
<file path=[Content_Types].xml><?xml version="1.0" encoding="utf-8"?>
<Types xmlns="http://schemas.openxmlformats.org/package/2006/content-types">
  <Default Extension="jfif" ContentType="image/jpeg"/>
  <Default Extension="png" ContentType="image/png"/>
  <Default Extension="svg" ContentType="image/svg+xml"/>
  <Default Extension="jpeg" ContentType="image/jpeg"/>
  <Default Extension="rels" ContentType="application/vnd.openxmlformats-package.relationships+xml"/>
  <Default Extension="xml" ContentType="application/xml"/>
  <Default Extension="wdp" ContentType="image/vnd.ms-photo"/>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charts/chart2.xml" ContentType="application/vnd.openxmlformats-officedocument.drawingml.chart+xml"/>
  <Override PartName="/ppt/charts/style2.xml" ContentType="application/vnd.ms-office.chartstyle+xml"/>
  <Override PartName="/ppt/charts/colors2.xml" ContentType="application/vnd.ms-office.chartcolorstyle+xml"/>
  <Override PartName="/ppt/charts/chart3.xml" ContentType="application/vnd.openxmlformats-officedocument.drawingml.chart+xml"/>
  <Override PartName="/ppt/charts/style3.xml" ContentType="application/vnd.ms-office.chartstyle+xml"/>
  <Override PartName="/ppt/charts/colors3.xml" ContentType="application/vnd.ms-office.chartcolorstyle+xml"/>
  <Override PartName="/ppt/charts/chart4.xml" ContentType="application/vnd.openxmlformats-officedocument.drawingml.chart+xml"/>
  <Override PartName="/ppt/charts/style4.xml" ContentType="application/vnd.ms-office.chartstyle+xml"/>
  <Override PartName="/ppt/charts/colors4.xml" ContentType="application/vnd.ms-office.chartcolorstyle+xml"/>
  <Override PartName="/ppt/charts/chart5.xml" ContentType="application/vnd.openxmlformats-officedocument.drawingml.chart+xml"/>
  <Override PartName="/ppt/charts/style5.xml" ContentType="application/vnd.ms-office.chartstyle+xml"/>
  <Override PartName="/ppt/charts/colors5.xml" ContentType="application/vnd.ms-office.chartcolorstyle+xml"/>
  <Override PartName="/ppt/charts/chart6.xml" ContentType="application/vnd.openxmlformats-officedocument.drawingml.chart+xml"/>
  <Override PartName="/ppt/charts/style6.xml" ContentType="application/vnd.ms-office.chartstyle+xml"/>
  <Override PartName="/ppt/charts/colors6.xml" ContentType="application/vnd.ms-office.chartcolorstyle+xml"/>
  <Override PartName="/ppt/charts/chart7.xml" ContentType="application/vnd.openxmlformats-officedocument.drawingml.chart+xml"/>
  <Override PartName="/ppt/charts/style7.xml" ContentType="application/vnd.ms-office.chartstyle+xml"/>
  <Override PartName="/ppt/charts/colors7.xml" ContentType="application/vnd.ms-office.chartcolorstyle+xml"/>
  <Override PartName="/ppt/charts/chart8.xml" ContentType="application/vnd.openxmlformats-officedocument.drawingml.chart+xml"/>
  <Override PartName="/ppt/charts/style8.xml" ContentType="application/vnd.ms-office.chartstyle+xml"/>
  <Override PartName="/ppt/charts/colors8.xml" ContentType="application/vnd.ms-office.chartcolorstyle+xml"/>
  <Override PartName="/ppt/charts/chart9.xml" ContentType="application/vnd.openxmlformats-officedocument.drawingml.chart+xml"/>
  <Override PartName="/ppt/charts/style9.xml" ContentType="application/vnd.ms-office.chartstyle+xml"/>
  <Override PartName="/ppt/charts/colors9.xml" ContentType="application/vnd.ms-office.chartcolorstyle+xml"/>
  <Override PartName="/ppt/charts/chart10.xml" ContentType="application/vnd.openxmlformats-officedocument.drawingml.chart+xml"/>
  <Override PartName="/ppt/charts/style10.xml" ContentType="application/vnd.ms-office.chartstyle+xml"/>
  <Override PartName="/ppt/charts/colors10.xml" ContentType="application/vnd.ms-office.chartcolorstyle+xml"/>
  <Override PartName="/ppt/charts/chart11.xml" ContentType="application/vnd.openxmlformats-officedocument.drawingml.chart+xml"/>
  <Override PartName="/ppt/charts/style11.xml" ContentType="application/vnd.ms-office.chartstyle+xml"/>
  <Override PartName="/ppt/charts/colors11.xml" ContentType="application/vnd.ms-office.chartcolorstyle+xml"/>
  <Override PartName="/ppt/charts/chart12.xml" ContentType="application/vnd.openxmlformats-officedocument.drawingml.chart+xml"/>
  <Override PartName="/ppt/charts/style12.xml" ContentType="application/vnd.ms-office.chartstyle+xml"/>
  <Override PartName="/ppt/charts/colors12.xml" ContentType="application/vnd.ms-office.chartcolorstyle+xml"/>
  <Override PartName="/ppt/charts/chart13.xml" ContentType="application/vnd.openxmlformats-officedocument.drawingml.chart+xml"/>
  <Override PartName="/ppt/charts/style13.xml" ContentType="application/vnd.ms-office.chartstyle+xml"/>
  <Override PartName="/ppt/charts/colors13.xml" ContentType="application/vnd.ms-office.chartcolorstyle+xml"/>
  <Override PartName="/ppt/charts/chart14.xml" ContentType="application/vnd.openxmlformats-officedocument.drawingml.chart+xml"/>
  <Override PartName="/ppt/charts/style14.xml" ContentType="application/vnd.ms-office.chartstyle+xml"/>
  <Override PartName="/ppt/charts/colors14.xml" ContentType="application/vnd.ms-office.chartcolorstyle+xml"/>
  <Override PartName="/ppt/charts/chart15.xml" ContentType="application/vnd.openxmlformats-officedocument.drawingml.chart+xml"/>
  <Override PartName="/ppt/charts/style15.xml" ContentType="application/vnd.ms-office.chartstyle+xml"/>
  <Override PartName="/ppt/charts/colors15.xml" ContentType="application/vnd.ms-office.chartcolorstyle+xml"/>
  <Override PartName="/ppt/charts/chart16.xml" ContentType="application/vnd.openxmlformats-officedocument.drawingml.chart+xml"/>
  <Override PartName="/ppt/charts/style16.xml" ContentType="application/vnd.ms-office.chartstyle+xml"/>
  <Override PartName="/ppt/charts/colors16.xml" ContentType="application/vnd.ms-office.chartcolorstyle+xml"/>
  <Override PartName="/ppt/charts/chart17.xml" ContentType="application/vnd.openxmlformats-officedocument.drawingml.chart+xml"/>
  <Override PartName="/ppt/charts/style17.xml" ContentType="application/vnd.ms-office.chartstyle+xml"/>
  <Override PartName="/ppt/charts/colors17.xml" ContentType="application/vnd.ms-office.chartcolorstyle+xml"/>
  <Override PartName="/ppt/charts/chart18.xml" ContentType="application/vnd.openxmlformats-officedocument.drawingml.chart+xml"/>
  <Override PartName="/ppt/charts/style18.xml" ContentType="application/vnd.ms-office.chartstyle+xml"/>
  <Override PartName="/ppt/charts/colors18.xml" ContentType="application/vnd.ms-office.chartcolorstyle+xml"/>
  <Override PartName="/ppt/charts/chart19.xml" ContentType="application/vnd.openxmlformats-officedocument.drawingml.chart+xml"/>
  <Override PartName="/ppt/charts/style19.xml" ContentType="application/vnd.ms-office.chartstyle+xml"/>
  <Override PartName="/ppt/charts/colors19.xml" ContentType="application/vnd.ms-office.chartcolorstyle+xml"/>
  <Override PartName="/ppt/charts/chart20.xml" ContentType="application/vnd.openxmlformats-officedocument.drawingml.chart+xml"/>
  <Override PartName="/ppt/charts/style20.xml" ContentType="application/vnd.ms-office.chartstyle+xml"/>
  <Override PartName="/ppt/charts/colors20.xml" ContentType="application/vnd.ms-office.chartcolorstyle+xml"/>
  <Override PartName="/ppt/charts/chart21.xml" ContentType="application/vnd.openxmlformats-officedocument.drawingml.chart+xml"/>
  <Override PartName="/ppt/charts/style21.xml" ContentType="application/vnd.ms-office.chartstyle+xml"/>
  <Override PartName="/ppt/charts/colors21.xml" ContentType="application/vnd.ms-office.chartcolorstyle+xml"/>
  <Override PartName="/ppt/charts/chart22.xml" ContentType="application/vnd.openxmlformats-officedocument.drawingml.chart+xml"/>
  <Override PartName="/ppt/charts/style22.xml" ContentType="application/vnd.ms-office.chartstyle+xml"/>
  <Override PartName="/ppt/charts/colors22.xml" ContentType="application/vnd.ms-office.chartcolorstyle+xml"/>
  <Override PartName="/ppt/charts/chart23.xml" ContentType="application/vnd.openxmlformats-officedocument.drawingml.chart+xml"/>
  <Override PartName="/ppt/charts/style23.xml" ContentType="application/vnd.ms-office.chartstyle+xml"/>
  <Override PartName="/ppt/charts/colors23.xml" ContentType="application/vnd.ms-office.chartcolorstyle+xml"/>
  <Override PartName="/ppt/charts/chart24.xml" ContentType="application/vnd.openxmlformats-officedocument.drawingml.chart+xml"/>
  <Override PartName="/ppt/charts/style24.xml" ContentType="application/vnd.ms-office.chartstyle+xml"/>
  <Override PartName="/ppt/charts/colors24.xml" ContentType="application/vnd.ms-office.chartcolorstyle+xml"/>
  <Override PartName="/ppt/charts/chart25.xml" ContentType="application/vnd.openxmlformats-officedocument.drawingml.chart+xml"/>
  <Override PartName="/ppt/charts/style25.xml" ContentType="application/vnd.ms-office.chartstyle+xml"/>
  <Override PartName="/ppt/charts/colors25.xml" ContentType="application/vnd.ms-office.chartcolorstyle+xml"/>
  <Override PartName="/ppt/charts/chart26.xml" ContentType="application/vnd.openxmlformats-officedocument.drawingml.chart+xml"/>
  <Override PartName="/ppt/charts/style26.xml" ContentType="application/vnd.ms-office.chartstyle+xml"/>
  <Override PartName="/ppt/charts/colors26.xml" ContentType="application/vnd.ms-office.chartcolorstyle+xml"/>
  <Override PartName="/ppt/theme/themeOverride1.xml" ContentType="application/vnd.openxmlformats-officedocument.themeOverride+xml"/>
  <Override PartName="/ppt/charts/chart27.xml" ContentType="application/vnd.openxmlformats-officedocument.drawingml.chart+xml"/>
  <Override PartName="/ppt/charts/style27.xml" ContentType="application/vnd.ms-office.chartstyle+xml"/>
  <Override PartName="/ppt/charts/colors27.xml" ContentType="application/vnd.ms-office.chartcolorstyle+xml"/>
  <Override PartName="/ppt/theme/themeOverride2.xml" ContentType="application/vnd.openxmlformats-officedocument.themeOverride+xml"/>
  <Override PartName="/ppt/charts/chart28.xml" ContentType="application/vnd.openxmlformats-officedocument.drawingml.chart+xml"/>
  <Override PartName="/ppt/charts/style28.xml" ContentType="application/vnd.ms-office.chartstyle+xml"/>
  <Override PartName="/ppt/charts/colors28.xml" ContentType="application/vnd.ms-office.chartcolorstyle+xml"/>
  <Override PartName="/ppt/charts/chart29.xml" ContentType="application/vnd.openxmlformats-officedocument.drawingml.chart+xml"/>
  <Override PartName="/ppt/charts/style29.xml" ContentType="application/vnd.ms-office.chartstyle+xml"/>
  <Override PartName="/ppt/charts/colors29.xml" ContentType="application/vnd.ms-office.chartcolorstyle+xml"/>
  <Override PartName="/ppt/charts/chart30.xml" ContentType="application/vnd.openxmlformats-officedocument.drawingml.chart+xml"/>
  <Override PartName="/ppt/charts/style30.xml" ContentType="application/vnd.ms-office.chartstyle+xml"/>
  <Override PartName="/ppt/charts/colors30.xml" ContentType="application/vnd.ms-office.chartcolorstyle+xml"/>
  <Override PartName="/ppt/charts/chart31.xml" ContentType="application/vnd.openxmlformats-officedocument.drawingml.chart+xml"/>
  <Override PartName="/ppt/charts/style31.xml" ContentType="application/vnd.ms-office.chartstyle+xml"/>
  <Override PartName="/ppt/charts/colors31.xml" ContentType="application/vnd.ms-office.chartcolorstyle+xml"/>
  <Override PartName="/ppt/charts/chart32.xml" ContentType="application/vnd.openxmlformats-officedocument.drawingml.chart+xml"/>
  <Override PartName="/ppt/charts/style32.xml" ContentType="application/vnd.ms-office.chartstyle+xml"/>
  <Override PartName="/ppt/charts/colors32.xml" ContentType="application/vnd.ms-office.chartcolorstyle+xml"/>
  <Override PartName="/ppt/charts/chart33.xml" ContentType="application/vnd.openxmlformats-officedocument.drawingml.chart+xml"/>
  <Override PartName="/ppt/charts/style33.xml" ContentType="application/vnd.ms-office.chartstyle+xml"/>
  <Override PartName="/ppt/charts/colors33.xml" ContentType="application/vnd.ms-office.chartcolorstyle+xml"/>
  <Override PartName="/ppt/charts/chart34.xml" ContentType="application/vnd.openxmlformats-officedocument.drawingml.chart+xml"/>
  <Override PartName="/ppt/charts/style34.xml" ContentType="application/vnd.ms-office.chartstyle+xml"/>
  <Override PartName="/ppt/charts/colors34.xml" ContentType="application/vnd.ms-office.chartcolorstyle+xml"/>
  <Override PartName="/ppt/charts/chart35.xml" ContentType="application/vnd.openxmlformats-officedocument.drawingml.chart+xml"/>
  <Override PartName="/ppt/charts/style35.xml" ContentType="application/vnd.ms-office.chartstyle+xml"/>
  <Override PartName="/ppt/charts/colors35.xml" ContentType="application/vnd.ms-office.chartcolorstyle+xml"/>
  <Override PartName="/ppt/diagrams/data9.xml" ContentType="application/vnd.openxmlformats-officedocument.drawingml.diagramData+xml"/>
  <Override PartName="/ppt/diagrams/layout9.xml" ContentType="application/vnd.openxmlformats-officedocument.drawingml.diagramLayout+xml"/>
  <Override PartName="/ppt/diagrams/quickStyle9.xml" ContentType="application/vnd.openxmlformats-officedocument.drawingml.diagramStyle+xml"/>
  <Override PartName="/ppt/diagrams/colors9.xml" ContentType="application/vnd.openxmlformats-officedocument.drawingml.diagramColors+xml"/>
  <Override PartName="/ppt/diagrams/drawing9.xml" ContentType="application/vnd.ms-office.drawingml.diagramDrawing+xml"/>
  <Override PartName="/ppt/diagrams/data10.xml" ContentType="application/vnd.openxmlformats-officedocument.drawingml.diagramData+xml"/>
  <Override PartName="/ppt/diagrams/layout10.xml" ContentType="application/vnd.openxmlformats-officedocument.drawingml.diagramLayout+xml"/>
  <Override PartName="/ppt/diagrams/quickStyle10.xml" ContentType="application/vnd.openxmlformats-officedocument.drawingml.diagramStyle+xml"/>
  <Override PartName="/ppt/diagrams/colors10.xml" ContentType="application/vnd.openxmlformats-officedocument.drawingml.diagramColors+xml"/>
  <Override PartName="/ppt/diagrams/drawing10.xml" ContentType="application/vnd.ms-office.drawingml.diagramDrawing+xml"/>
  <Override PartName="/ppt/diagrams/data11.xml" ContentType="application/vnd.openxmlformats-officedocument.drawingml.diagramData+xml"/>
  <Override PartName="/ppt/diagrams/layout11.xml" ContentType="application/vnd.openxmlformats-officedocument.drawingml.diagramLayout+xml"/>
  <Override PartName="/ppt/diagrams/quickStyle11.xml" ContentType="application/vnd.openxmlformats-officedocument.drawingml.diagramStyle+xml"/>
  <Override PartName="/ppt/diagrams/colors11.xml" ContentType="application/vnd.openxmlformats-officedocument.drawingml.diagramColors+xml"/>
  <Override PartName="/ppt/diagrams/drawing11.xml" ContentType="application/vnd.ms-office.drawingml.diagramDrawing+xml"/>
  <Override PartName="/ppt/diagrams/data12.xml" ContentType="application/vnd.openxmlformats-officedocument.drawingml.diagramData+xml"/>
  <Override PartName="/ppt/diagrams/layout12.xml" ContentType="application/vnd.openxmlformats-officedocument.drawingml.diagramLayout+xml"/>
  <Override PartName="/ppt/diagrams/quickStyle12.xml" ContentType="application/vnd.openxmlformats-officedocument.drawingml.diagramStyle+xml"/>
  <Override PartName="/ppt/diagrams/colors12.xml" ContentType="application/vnd.openxmlformats-officedocument.drawingml.diagramColors+xml"/>
  <Override PartName="/ppt/diagrams/drawing12.xml" ContentType="application/vnd.ms-office.drawingml.diagramDrawing+xml"/>
  <Override PartName="/ppt/diagrams/data13.xml" ContentType="application/vnd.openxmlformats-officedocument.drawingml.diagramData+xml"/>
  <Override PartName="/ppt/diagrams/layout13.xml" ContentType="application/vnd.openxmlformats-officedocument.drawingml.diagramLayout+xml"/>
  <Override PartName="/ppt/diagrams/quickStyle13.xml" ContentType="application/vnd.openxmlformats-officedocument.drawingml.diagramStyle+xml"/>
  <Override PartName="/ppt/diagrams/colors13.xml" ContentType="application/vnd.openxmlformats-officedocument.drawingml.diagramColors+xml"/>
  <Override PartName="/ppt/diagrams/drawing13.xml" ContentType="application/vnd.ms-office.drawingml.diagramDrawing+xml"/>
  <Override PartName="/ppt/diagrams/data14.xml" ContentType="application/vnd.openxmlformats-officedocument.drawingml.diagramData+xml"/>
  <Override PartName="/ppt/diagrams/layout14.xml" ContentType="application/vnd.openxmlformats-officedocument.drawingml.diagramLayout+xml"/>
  <Override PartName="/ppt/diagrams/quickStyle14.xml" ContentType="application/vnd.openxmlformats-officedocument.drawingml.diagramStyle+xml"/>
  <Override PartName="/ppt/diagrams/colors14.xml" ContentType="application/vnd.openxmlformats-officedocument.drawingml.diagramColors+xml"/>
  <Override PartName="/ppt/diagrams/drawing14.xml" ContentType="application/vnd.ms-office.drawingml.diagramDrawing+xml"/>
  <Override PartName="/ppt/diagrams/data15.xml" ContentType="application/vnd.openxmlformats-officedocument.drawingml.diagramData+xml"/>
  <Override PartName="/ppt/diagrams/layout15.xml" ContentType="application/vnd.openxmlformats-officedocument.drawingml.diagramLayout+xml"/>
  <Override PartName="/ppt/diagrams/quickStyle15.xml" ContentType="application/vnd.openxmlformats-officedocument.drawingml.diagramStyle+xml"/>
  <Override PartName="/ppt/diagrams/colors15.xml" ContentType="application/vnd.openxmlformats-officedocument.drawingml.diagramColors+xml"/>
  <Override PartName="/ppt/diagrams/drawing15.xml" ContentType="application/vnd.ms-office.drawingml.diagramDrawing+xml"/>
  <Override PartName="/ppt/diagrams/data16.xml" ContentType="application/vnd.openxmlformats-officedocument.drawingml.diagramData+xml"/>
  <Override PartName="/ppt/diagrams/layout16.xml" ContentType="application/vnd.openxmlformats-officedocument.drawingml.diagramLayout+xml"/>
  <Override PartName="/ppt/diagrams/quickStyle16.xml" ContentType="application/vnd.openxmlformats-officedocument.drawingml.diagramStyle+xml"/>
  <Override PartName="/ppt/diagrams/colors16.xml" ContentType="application/vnd.openxmlformats-officedocument.drawingml.diagramColors+xml"/>
  <Override PartName="/ppt/diagrams/drawing16.xml" ContentType="application/vnd.ms-office.drawingml.diagramDrawing+xml"/>
  <Override PartName="/ppt/diagrams/data17.xml" ContentType="application/vnd.openxmlformats-officedocument.drawingml.diagramData+xml"/>
  <Override PartName="/ppt/diagrams/layout17.xml" ContentType="application/vnd.openxmlformats-officedocument.drawingml.diagramLayout+xml"/>
  <Override PartName="/ppt/diagrams/quickStyle17.xml" ContentType="application/vnd.openxmlformats-officedocument.drawingml.diagramStyle+xml"/>
  <Override PartName="/ppt/diagrams/colors17.xml" ContentType="application/vnd.openxmlformats-officedocument.drawingml.diagramColors+xml"/>
  <Override PartName="/ppt/diagrams/drawing17.xml" ContentType="application/vnd.ms-office.drawingml.diagramDrawing+xml"/>
  <Override PartName="/ppt/diagrams/data18.xml" ContentType="application/vnd.openxmlformats-officedocument.drawingml.diagramData+xml"/>
  <Override PartName="/ppt/diagrams/layout18.xml" ContentType="application/vnd.openxmlformats-officedocument.drawingml.diagramLayout+xml"/>
  <Override PartName="/ppt/diagrams/quickStyle18.xml" ContentType="application/vnd.openxmlformats-officedocument.drawingml.diagramStyle+xml"/>
  <Override PartName="/ppt/diagrams/colors18.xml" ContentType="application/vnd.openxmlformats-officedocument.drawingml.diagramColors+xml"/>
  <Override PartName="/ppt/diagrams/drawing18.xml" ContentType="application/vnd.ms-office.drawingml.diagramDrawing+xml"/>
  <Override PartName="/ppt/diagrams/data19.xml" ContentType="application/vnd.openxmlformats-officedocument.drawingml.diagramData+xml"/>
  <Override PartName="/ppt/diagrams/layout19.xml" ContentType="application/vnd.openxmlformats-officedocument.drawingml.diagramLayout+xml"/>
  <Override PartName="/ppt/diagrams/quickStyle19.xml" ContentType="application/vnd.openxmlformats-officedocument.drawingml.diagramStyle+xml"/>
  <Override PartName="/ppt/diagrams/colors19.xml" ContentType="application/vnd.openxmlformats-officedocument.drawingml.diagramColors+xml"/>
  <Override PartName="/ppt/diagrams/drawing19.xml" ContentType="application/vnd.ms-office.drawingml.diagramDrawing+xml"/>
  <Override PartName="/ppt/diagrams/data20.xml" ContentType="application/vnd.openxmlformats-officedocument.drawingml.diagramData+xml"/>
  <Override PartName="/ppt/diagrams/layout20.xml" ContentType="application/vnd.openxmlformats-officedocument.drawingml.diagramLayout+xml"/>
  <Override PartName="/ppt/diagrams/quickStyle20.xml" ContentType="application/vnd.openxmlformats-officedocument.drawingml.diagramStyle+xml"/>
  <Override PartName="/ppt/diagrams/colors20.xml" ContentType="application/vnd.openxmlformats-officedocument.drawingml.diagramColors+xml"/>
  <Override PartName="/ppt/diagrams/drawing20.xml" ContentType="application/vnd.ms-office.drawingml.diagramDrawing+xml"/>
  <Override PartName="/ppt/diagrams/data21.xml" ContentType="application/vnd.openxmlformats-officedocument.drawingml.diagramData+xml"/>
  <Override PartName="/ppt/diagrams/layout21.xml" ContentType="application/vnd.openxmlformats-officedocument.drawingml.diagramLayout+xml"/>
  <Override PartName="/ppt/diagrams/quickStyle21.xml" ContentType="application/vnd.openxmlformats-officedocument.drawingml.diagramStyle+xml"/>
  <Override PartName="/ppt/diagrams/colors21.xml" ContentType="application/vnd.openxmlformats-officedocument.drawingml.diagramColors+xml"/>
  <Override PartName="/ppt/diagrams/drawing21.xml" ContentType="application/vnd.ms-office.drawingml.diagramDrawing+xml"/>
  <Override PartName="/ppt/diagrams/data22.xml" ContentType="application/vnd.openxmlformats-officedocument.drawingml.diagramData+xml"/>
  <Override PartName="/ppt/diagrams/layout22.xml" ContentType="application/vnd.openxmlformats-officedocument.drawingml.diagramLayout+xml"/>
  <Override PartName="/ppt/diagrams/quickStyle22.xml" ContentType="application/vnd.openxmlformats-officedocument.drawingml.diagramStyle+xml"/>
  <Override PartName="/ppt/diagrams/colors22.xml" ContentType="application/vnd.openxmlformats-officedocument.drawingml.diagramColors+xml"/>
  <Override PartName="/ppt/diagrams/drawing22.xml" ContentType="application/vnd.ms-office.drawingml.diagramDrawing+xml"/>
  <Override PartName="/ppt/diagrams/data23.xml" ContentType="application/vnd.openxmlformats-officedocument.drawingml.diagramData+xml"/>
  <Override PartName="/ppt/diagrams/layout23.xml" ContentType="application/vnd.openxmlformats-officedocument.drawingml.diagramLayout+xml"/>
  <Override PartName="/ppt/diagrams/quickStyle23.xml" ContentType="application/vnd.openxmlformats-officedocument.drawingml.diagramStyle+xml"/>
  <Override PartName="/ppt/diagrams/colors23.xml" ContentType="application/vnd.openxmlformats-officedocument.drawingml.diagramColors+xml"/>
  <Override PartName="/ppt/diagrams/drawing23.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sldIdLst>
    <p:sldId id="256" r:id="rId3"/>
    <p:sldId id="257" r:id="rId4"/>
    <p:sldId id="258" r:id="rId5"/>
    <p:sldId id="259" r:id="rId6"/>
    <p:sldId id="260" r:id="rId7"/>
    <p:sldId id="261" r:id="rId8"/>
    <p:sldId id="401" r:id="rId9"/>
    <p:sldId id="403" r:id="rId10"/>
    <p:sldId id="388" r:id="rId11"/>
    <p:sldId id="263" r:id="rId12"/>
    <p:sldId id="264" r:id="rId13"/>
    <p:sldId id="265" r:id="rId14"/>
    <p:sldId id="266" r:id="rId15"/>
    <p:sldId id="267" r:id="rId16"/>
    <p:sldId id="411" r:id="rId17"/>
    <p:sldId id="392" r:id="rId18"/>
    <p:sldId id="393" r:id="rId19"/>
    <p:sldId id="398" r:id="rId20"/>
    <p:sldId id="399" r:id="rId21"/>
    <p:sldId id="394" r:id="rId22"/>
    <p:sldId id="396" r:id="rId23"/>
    <p:sldId id="395" r:id="rId24"/>
    <p:sldId id="374" r:id="rId25"/>
    <p:sldId id="375" r:id="rId26"/>
    <p:sldId id="412" r:id="rId27"/>
    <p:sldId id="362" r:id="rId28"/>
    <p:sldId id="404" r:id="rId29"/>
    <p:sldId id="367" r:id="rId30"/>
    <p:sldId id="373" r:id="rId31"/>
    <p:sldId id="413" r:id="rId32"/>
    <p:sldId id="372" r:id="rId33"/>
    <p:sldId id="366" r:id="rId34"/>
    <p:sldId id="359" r:id="rId35"/>
    <p:sldId id="416" r:id="rId36"/>
    <p:sldId id="417" r:id="rId37"/>
    <p:sldId id="405" r:id="rId38"/>
    <p:sldId id="410" r:id="rId39"/>
    <p:sldId id="409" r:id="rId4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02E33"/>
    <a:srgbClr val="68A042"/>
    <a:srgbClr val="9DDC5E"/>
    <a:srgbClr val="75B44A"/>
    <a:srgbClr val="A8534A"/>
    <a:srgbClr val="FF5050"/>
    <a:srgbClr val="00B050"/>
    <a:srgbClr val="85423B"/>
    <a:srgbClr val="F24C8B"/>
    <a:srgbClr val="C50D3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2A488322-F2BA-4B5B-9748-0D474271808F}" styleName="Medium Style 3 - Accent 6">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6"/>
          </a:solidFill>
        </a:fill>
      </a:tcStyle>
    </a:lastCol>
    <a:firstCol>
      <a:tcTxStyle b="on">
        <a:fontRef idx="minor">
          <a:scrgbClr r="0" g="0" b="0"/>
        </a:fontRef>
        <a:schemeClr val="lt1"/>
      </a:tcTxStyle>
      <a:tcStyle>
        <a:tcBdr/>
        <a:fill>
          <a:solidFill>
            <a:schemeClr val="accent6"/>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6"/>
          </a:solidFill>
        </a:fill>
      </a:tcStyle>
    </a:firstRow>
  </a:tblStyle>
  <a:tblStyle styleId="{5DA37D80-6434-44D0-A028-1B22A696006F}" styleName="Light Style 3 - Accent 2">
    <a:wholeTbl>
      <a:tcTxStyle>
        <a:fontRef idx="minor">
          <a:scrgbClr r="0" g="0" b="0"/>
        </a:fontRef>
        <a:schemeClr val="tx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w="12700" cmpd="sng">
              <a:solidFill>
                <a:schemeClr val="accent2"/>
              </a:solidFill>
            </a:ln>
          </a:insideV>
        </a:tcBdr>
        <a:fill>
          <a:noFill/>
        </a:fill>
      </a:tcStyle>
    </a:wholeTbl>
    <a:band1H>
      <a:tcStyle>
        <a:tcBdr/>
        <a:fill>
          <a:solidFill>
            <a:schemeClr val="accent2">
              <a:alpha val="20000"/>
            </a:schemeClr>
          </a:solidFill>
        </a:fill>
      </a:tcStyle>
    </a:band1H>
    <a:band1V>
      <a:tcStyle>
        <a:tcBdr/>
        <a:fill>
          <a:solidFill>
            <a:schemeClr val="accent2">
              <a:alpha val="20000"/>
            </a:schemeClr>
          </a:solidFill>
        </a:fill>
      </a:tcStyle>
    </a:band1V>
    <a:lastCol>
      <a:tcTxStyle b="on"/>
      <a:tcStyle>
        <a:tcBdr/>
      </a:tcStyle>
    </a:lastCol>
    <a:firstCol>
      <a:tcTxStyle b="on"/>
      <a:tcStyle>
        <a:tcBdr/>
      </a:tcStyle>
    </a:firstCol>
    <a:lastRow>
      <a:tcTxStyle b="on"/>
      <a:tcStyle>
        <a:tcBdr>
          <a:top>
            <a:ln w="50800" cmpd="dbl">
              <a:solidFill>
                <a:schemeClr val="accent2"/>
              </a:solidFill>
            </a:ln>
          </a:top>
        </a:tcBdr>
        <a:fill>
          <a:noFill/>
        </a:fill>
      </a:tcStyle>
    </a:lastRow>
    <a:firstRow>
      <a:tcTxStyle b="on"/>
      <a:tcStyle>
        <a:tcBdr>
          <a:bottom>
            <a:ln w="25400" cmpd="sng">
              <a:solidFill>
                <a:schemeClr val="accent2"/>
              </a:solidFill>
            </a:ln>
          </a:bottom>
        </a:tcBdr>
        <a:fill>
          <a:no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6691" autoAdjust="0"/>
    <p:restoredTop sz="94660"/>
  </p:normalViewPr>
  <p:slideViewPr>
    <p:cSldViewPr snapToGrid="0">
      <p:cViewPr varScale="1">
        <p:scale>
          <a:sx n="73" d="100"/>
          <a:sy n="73" d="100"/>
        </p:scale>
        <p:origin x="552" y="7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viewProps" Target="viewProps.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tableStyles" Target="tableStyle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theme" Target="theme/theme1.xml"/><Relationship Id="rId8" Type="http://schemas.openxmlformats.org/officeDocument/2006/relationships/slide" Target="slides/slide6.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s>
</file>

<file path=ppt/charts/_rels/chart1.xml.rels><?xml version="1.0" encoding="UTF-8" standalone="yes"?>
<Relationships xmlns="http://schemas.openxmlformats.org/package/2006/relationships"><Relationship Id="rId3" Type="http://schemas.openxmlformats.org/officeDocument/2006/relationships/image" Target="../media/image50.png"/><Relationship Id="rId7" Type="http://schemas.openxmlformats.org/officeDocument/2006/relationships/oleObject" Target="file:///E:\KAY\EVALUATION%20STUDIES%20DATA\31%20ROADS%20ANALYSIS%20TEMPLATE.xlsx" TargetMode="External"/><Relationship Id="rId2" Type="http://schemas.microsoft.com/office/2011/relationships/chartColorStyle" Target="colors1.xml"/><Relationship Id="rId1" Type="http://schemas.microsoft.com/office/2011/relationships/chartStyle" Target="style1.xml"/><Relationship Id="rId6" Type="http://schemas.openxmlformats.org/officeDocument/2006/relationships/image" Target="../media/image53.png"/><Relationship Id="rId5" Type="http://schemas.openxmlformats.org/officeDocument/2006/relationships/image" Target="../media/image52.png"/><Relationship Id="rId4" Type="http://schemas.openxmlformats.org/officeDocument/2006/relationships/image" Target="../media/image51.png"/></Relationships>
</file>

<file path=ppt/charts/_rels/chart2.xml.rels><?xml version="1.0" encoding="UTF-8" standalone="yes"?>
<Relationships xmlns="http://schemas.openxmlformats.org/package/2006/relationships"><Relationship Id="rId8" Type="http://schemas.openxmlformats.org/officeDocument/2006/relationships/image" Target="../media/image59.png"/><Relationship Id="rId13" Type="http://schemas.openxmlformats.org/officeDocument/2006/relationships/oleObject" Target="file:///E:\KAY\EVALUATION%20STUDIES%20DATA\31%20ROADS%20ANALYSIS%20TEMPLATE.xlsx" TargetMode="External"/><Relationship Id="rId3" Type="http://schemas.openxmlformats.org/officeDocument/2006/relationships/image" Target="../media/image54.png"/><Relationship Id="rId7" Type="http://schemas.openxmlformats.org/officeDocument/2006/relationships/image" Target="../media/image58.png"/><Relationship Id="rId12" Type="http://schemas.openxmlformats.org/officeDocument/2006/relationships/image" Target="../media/image63.png"/><Relationship Id="rId2" Type="http://schemas.microsoft.com/office/2011/relationships/chartColorStyle" Target="colors2.xml"/><Relationship Id="rId1" Type="http://schemas.microsoft.com/office/2011/relationships/chartStyle" Target="style2.xml"/><Relationship Id="rId6" Type="http://schemas.openxmlformats.org/officeDocument/2006/relationships/image" Target="../media/image57.png"/><Relationship Id="rId11" Type="http://schemas.openxmlformats.org/officeDocument/2006/relationships/image" Target="../media/image62.png"/><Relationship Id="rId5" Type="http://schemas.openxmlformats.org/officeDocument/2006/relationships/image" Target="../media/image56.png"/><Relationship Id="rId10" Type="http://schemas.openxmlformats.org/officeDocument/2006/relationships/image" Target="../media/image61.png"/><Relationship Id="rId4" Type="http://schemas.openxmlformats.org/officeDocument/2006/relationships/image" Target="../media/image55.png"/><Relationship Id="rId9" Type="http://schemas.openxmlformats.org/officeDocument/2006/relationships/image" Target="../media/image60.png"/></Relationships>
</file>

<file path=ppt/charts/_rels/chart3.xml.rels><?xml version="1.0" encoding="UTF-8" standalone="yes"?>
<Relationships xmlns="http://schemas.openxmlformats.org/package/2006/relationships"><Relationship Id="rId8" Type="http://schemas.openxmlformats.org/officeDocument/2006/relationships/image" Target="../media/image69.png"/><Relationship Id="rId13" Type="http://schemas.openxmlformats.org/officeDocument/2006/relationships/oleObject" Target="file:///E:\KAY\EVALUATION%20STUDIES%20DATA\31%20ROADS%20ANALYSIS%20TEMPLATE.xlsx" TargetMode="External"/><Relationship Id="rId3" Type="http://schemas.openxmlformats.org/officeDocument/2006/relationships/image" Target="../media/image64.png"/><Relationship Id="rId7" Type="http://schemas.openxmlformats.org/officeDocument/2006/relationships/image" Target="../media/image68.png"/><Relationship Id="rId12" Type="http://schemas.openxmlformats.org/officeDocument/2006/relationships/image" Target="../media/image73.png"/><Relationship Id="rId2" Type="http://schemas.microsoft.com/office/2011/relationships/chartColorStyle" Target="colors3.xml"/><Relationship Id="rId1" Type="http://schemas.microsoft.com/office/2011/relationships/chartStyle" Target="style3.xml"/><Relationship Id="rId6" Type="http://schemas.openxmlformats.org/officeDocument/2006/relationships/image" Target="../media/image67.png"/><Relationship Id="rId11" Type="http://schemas.openxmlformats.org/officeDocument/2006/relationships/image" Target="../media/image72.png"/><Relationship Id="rId5" Type="http://schemas.openxmlformats.org/officeDocument/2006/relationships/image" Target="../media/image66.png"/><Relationship Id="rId10" Type="http://schemas.openxmlformats.org/officeDocument/2006/relationships/image" Target="../media/image71.png"/><Relationship Id="rId4" Type="http://schemas.openxmlformats.org/officeDocument/2006/relationships/image" Target="../media/image65.png"/><Relationship Id="rId9" Type="http://schemas.openxmlformats.org/officeDocument/2006/relationships/image" Target="../media/image70.png"/></Relationships>
</file>

<file path=ppt/charts/_rels/chart4.xml.rels><?xml version="1.0" encoding="UTF-8" standalone="yes"?>
<Relationships xmlns="http://schemas.openxmlformats.org/package/2006/relationships"><Relationship Id="rId3" Type="http://schemas.openxmlformats.org/officeDocument/2006/relationships/oleObject" Target="file:///E:\KAY\EVALUATION%20STUDIES%20DATA\31%20ROADS%20ANALYSIS%20TEMPLATE.xlsx" TargetMode="External"/><Relationship Id="rId2" Type="http://schemas.microsoft.com/office/2011/relationships/chartColorStyle" Target="colors4.xml"/><Relationship Id="rId1" Type="http://schemas.microsoft.com/office/2011/relationships/chartStyle" Target="style4.xml"/></Relationships>
</file>

<file path=ppt/charts/_rels/chart5.xml.rels><?xml version="1.0" encoding="UTF-8" standalone="yes"?>
<Relationships xmlns="http://schemas.openxmlformats.org/package/2006/relationships"><Relationship Id="rId3" Type="http://schemas.openxmlformats.org/officeDocument/2006/relationships/image" Target="../media/image80.png"/><Relationship Id="rId2" Type="http://schemas.microsoft.com/office/2011/relationships/chartColorStyle" Target="colors5.xml"/><Relationship Id="rId1" Type="http://schemas.microsoft.com/office/2011/relationships/chartStyle" Target="style5.xml"/><Relationship Id="rId5" Type="http://schemas.openxmlformats.org/officeDocument/2006/relationships/oleObject" Target="file:///E:\KAY\EVALUATION%20STUDIES%20DATA\31%20ROADS%20ANALYSIS%20TEMPLATE.xlsx" TargetMode="External"/><Relationship Id="rId4" Type="http://schemas.openxmlformats.org/officeDocument/2006/relationships/image" Target="../media/image81.png"/></Relationships>
</file>

<file path=ppt/charts/_rels/chart6.xml.rels><?xml version="1.0" encoding="UTF-8" standalone="yes"?>
<Relationships xmlns="http://schemas.openxmlformats.org/package/2006/relationships"><Relationship Id="rId3" Type="http://schemas.openxmlformats.org/officeDocument/2006/relationships/image" Target="../media/image91.jpg"/><Relationship Id="rId2" Type="http://schemas.microsoft.com/office/2011/relationships/chartColorStyle" Target="colors6.xml"/><Relationship Id="rId1" Type="http://schemas.microsoft.com/office/2011/relationships/chartStyle" Target="style6.xml"/><Relationship Id="rId4" Type="http://schemas.openxmlformats.org/officeDocument/2006/relationships/oleObject" Target="file:///E:\KAY\EVALUATION%20STUDIES%20DATA\31%20ROADS%20ANALYSIS%20TEMPLATE.xlsx" TargetMode="External"/></Relationships>
</file>

<file path=ppt/charts/_rels/chart7.xml.rels><?xml version="1.0" encoding="UTF-8" standalone="yes"?>
<Relationships xmlns="http://schemas.openxmlformats.org/package/2006/relationships"><Relationship Id="rId3" Type="http://schemas.openxmlformats.org/officeDocument/2006/relationships/oleObject" Target="file:///E:\KAY\EVALUATION%20STUDIES%20DATA\31%20ROADS%20ANALYSIS%20TEMPLATE.xlsx" TargetMode="External"/><Relationship Id="rId2" Type="http://schemas.microsoft.com/office/2011/relationships/chartColorStyle" Target="colors7.xml"/><Relationship Id="rId1" Type="http://schemas.microsoft.com/office/2011/relationships/chartStyle" Target="style7.xml"/></Relationships>
</file>

<file path=ppt/charts/_rels/chart8.xml.rels><?xml version="1.0" encoding="UTF-8" standalone="yes"?>
<Relationships xmlns="http://schemas.openxmlformats.org/package/2006/relationships"><Relationship Id="rId8" Type="http://schemas.openxmlformats.org/officeDocument/2006/relationships/image" Target="../media/image102.jfif"/><Relationship Id="rId3" Type="http://schemas.openxmlformats.org/officeDocument/2006/relationships/image" Target="../media/image97.png"/><Relationship Id="rId7" Type="http://schemas.openxmlformats.org/officeDocument/2006/relationships/image" Target="../media/image101.png"/><Relationship Id="rId2" Type="http://schemas.microsoft.com/office/2011/relationships/chartColorStyle" Target="colors8.xml"/><Relationship Id="rId1" Type="http://schemas.microsoft.com/office/2011/relationships/chartStyle" Target="style8.xml"/><Relationship Id="rId6" Type="http://schemas.openxmlformats.org/officeDocument/2006/relationships/image" Target="../media/image100.png"/><Relationship Id="rId5" Type="http://schemas.openxmlformats.org/officeDocument/2006/relationships/image" Target="../media/image99.png"/><Relationship Id="rId4" Type="http://schemas.openxmlformats.org/officeDocument/2006/relationships/image" Target="../media/image98.png"/><Relationship Id="rId9" Type="http://schemas.openxmlformats.org/officeDocument/2006/relationships/oleObject" Target="file:///E:\KAY\EVALUATION%20STUDIES%20DATA\31%20ROADS%20ANALYSIS%20TEMPLATE.xlsx" TargetMode="External"/></Relationships>
</file>

<file path=ppt/charts/_rels/chart9.xml.rels><?xml version="1.0" encoding="UTF-8" standalone="yes"?>
<Relationships xmlns="http://schemas.openxmlformats.org/package/2006/relationships"><Relationship Id="rId3" Type="http://schemas.openxmlformats.org/officeDocument/2006/relationships/oleObject" Target="file:///E:\KAY\EVALUATION%20STUDIES%20DATA\31%20ROADS%20ANALYSIS%20TEMPLATE.xlsx" TargetMode="External"/><Relationship Id="rId2" Type="http://schemas.microsoft.com/office/2011/relationships/chartColorStyle" Target="colors9.xml"/><Relationship Id="rId1" Type="http://schemas.microsoft.com/office/2011/relationships/chartStyle" Target="style9.xml"/></Relationships>
</file>

<file path=ppt/charts/_rels/chart10.xml.rels><?xml version="1.0" encoding="UTF-8" standalone="yes"?>
<Relationships xmlns="http://schemas.openxmlformats.org/package/2006/relationships"><Relationship Id="rId3" Type="http://schemas.openxmlformats.org/officeDocument/2006/relationships/image" Target="../media/image105.jfif"/><Relationship Id="rId2" Type="http://schemas.microsoft.com/office/2011/relationships/chartColorStyle" Target="colors10.xml"/><Relationship Id="rId1" Type="http://schemas.microsoft.com/office/2011/relationships/chartStyle" Target="style10.xml"/><Relationship Id="rId4" Type="http://schemas.openxmlformats.org/officeDocument/2006/relationships/oleObject" Target="file:///E:\KAY\EVALUATION%20STUDIES%20DATA\31%20ROADS%20ANALYSIS%20TEMPLATE.xlsx" TargetMode="External"/></Relationships>
</file>

<file path=ppt/charts/_rels/chart11.xml.rels><?xml version="1.0" encoding="UTF-8" standalone="yes"?>
<Relationships xmlns="http://schemas.openxmlformats.org/package/2006/relationships"><Relationship Id="rId3" Type="http://schemas.openxmlformats.org/officeDocument/2006/relationships/image" Target="../media/image105.jfif"/><Relationship Id="rId2" Type="http://schemas.microsoft.com/office/2011/relationships/chartColorStyle" Target="colors11.xml"/><Relationship Id="rId1" Type="http://schemas.microsoft.com/office/2011/relationships/chartStyle" Target="style11.xml"/><Relationship Id="rId4" Type="http://schemas.openxmlformats.org/officeDocument/2006/relationships/oleObject" Target="file:///E:\KAY\EVALUATION%20STUDIES%20DATA\31%20ROADS%20ANALYSIS%20TEMPLATE.xlsx" TargetMode="External"/></Relationships>
</file>

<file path=ppt/charts/_rels/chart12.xml.rels><?xml version="1.0" encoding="UTF-8" standalone="yes"?>
<Relationships xmlns="http://schemas.openxmlformats.org/package/2006/relationships"><Relationship Id="rId8" Type="http://schemas.openxmlformats.org/officeDocument/2006/relationships/oleObject" Target="file:///E:\KAY\EVALUATION%20STUDIES%20DATA\31%20ROADS%20ANALYSIS%20TEMPLATE.xlsx" TargetMode="External"/><Relationship Id="rId3" Type="http://schemas.openxmlformats.org/officeDocument/2006/relationships/image" Target="../media/image107.png"/><Relationship Id="rId7" Type="http://schemas.openxmlformats.org/officeDocument/2006/relationships/image" Target="../media/image110.png"/><Relationship Id="rId2" Type="http://schemas.microsoft.com/office/2011/relationships/chartColorStyle" Target="colors12.xml"/><Relationship Id="rId1" Type="http://schemas.microsoft.com/office/2011/relationships/chartStyle" Target="style12.xml"/><Relationship Id="rId6" Type="http://schemas.openxmlformats.org/officeDocument/2006/relationships/image" Target="../media/image109.png"/><Relationship Id="rId5" Type="http://schemas.openxmlformats.org/officeDocument/2006/relationships/image" Target="../media/image108.png"/><Relationship Id="rId4" Type="http://schemas.openxmlformats.org/officeDocument/2006/relationships/image" Target="../media/image98.png"/></Relationships>
</file>

<file path=ppt/charts/_rels/chart13.xml.rels><?xml version="1.0" encoding="UTF-8" standalone="yes"?>
<Relationships xmlns="http://schemas.openxmlformats.org/package/2006/relationships"><Relationship Id="rId3" Type="http://schemas.openxmlformats.org/officeDocument/2006/relationships/oleObject" Target="file:///E:\KAY\EVALUATION%20STUDIES%20DATA\31%20ROADS%20ANALYSIS%20TEMPLATE.xlsx" TargetMode="External"/><Relationship Id="rId2" Type="http://schemas.microsoft.com/office/2011/relationships/chartColorStyle" Target="colors13.xml"/><Relationship Id="rId1" Type="http://schemas.microsoft.com/office/2011/relationships/chartStyle" Target="style13.xml"/></Relationships>
</file>

<file path=ppt/charts/_rels/chart14.xml.rels><?xml version="1.0" encoding="UTF-8" standalone="yes"?>
<Relationships xmlns="http://schemas.openxmlformats.org/package/2006/relationships"><Relationship Id="rId3" Type="http://schemas.openxmlformats.org/officeDocument/2006/relationships/oleObject" Target="file:///E:\KAY\EVALUATION%20STUDIES%20DATA\31%20ROADS%20ANALYSIS%20TEMPLATE.xlsx" TargetMode="External"/><Relationship Id="rId2" Type="http://schemas.microsoft.com/office/2011/relationships/chartColorStyle" Target="colors14.xml"/><Relationship Id="rId1" Type="http://schemas.microsoft.com/office/2011/relationships/chartStyle" Target="style14.xml"/></Relationships>
</file>

<file path=ppt/charts/_rels/chart15.xml.rels><?xml version="1.0" encoding="UTF-8" standalone="yes"?>
<Relationships xmlns="http://schemas.openxmlformats.org/package/2006/relationships"><Relationship Id="rId3" Type="http://schemas.openxmlformats.org/officeDocument/2006/relationships/oleObject" Target="file:///E:\KAY\EVALUATION%20STUDIES%20DATA\31%20ROADS%20ANALYSIS%20TEMPLATE.xlsx" TargetMode="External"/><Relationship Id="rId2" Type="http://schemas.microsoft.com/office/2011/relationships/chartColorStyle" Target="colors15.xml"/><Relationship Id="rId1" Type="http://schemas.microsoft.com/office/2011/relationships/chartStyle" Target="style15.xml"/></Relationships>
</file>

<file path=ppt/charts/_rels/chart16.xml.rels><?xml version="1.0" encoding="UTF-8" standalone="yes"?>
<Relationships xmlns="http://schemas.openxmlformats.org/package/2006/relationships"><Relationship Id="rId3" Type="http://schemas.openxmlformats.org/officeDocument/2006/relationships/oleObject" Target="file:///E:\KAY\EVALUATION%20STUDIES%20DATA\31%20ROADS%20ANALYSIS%20TEMPLATE.xlsx" TargetMode="External"/><Relationship Id="rId2" Type="http://schemas.microsoft.com/office/2011/relationships/chartColorStyle" Target="colors16.xml"/><Relationship Id="rId1" Type="http://schemas.microsoft.com/office/2011/relationships/chartStyle" Target="style16.xml"/></Relationships>
</file>

<file path=ppt/charts/_rels/chart17.xml.rels><?xml version="1.0" encoding="UTF-8" standalone="yes"?>
<Relationships xmlns="http://schemas.openxmlformats.org/package/2006/relationships"><Relationship Id="rId3" Type="http://schemas.openxmlformats.org/officeDocument/2006/relationships/oleObject" Target="file:///E:\KAY\EVALUATION%20STUDIES%20DATA\31%20ROADS%20ANALYSIS%20TEMPLATE.xlsx" TargetMode="External"/><Relationship Id="rId2" Type="http://schemas.microsoft.com/office/2011/relationships/chartColorStyle" Target="colors17.xml"/><Relationship Id="rId1" Type="http://schemas.microsoft.com/office/2011/relationships/chartStyle" Target="style17.xml"/></Relationships>
</file>

<file path=ppt/charts/_rels/chart18.xml.rels><?xml version="1.0" encoding="UTF-8" standalone="yes"?>
<Relationships xmlns="http://schemas.openxmlformats.org/package/2006/relationships"><Relationship Id="rId3" Type="http://schemas.openxmlformats.org/officeDocument/2006/relationships/oleObject" Target="file:///E:\KAY\EVALUATION%20STUDIES%20DATA\31%20ROADS%20ANALYSIS%20TEMPLATE.xlsx" TargetMode="External"/><Relationship Id="rId2" Type="http://schemas.microsoft.com/office/2011/relationships/chartColorStyle" Target="colors18.xml"/><Relationship Id="rId1" Type="http://schemas.microsoft.com/office/2011/relationships/chartStyle" Target="style18.xml"/></Relationships>
</file>

<file path=ppt/charts/_rels/chart19.xml.rels><?xml version="1.0" encoding="UTF-8" standalone="yes"?>
<Relationships xmlns="http://schemas.openxmlformats.org/package/2006/relationships"><Relationship Id="rId3" Type="http://schemas.openxmlformats.org/officeDocument/2006/relationships/oleObject" Target="file:///E:\KAY\EVALUATION%20STUDIES%20DATA\31%20ROADS%20ANALYSIS%20TEMPLATE.xlsx" TargetMode="External"/><Relationship Id="rId2" Type="http://schemas.microsoft.com/office/2011/relationships/chartColorStyle" Target="colors19.xml"/><Relationship Id="rId1" Type="http://schemas.microsoft.com/office/2011/relationships/chartStyle" Target="style19.xml"/></Relationships>
</file>

<file path=ppt/charts/_rels/chart20.xml.rels><?xml version="1.0" encoding="UTF-8" standalone="yes"?>
<Relationships xmlns="http://schemas.openxmlformats.org/package/2006/relationships"><Relationship Id="rId3" Type="http://schemas.openxmlformats.org/officeDocument/2006/relationships/oleObject" Target="file:///E:\KAY\EVALUATION%20STUDIES%20DATA\31%20ROADS%20ANALYSIS%20TEMPLATE.xlsx" TargetMode="External"/><Relationship Id="rId2" Type="http://schemas.microsoft.com/office/2011/relationships/chartColorStyle" Target="colors20.xml"/><Relationship Id="rId1" Type="http://schemas.microsoft.com/office/2011/relationships/chartStyle" Target="style20.xml"/></Relationships>
</file>

<file path=ppt/charts/_rels/chart21.xml.rels><?xml version="1.0" encoding="UTF-8" standalone="yes"?>
<Relationships xmlns="http://schemas.openxmlformats.org/package/2006/relationships"><Relationship Id="rId3" Type="http://schemas.openxmlformats.org/officeDocument/2006/relationships/oleObject" Target="file:///E:\KAY\EVALUATION%20STUDIES%20DATA\31%20ROADS%20ANALYSIS%20TEMPLATE.xlsx" TargetMode="External"/><Relationship Id="rId2" Type="http://schemas.microsoft.com/office/2011/relationships/chartColorStyle" Target="colors21.xml"/><Relationship Id="rId1" Type="http://schemas.microsoft.com/office/2011/relationships/chartStyle" Target="style21.xml"/></Relationships>
</file>

<file path=ppt/charts/_rels/chart22.xml.rels><?xml version="1.0" encoding="UTF-8" standalone="yes"?>
<Relationships xmlns="http://schemas.openxmlformats.org/package/2006/relationships"><Relationship Id="rId3" Type="http://schemas.openxmlformats.org/officeDocument/2006/relationships/oleObject" Target="file:///E:\KAY\EVALUATION%20STUDIES%20DATA\31%20ROADS%20ANALYSIS%20TEMPLATE.xlsx" TargetMode="External"/><Relationship Id="rId2" Type="http://schemas.microsoft.com/office/2011/relationships/chartColorStyle" Target="colors22.xml"/><Relationship Id="rId1" Type="http://schemas.microsoft.com/office/2011/relationships/chartStyle" Target="style22.xml"/></Relationships>
</file>

<file path=ppt/charts/_rels/chart23.xml.rels><?xml version="1.0" encoding="UTF-8" standalone="yes"?>
<Relationships xmlns="http://schemas.openxmlformats.org/package/2006/relationships"><Relationship Id="rId3" Type="http://schemas.openxmlformats.org/officeDocument/2006/relationships/oleObject" Target="file:///E:\KAY\EVALUATION%20STUDIES%20DATA\31%20ROADS%20ANALYSIS%20TEMPLATE.xlsx" TargetMode="External"/><Relationship Id="rId2" Type="http://schemas.microsoft.com/office/2011/relationships/chartColorStyle" Target="colors23.xml"/><Relationship Id="rId1" Type="http://schemas.microsoft.com/office/2011/relationships/chartStyle" Target="style23.xml"/></Relationships>
</file>

<file path=ppt/charts/_rels/chart24.xml.rels><?xml version="1.0" encoding="UTF-8" standalone="yes"?>
<Relationships xmlns="http://schemas.openxmlformats.org/package/2006/relationships"><Relationship Id="rId3" Type="http://schemas.openxmlformats.org/officeDocument/2006/relationships/oleObject" Target="file:///E:\KAY\EVALUATION%20STUDIES%20DATA\31%20ROADS%20ANALYSIS%20TEMPLATE.xlsx" TargetMode="External"/><Relationship Id="rId2" Type="http://schemas.microsoft.com/office/2011/relationships/chartColorStyle" Target="colors24.xml"/><Relationship Id="rId1" Type="http://schemas.microsoft.com/office/2011/relationships/chartStyle" Target="style24.xml"/></Relationships>
</file>

<file path=ppt/charts/_rels/chart25.xml.rels><?xml version="1.0" encoding="UTF-8" standalone="yes"?>
<Relationships xmlns="http://schemas.openxmlformats.org/package/2006/relationships"><Relationship Id="rId3" Type="http://schemas.openxmlformats.org/officeDocument/2006/relationships/oleObject" Target="file:///E:\KAY\EVALUATION%20STUDIES%20DATA\31%20ROADS%20ANALYSIS%20TEMPLATE.xlsx" TargetMode="External"/><Relationship Id="rId2" Type="http://schemas.microsoft.com/office/2011/relationships/chartColorStyle" Target="colors25.xml"/><Relationship Id="rId1" Type="http://schemas.microsoft.com/office/2011/relationships/chartStyle" Target="style25.xml"/></Relationships>
</file>

<file path=ppt/charts/_rels/chart26.xml.rels><?xml version="1.0" encoding="UTF-8" standalone="yes"?>
<Relationships xmlns="http://schemas.openxmlformats.org/package/2006/relationships"><Relationship Id="rId3" Type="http://schemas.openxmlformats.org/officeDocument/2006/relationships/themeOverride" Target="../theme/themeOverride1.xml"/><Relationship Id="rId2" Type="http://schemas.microsoft.com/office/2011/relationships/chartColorStyle" Target="colors26.xml"/><Relationship Id="rId1" Type="http://schemas.microsoft.com/office/2011/relationships/chartStyle" Target="style26.xml"/><Relationship Id="rId4" Type="http://schemas.openxmlformats.org/officeDocument/2006/relationships/oleObject" Target="file:///E:\KAY\EVALUATION%20STUDIES%20DATA\31%20ROADS%20ANALYSIS%20TEMPLATE.xlsx" TargetMode="External"/></Relationships>
</file>

<file path=ppt/charts/_rels/chart27.xml.rels><?xml version="1.0" encoding="UTF-8" standalone="yes"?>
<Relationships xmlns="http://schemas.openxmlformats.org/package/2006/relationships"><Relationship Id="rId3" Type="http://schemas.openxmlformats.org/officeDocument/2006/relationships/themeOverride" Target="../theme/themeOverride2.xml"/><Relationship Id="rId2" Type="http://schemas.microsoft.com/office/2011/relationships/chartColorStyle" Target="colors27.xml"/><Relationship Id="rId1" Type="http://schemas.microsoft.com/office/2011/relationships/chartStyle" Target="style27.xml"/><Relationship Id="rId4" Type="http://schemas.openxmlformats.org/officeDocument/2006/relationships/oleObject" Target="file:///E:\KAY\EVALUATION%20STUDIES%20DATA\31%20ROADS%20ANALYSIS%20TEMPLATE.xlsx" TargetMode="External"/></Relationships>
</file>

<file path=ppt/charts/_rels/chart28.xml.rels><?xml version="1.0" encoding="UTF-8" standalone="yes"?>
<Relationships xmlns="http://schemas.openxmlformats.org/package/2006/relationships"><Relationship Id="rId3" Type="http://schemas.openxmlformats.org/officeDocument/2006/relationships/oleObject" Target="file:///E:\KAY\EVALUATION%20STUDIES%20DATA\31%20ROADS%20ANALYSIS%20TEMPLATE.xlsx" TargetMode="External"/><Relationship Id="rId2" Type="http://schemas.microsoft.com/office/2011/relationships/chartColorStyle" Target="colors28.xml"/><Relationship Id="rId1" Type="http://schemas.microsoft.com/office/2011/relationships/chartStyle" Target="style28.xml"/></Relationships>
</file>

<file path=ppt/charts/_rels/chart29.xml.rels><?xml version="1.0" encoding="UTF-8" standalone="yes"?>
<Relationships xmlns="http://schemas.openxmlformats.org/package/2006/relationships"><Relationship Id="rId3" Type="http://schemas.openxmlformats.org/officeDocument/2006/relationships/oleObject" Target="file:///E:\KAY\EVALUATION%20STUDIES%20DATA\31%20ROADS%20ANALYSIS%20TEMPLATE.xlsx" TargetMode="External"/><Relationship Id="rId2" Type="http://schemas.microsoft.com/office/2011/relationships/chartColorStyle" Target="colors29.xml"/><Relationship Id="rId1" Type="http://schemas.microsoft.com/office/2011/relationships/chartStyle" Target="style29.xml"/></Relationships>
</file>

<file path=ppt/charts/_rels/chart30.xml.rels><?xml version="1.0" encoding="UTF-8" standalone="yes"?>
<Relationships xmlns="http://schemas.openxmlformats.org/package/2006/relationships"><Relationship Id="rId3" Type="http://schemas.openxmlformats.org/officeDocument/2006/relationships/oleObject" Target="file:///E:\KAY\EVALUATION%20STUDIES%20DATA\31%20ROADS%20ANALYSIS%20TEMPLATE.xlsx" TargetMode="External"/><Relationship Id="rId2" Type="http://schemas.microsoft.com/office/2011/relationships/chartColorStyle" Target="colors30.xml"/><Relationship Id="rId1" Type="http://schemas.microsoft.com/office/2011/relationships/chartStyle" Target="style30.xml"/></Relationships>
</file>

<file path=ppt/charts/_rels/chart31.xml.rels><?xml version="1.0" encoding="UTF-8" standalone="yes"?>
<Relationships xmlns="http://schemas.openxmlformats.org/package/2006/relationships"><Relationship Id="rId8" Type="http://schemas.openxmlformats.org/officeDocument/2006/relationships/image" Target="../media/image130.png"/><Relationship Id="rId3" Type="http://schemas.openxmlformats.org/officeDocument/2006/relationships/image" Target="../media/image125.png"/><Relationship Id="rId7" Type="http://schemas.openxmlformats.org/officeDocument/2006/relationships/image" Target="../media/image129.png"/><Relationship Id="rId2" Type="http://schemas.microsoft.com/office/2011/relationships/chartColorStyle" Target="colors31.xml"/><Relationship Id="rId1" Type="http://schemas.microsoft.com/office/2011/relationships/chartStyle" Target="style31.xml"/><Relationship Id="rId6" Type="http://schemas.openxmlformats.org/officeDocument/2006/relationships/image" Target="../media/image128.png"/><Relationship Id="rId5" Type="http://schemas.openxmlformats.org/officeDocument/2006/relationships/image" Target="../media/image127.png"/><Relationship Id="rId4" Type="http://schemas.openxmlformats.org/officeDocument/2006/relationships/image" Target="../media/image126.png"/><Relationship Id="rId9" Type="http://schemas.openxmlformats.org/officeDocument/2006/relationships/oleObject" Target="file:///E:\KAY\EVALUATION%20STUDIES%20DATA\31%20ROADS%20ANALYSIS%20TEMPLATE.xlsx" TargetMode="External"/></Relationships>
</file>

<file path=ppt/charts/_rels/chart32.xml.rels><?xml version="1.0" encoding="UTF-8" standalone="yes"?>
<Relationships xmlns="http://schemas.openxmlformats.org/package/2006/relationships"><Relationship Id="rId3" Type="http://schemas.openxmlformats.org/officeDocument/2006/relationships/oleObject" Target="file:///E:\KAY\EVALUATION%20STUDIES%20DATA\31%20ROADS%20ANALYSIS%20TEMPLATE.xlsx" TargetMode="External"/><Relationship Id="rId2" Type="http://schemas.microsoft.com/office/2011/relationships/chartColorStyle" Target="colors32.xml"/><Relationship Id="rId1" Type="http://schemas.microsoft.com/office/2011/relationships/chartStyle" Target="style32.xml"/></Relationships>
</file>

<file path=ppt/charts/_rels/chart33.xml.rels><?xml version="1.0" encoding="UTF-8" standalone="yes"?>
<Relationships xmlns="http://schemas.openxmlformats.org/package/2006/relationships"><Relationship Id="rId3" Type="http://schemas.openxmlformats.org/officeDocument/2006/relationships/oleObject" Target="file:///E:\KAY\EVALUATION%20STUDIES%20DATA\31%20ROADS%20ANALYSIS%20TEMPLATE.xlsx" TargetMode="External"/><Relationship Id="rId2" Type="http://schemas.microsoft.com/office/2011/relationships/chartColorStyle" Target="colors33.xml"/><Relationship Id="rId1" Type="http://schemas.microsoft.com/office/2011/relationships/chartStyle" Target="style33.xml"/></Relationships>
</file>

<file path=ppt/charts/_rels/chart34.xml.rels><?xml version="1.0" encoding="UTF-8" standalone="yes"?>
<Relationships xmlns="http://schemas.openxmlformats.org/package/2006/relationships"><Relationship Id="rId8" Type="http://schemas.openxmlformats.org/officeDocument/2006/relationships/image" Target="../media/image136.png"/><Relationship Id="rId3" Type="http://schemas.openxmlformats.org/officeDocument/2006/relationships/image" Target="../media/image133.png"/><Relationship Id="rId7" Type="http://schemas.openxmlformats.org/officeDocument/2006/relationships/image" Target="../media/image100.png"/><Relationship Id="rId2" Type="http://schemas.microsoft.com/office/2011/relationships/chartColorStyle" Target="colors34.xml"/><Relationship Id="rId1" Type="http://schemas.microsoft.com/office/2011/relationships/chartStyle" Target="style34.xml"/><Relationship Id="rId6" Type="http://schemas.openxmlformats.org/officeDocument/2006/relationships/image" Target="../media/image135.png"/><Relationship Id="rId5" Type="http://schemas.openxmlformats.org/officeDocument/2006/relationships/image" Target="../media/image134.png"/><Relationship Id="rId10" Type="http://schemas.openxmlformats.org/officeDocument/2006/relationships/oleObject" Target="file:///E:\KAY\EVALUATION%20STUDIES%20DATA\31%20ROADS%20ANALYSIS%20TEMPLATE.xlsx" TargetMode="External"/><Relationship Id="rId4" Type="http://schemas.openxmlformats.org/officeDocument/2006/relationships/image" Target="../media/image98.png"/><Relationship Id="rId9" Type="http://schemas.openxmlformats.org/officeDocument/2006/relationships/image" Target="../media/image137.jfif"/></Relationships>
</file>

<file path=ppt/charts/_rels/chart35.xml.rels><?xml version="1.0" encoding="UTF-8" standalone="yes"?>
<Relationships xmlns="http://schemas.openxmlformats.org/package/2006/relationships"><Relationship Id="rId8" Type="http://schemas.openxmlformats.org/officeDocument/2006/relationships/image" Target="../media/image136.png"/><Relationship Id="rId3" Type="http://schemas.openxmlformats.org/officeDocument/2006/relationships/image" Target="../media/image133.png"/><Relationship Id="rId7" Type="http://schemas.openxmlformats.org/officeDocument/2006/relationships/image" Target="../media/image100.png"/><Relationship Id="rId2" Type="http://schemas.microsoft.com/office/2011/relationships/chartColorStyle" Target="colors35.xml"/><Relationship Id="rId1" Type="http://schemas.microsoft.com/office/2011/relationships/chartStyle" Target="style35.xml"/><Relationship Id="rId6" Type="http://schemas.openxmlformats.org/officeDocument/2006/relationships/image" Target="../media/image135.png"/><Relationship Id="rId5" Type="http://schemas.openxmlformats.org/officeDocument/2006/relationships/image" Target="../media/image138.png"/><Relationship Id="rId10" Type="http://schemas.openxmlformats.org/officeDocument/2006/relationships/oleObject" Target="file:///E:\KAY\EVALUATION%20STUDIES%20DATA\31%20ROADS%20ANALYSIS%20TEMPLATE.xlsx" TargetMode="External"/><Relationship Id="rId4" Type="http://schemas.openxmlformats.org/officeDocument/2006/relationships/image" Target="../media/image98.png"/><Relationship Id="rId9" Type="http://schemas.openxmlformats.org/officeDocument/2006/relationships/image" Target="../media/image139.png"/></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800" b="0" i="0" u="none" strike="noStrike" kern="1200" spc="0" baseline="0">
                <a:solidFill>
                  <a:sysClr val="windowText" lastClr="000000"/>
                </a:solidFill>
                <a:latin typeface="+mn-lt"/>
                <a:ea typeface="+mn-ea"/>
                <a:cs typeface="+mn-cs"/>
              </a:defRPr>
            </a:pPr>
            <a:r>
              <a:rPr lang="en-GB" sz="1800" b="1" i="0" u="none" strike="noStrike" baseline="0">
                <a:solidFill>
                  <a:sysClr val="windowText" lastClr="000000"/>
                </a:solidFill>
                <a:effectLst/>
              </a:rPr>
              <a:t>GENDER</a:t>
            </a:r>
            <a:r>
              <a:rPr lang="en-GB" sz="1800" b="0" i="0" u="none" strike="noStrike" baseline="0">
                <a:solidFill>
                  <a:sysClr val="windowText" lastClr="000000"/>
                </a:solidFill>
              </a:rPr>
              <a:t> </a:t>
            </a:r>
            <a:endParaRPr lang="en-GB" sz="1800">
              <a:solidFill>
                <a:sysClr val="windowText" lastClr="000000"/>
              </a:solidFill>
            </a:endParaRPr>
          </a:p>
        </c:rich>
      </c:tx>
      <c:layout>
        <c:manualLayout>
          <c:xMode val="edge"/>
          <c:yMode val="edge"/>
          <c:x val="0.40134928557810151"/>
          <c:y val="1.3559322033898305E-2"/>
        </c:manualLayout>
      </c:layout>
      <c:overlay val="0"/>
      <c:spPr>
        <a:noFill/>
        <a:ln>
          <a:noFill/>
        </a:ln>
        <a:effectLst/>
      </c:spPr>
      <c:txPr>
        <a:bodyPr rot="0" spcFirstLastPara="1" vertOverflow="ellipsis" vert="horz" wrap="square" anchor="ctr" anchorCtr="1"/>
        <a:lstStyle/>
        <a:p>
          <a:pPr>
            <a:defRPr sz="1800" b="0" i="0" u="none" strike="noStrike" kern="1200" spc="0" baseline="0">
              <a:solidFill>
                <a:sysClr val="windowText" lastClr="000000"/>
              </a:solidFill>
              <a:latin typeface="+mn-lt"/>
              <a:ea typeface="+mn-ea"/>
              <a:cs typeface="+mn-cs"/>
            </a:defRPr>
          </a:pPr>
          <a:endParaRPr lang="en-US"/>
        </a:p>
      </c:txPr>
    </c:title>
    <c:autoTitleDeleted val="0"/>
    <c:plotArea>
      <c:layout>
        <c:manualLayout>
          <c:layoutTarget val="inner"/>
          <c:xMode val="edge"/>
          <c:yMode val="edge"/>
          <c:x val="3.0555596137270085E-2"/>
          <c:y val="3.4866950401686789E-2"/>
          <c:w val="0.93888888888888888"/>
          <c:h val="0.95705325704876187"/>
        </c:manualLayout>
      </c:layout>
      <c:barChart>
        <c:barDir val="col"/>
        <c:grouping val="clustered"/>
        <c:varyColors val="0"/>
        <c:ser>
          <c:idx val="1"/>
          <c:order val="0"/>
          <c:tx>
            <c:strRef>
              <c:f>'DEMOGRAPHIC DATA'!$D$11</c:f>
              <c:strCache>
                <c:ptCount val="1"/>
                <c:pt idx="0">
                  <c:v>%</c:v>
                </c:pt>
              </c:strCache>
            </c:strRef>
          </c:tx>
          <c:spPr>
            <a:solidFill>
              <a:schemeClr val="accent2"/>
            </a:solidFill>
            <a:ln>
              <a:noFill/>
            </a:ln>
            <a:effectLst>
              <a:glow rad="50800">
                <a:schemeClr val="accent6">
                  <a:satMod val="175000"/>
                  <a:alpha val="18000"/>
                </a:schemeClr>
              </a:glow>
            </a:effectLst>
            <a:scene3d>
              <a:camera prst="orthographicFront"/>
              <a:lightRig rig="threePt" dir="t"/>
            </a:scene3d>
          </c:spPr>
          <c:invertIfNegative val="0"/>
          <c:dPt>
            <c:idx val="0"/>
            <c:invertIfNegative val="0"/>
            <c:bubble3D val="0"/>
            <c:spPr>
              <a:blipFill>
                <a:blip xmlns:r="http://schemas.openxmlformats.org/officeDocument/2006/relationships" r:embed="rId3"/>
                <a:stretch>
                  <a:fillRect/>
                </a:stretch>
              </a:blipFill>
              <a:ln>
                <a:noFill/>
              </a:ln>
              <a:effectLst>
                <a:glow rad="50800">
                  <a:schemeClr val="accent6">
                    <a:satMod val="175000"/>
                    <a:alpha val="18000"/>
                  </a:schemeClr>
                </a:glow>
              </a:effectLst>
              <a:scene3d>
                <a:camera prst="orthographicFront"/>
                <a:lightRig rig="threePt" dir="t"/>
              </a:scene3d>
            </c:spPr>
            <c:extLst>
              <c:ext xmlns:c16="http://schemas.microsoft.com/office/drawing/2014/chart" uri="{C3380CC4-5D6E-409C-BE32-E72D297353CC}">
                <c16:uniqueId val="{00000001-DCE8-44B5-A566-58DFD41E1A38}"/>
              </c:ext>
            </c:extLst>
          </c:dPt>
          <c:dPt>
            <c:idx val="1"/>
            <c:invertIfNegative val="0"/>
            <c:bubble3D val="0"/>
            <c:spPr>
              <a:blipFill>
                <a:blip xmlns:r="http://schemas.openxmlformats.org/officeDocument/2006/relationships" r:embed="rId4"/>
                <a:stretch>
                  <a:fillRect/>
                </a:stretch>
              </a:blipFill>
              <a:ln>
                <a:noFill/>
              </a:ln>
              <a:effectLst>
                <a:glow rad="50800">
                  <a:schemeClr val="accent6">
                    <a:satMod val="175000"/>
                    <a:alpha val="18000"/>
                  </a:schemeClr>
                </a:glow>
              </a:effectLst>
              <a:scene3d>
                <a:camera prst="orthographicFront"/>
                <a:lightRig rig="threePt" dir="t"/>
              </a:scene3d>
            </c:spPr>
            <c:extLst>
              <c:ext xmlns:c16="http://schemas.microsoft.com/office/drawing/2014/chart" uri="{C3380CC4-5D6E-409C-BE32-E72D297353CC}">
                <c16:uniqueId val="{00000003-DCE8-44B5-A566-58DFD41E1A38}"/>
              </c:ext>
            </c:extLst>
          </c:dPt>
          <c:dLbls>
            <c:dLbl>
              <c:idx val="0"/>
              <c:layout>
                <c:manualLayout>
                  <c:x val="2.8860022301752403E-3"/>
                  <c:y val="5.4742539571192052E-2"/>
                </c:manualLayout>
              </c:layout>
              <c:tx>
                <c:rich>
                  <a:bodyPr/>
                  <a:lstStyle/>
                  <a:p>
                    <a:fld id="{1AE12633-5E78-4FEC-BA3A-AA6B19B2F13A}" type="CELLRANGE">
                      <a:rPr lang="en-US"/>
                      <a:pPr/>
                      <a:t>[CELLRANGE]</a:t>
                    </a:fld>
                    <a:endParaRPr lang="en-US"/>
                  </a:p>
                </c:rich>
              </c:tx>
              <c:dLblPos val="outEnd"/>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1-DCE8-44B5-A566-58DFD41E1A38}"/>
                </c:ext>
              </c:extLst>
            </c:dLbl>
            <c:dLbl>
              <c:idx val="1"/>
              <c:layout>
                <c:manualLayout>
                  <c:x val="5.7720044603505336E-3"/>
                  <c:y val="5.6970627916344031E-2"/>
                </c:manualLayout>
              </c:layout>
              <c:tx>
                <c:rich>
                  <a:bodyPr/>
                  <a:lstStyle/>
                  <a:p>
                    <a:r>
                      <a:rPr lang="en-US" dirty="0"/>
                      <a:t>55.7%</a:t>
                    </a:r>
                  </a:p>
                </c:rich>
              </c:tx>
              <c:dLblPos val="outEnd"/>
              <c:showLegendKey val="0"/>
              <c:showVal val="0"/>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3-DCE8-44B5-A566-58DFD41E1A38}"/>
                </c:ext>
              </c:extLst>
            </c:dLbl>
            <c:spPr>
              <a:noFill/>
              <a:ln>
                <a:noFill/>
              </a:ln>
              <a:effectLst/>
            </c:spPr>
            <c:txPr>
              <a:bodyPr rot="0" spcFirstLastPara="1" vertOverflow="ellipsis" vert="horz" wrap="square" lIns="38100" tIns="19050" rIns="38100" bIns="19050" anchor="ctr" anchorCtr="1">
                <a:spAutoFit/>
              </a:bodyPr>
              <a:lstStyle/>
              <a:p>
                <a:pPr>
                  <a:defRPr sz="1400" b="1" i="0" u="none" strike="noStrike" kern="1200" baseline="0">
                    <a:solidFill>
                      <a:sysClr val="windowText" lastClr="000000"/>
                    </a:solidFill>
                    <a:latin typeface="+mn-lt"/>
                    <a:ea typeface="+mn-ea"/>
                    <a:cs typeface="+mn-cs"/>
                  </a:defRPr>
                </a:pPr>
                <a:endParaRPr lang="en-US"/>
              </a:p>
            </c:txPr>
            <c:dLblPos val="inEnd"/>
            <c:showLegendKey val="0"/>
            <c:showVal val="0"/>
            <c:showCatName val="0"/>
            <c:showSerName val="0"/>
            <c:showPercent val="0"/>
            <c:showBubbleSize val="0"/>
            <c:showLeaderLines val="0"/>
            <c:extLst>
              <c:ext xmlns:c15="http://schemas.microsoft.com/office/drawing/2012/chart" uri="{CE6537A1-D6FC-4f65-9D91-7224C49458BB}">
                <c15:showDataLabelsRange val="1"/>
                <c15:showLeaderLines val="0"/>
              </c:ext>
            </c:extLst>
          </c:dLbls>
          <c:cat>
            <c:strRef>
              <c:f>'DEMOGRAPHIC DATA'!$B$12:$B$13</c:f>
              <c:strCache>
                <c:ptCount val="2"/>
                <c:pt idx="0">
                  <c:v>MALE</c:v>
                </c:pt>
                <c:pt idx="1">
                  <c:v>FEMALE</c:v>
                </c:pt>
              </c:strCache>
            </c:strRef>
          </c:cat>
          <c:val>
            <c:numRef>
              <c:f>'DEMOGRAPHIC DATA'!$D$12:$D$13</c:f>
              <c:numCache>
                <c:formatCode>0%</c:formatCode>
                <c:ptCount val="2"/>
                <c:pt idx="0">
                  <c:v>1</c:v>
                </c:pt>
                <c:pt idx="1">
                  <c:v>1</c:v>
                </c:pt>
              </c:numCache>
            </c:numRef>
          </c:val>
          <c:extLst>
            <c:ext xmlns:c15="http://schemas.microsoft.com/office/drawing/2012/chart" uri="{02D57815-91ED-43cb-92C2-25804820EDAC}">
              <c15:datalabelsRange>
                <c15:f>'DEMOGRAPHIC DATA'!$C$12:$C$13</c15:f>
                <c15:dlblRangeCache>
                  <c:ptCount val="2"/>
                  <c:pt idx="0">
                    <c:v>44.3%</c:v>
                  </c:pt>
                  <c:pt idx="1">
                    <c:v>55.8%</c:v>
                  </c:pt>
                </c15:dlblRangeCache>
              </c15:datalabelsRange>
            </c:ext>
            <c:ext xmlns:c16="http://schemas.microsoft.com/office/drawing/2014/chart" uri="{C3380CC4-5D6E-409C-BE32-E72D297353CC}">
              <c16:uniqueId val="{00000004-DCE8-44B5-A566-58DFD41E1A38}"/>
            </c:ext>
          </c:extLst>
        </c:ser>
        <c:ser>
          <c:idx val="0"/>
          <c:order val="1"/>
          <c:tx>
            <c:strRef>
              <c:f>'DEMOGRAPHIC DATA'!$C$11</c:f>
              <c:strCache>
                <c:ptCount val="1"/>
                <c:pt idx="0">
                  <c:v>NUMBER OF RESPONDENTS</c:v>
                </c:pt>
              </c:strCache>
            </c:strRef>
          </c:tx>
          <c:spPr>
            <a:solidFill>
              <a:schemeClr val="accent1"/>
            </a:solidFill>
            <a:ln>
              <a:noFill/>
            </a:ln>
            <a:effectLst/>
          </c:spPr>
          <c:invertIfNegative val="0"/>
          <c:dPt>
            <c:idx val="0"/>
            <c:invertIfNegative val="0"/>
            <c:bubble3D val="0"/>
            <c:spPr>
              <a:blipFill>
                <a:blip xmlns:r="http://schemas.openxmlformats.org/officeDocument/2006/relationships" r:embed="rId5"/>
                <a:stretch>
                  <a:fillRect/>
                </a:stretch>
              </a:blipFill>
              <a:ln>
                <a:noFill/>
              </a:ln>
              <a:effectLst/>
            </c:spPr>
            <c:pictureOptions>
              <c:pictureFormat val="stackScale"/>
            </c:pictureOptions>
            <c:extLst>
              <c:ext xmlns:c16="http://schemas.microsoft.com/office/drawing/2014/chart" uri="{C3380CC4-5D6E-409C-BE32-E72D297353CC}">
                <c16:uniqueId val="{00000006-DCE8-44B5-A566-58DFD41E1A38}"/>
              </c:ext>
            </c:extLst>
          </c:dPt>
          <c:dPt>
            <c:idx val="1"/>
            <c:invertIfNegative val="0"/>
            <c:bubble3D val="0"/>
            <c:spPr>
              <a:blipFill>
                <a:blip xmlns:r="http://schemas.openxmlformats.org/officeDocument/2006/relationships" r:embed="rId6"/>
                <a:stretch>
                  <a:fillRect/>
                </a:stretch>
              </a:blipFill>
              <a:ln>
                <a:noFill/>
              </a:ln>
              <a:effectLst/>
            </c:spPr>
            <c:pictureOptions>
              <c:pictureFormat val="stackScale"/>
            </c:pictureOptions>
            <c:extLst>
              <c:ext xmlns:c16="http://schemas.microsoft.com/office/drawing/2014/chart" uri="{C3380CC4-5D6E-409C-BE32-E72D297353CC}">
                <c16:uniqueId val="{00000008-DCE8-44B5-A566-58DFD41E1A38}"/>
              </c:ext>
            </c:extLst>
          </c:dPt>
          <c:dLbls>
            <c:dLbl>
              <c:idx val="0"/>
              <c:layout>
                <c:manualLayout>
                  <c:x val="-2.8860022301752668E-3"/>
                  <c:y val="-0.22159630966583407"/>
                </c:manualLayout>
              </c:layout>
              <c:tx>
                <c:rich>
                  <a:bodyPr/>
                  <a:lstStyle/>
                  <a:p>
                    <a:fld id="{27087A64-5192-4B60-BD79-18A289E698ED}" type="CELLRANGE">
                      <a:rPr lang="en-US"/>
                      <a:pPr/>
                      <a:t>[CELLRANGE]</a:t>
                    </a:fld>
                    <a:endParaRPr lang="en-US"/>
                  </a:p>
                </c:rich>
              </c:tx>
              <c:dLblPos val="outEnd"/>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6-DCE8-44B5-A566-58DFD41E1A38}"/>
                </c:ext>
              </c:extLst>
            </c:dLbl>
            <c:dLbl>
              <c:idx val="1"/>
              <c:layout>
                <c:manualLayout>
                  <c:x val="5.7720044603505336E-3"/>
                  <c:y val="0"/>
                </c:manualLayout>
              </c:layout>
              <c:tx>
                <c:rich>
                  <a:bodyPr/>
                  <a:lstStyle/>
                  <a:p>
                    <a:fld id="{8694BE6B-7A3C-4737-973F-673B838D0854}" type="CELLRANGE">
                      <a:rPr lang="en-US"/>
                      <a:pPr/>
                      <a:t>[CELLRANGE]</a:t>
                    </a:fld>
                    <a:endParaRPr lang="en-US"/>
                  </a:p>
                </c:rich>
              </c:tx>
              <c:dLblPos val="outEnd"/>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8-DCE8-44B5-A566-58DFD41E1A38}"/>
                </c:ext>
              </c:extLst>
            </c:dLbl>
            <c:spPr>
              <a:noFill/>
              <a:ln>
                <a:noFill/>
              </a:ln>
              <a:effectLst/>
            </c:spPr>
            <c:txPr>
              <a:bodyPr rot="0" spcFirstLastPara="1" vertOverflow="ellipsis" vert="horz" wrap="square" lIns="38100" tIns="19050" rIns="38100" bIns="19050" anchor="ctr" anchorCtr="1">
                <a:spAutoFit/>
              </a:bodyPr>
              <a:lstStyle/>
              <a:p>
                <a:pPr>
                  <a:defRPr sz="1600" b="1" i="0" u="none" strike="noStrike" kern="1200" baseline="0">
                    <a:solidFill>
                      <a:schemeClr val="tx1">
                        <a:lumMod val="95000"/>
                        <a:lumOff val="5000"/>
                      </a:schemeClr>
                    </a:solidFill>
                    <a:latin typeface="+mn-lt"/>
                    <a:ea typeface="+mn-ea"/>
                    <a:cs typeface="+mn-cs"/>
                  </a:defRPr>
                </a:pPr>
                <a:endParaRPr lang="en-US"/>
              </a:p>
            </c:txPr>
            <c:dLblPos val="outEnd"/>
            <c:showLegendKey val="0"/>
            <c:showVal val="0"/>
            <c:showCatName val="0"/>
            <c:showSerName val="0"/>
            <c:showPercent val="0"/>
            <c:showBubbleSize val="0"/>
            <c:showLeaderLines val="0"/>
            <c:extLst>
              <c:ext xmlns:c15="http://schemas.microsoft.com/office/drawing/2012/chart" uri="{CE6537A1-D6FC-4f65-9D91-7224C49458BB}">
                <c15:showDataLabelsRange val="1"/>
                <c15:showLeaderLines val="0"/>
              </c:ext>
            </c:extLst>
          </c:dLbls>
          <c:cat>
            <c:strRef>
              <c:f>'DEMOGRAPHIC DATA'!$B$12:$B$13</c:f>
              <c:strCache>
                <c:ptCount val="2"/>
                <c:pt idx="0">
                  <c:v>MALE</c:v>
                </c:pt>
                <c:pt idx="1">
                  <c:v>FEMALE</c:v>
                </c:pt>
              </c:strCache>
            </c:strRef>
          </c:cat>
          <c:val>
            <c:numRef>
              <c:f>'DEMOGRAPHIC DATA'!$C$12:$C$13</c:f>
              <c:numCache>
                <c:formatCode>0.0%</c:formatCode>
                <c:ptCount val="2"/>
                <c:pt idx="0">
                  <c:v>0.4425</c:v>
                </c:pt>
                <c:pt idx="1">
                  <c:v>0.5575</c:v>
                </c:pt>
              </c:numCache>
            </c:numRef>
          </c:val>
          <c:extLst>
            <c:ext xmlns:c15="http://schemas.microsoft.com/office/drawing/2012/chart" uri="{02D57815-91ED-43cb-92C2-25804820EDAC}">
              <c15:datalabelsRange>
                <c15:f>'DEMOGRAPHIC DATA'!$B$12:$B$13</c15:f>
                <c15:dlblRangeCache>
                  <c:ptCount val="2"/>
                  <c:pt idx="0">
                    <c:v>MALE</c:v>
                  </c:pt>
                  <c:pt idx="1">
                    <c:v>FEMALE</c:v>
                  </c:pt>
                </c15:dlblRangeCache>
              </c15:datalabelsRange>
            </c:ext>
            <c:ext xmlns:c16="http://schemas.microsoft.com/office/drawing/2014/chart" uri="{C3380CC4-5D6E-409C-BE32-E72D297353CC}">
              <c16:uniqueId val="{00000009-DCE8-44B5-A566-58DFD41E1A38}"/>
            </c:ext>
          </c:extLst>
        </c:ser>
        <c:dLbls>
          <c:showLegendKey val="0"/>
          <c:showVal val="0"/>
          <c:showCatName val="0"/>
          <c:showSerName val="0"/>
          <c:showPercent val="0"/>
          <c:showBubbleSize val="0"/>
        </c:dLbls>
        <c:gapWidth val="0"/>
        <c:overlap val="100"/>
        <c:axId val="2096767632"/>
        <c:axId val="2096768720"/>
      </c:barChart>
      <c:catAx>
        <c:axId val="2096767632"/>
        <c:scaling>
          <c:orientation val="minMax"/>
        </c:scaling>
        <c:delete val="1"/>
        <c:axPos val="b"/>
        <c:numFmt formatCode="General" sourceLinked="1"/>
        <c:majorTickMark val="none"/>
        <c:minorTickMark val="none"/>
        <c:tickLblPos val="nextTo"/>
        <c:crossAx val="2096768720"/>
        <c:crosses val="autoZero"/>
        <c:auto val="1"/>
        <c:lblAlgn val="ctr"/>
        <c:lblOffset val="100"/>
        <c:noMultiLvlLbl val="0"/>
      </c:catAx>
      <c:valAx>
        <c:axId val="2096768720"/>
        <c:scaling>
          <c:orientation val="minMax"/>
        </c:scaling>
        <c:delete val="1"/>
        <c:axPos val="l"/>
        <c:numFmt formatCode="0%" sourceLinked="1"/>
        <c:majorTickMark val="none"/>
        <c:minorTickMark val="none"/>
        <c:tickLblPos val="nextTo"/>
        <c:crossAx val="2096767632"/>
        <c:crosses val="autoZero"/>
        <c:crossBetween val="between"/>
      </c:val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w="9525" cap="flat" cmpd="sng" algn="ctr">
      <a:noFill/>
      <a:round/>
    </a:ln>
    <a:effectLst/>
  </c:spPr>
  <c:txPr>
    <a:bodyPr/>
    <a:lstStyle/>
    <a:p>
      <a:pPr>
        <a:defRPr/>
      </a:pPr>
      <a:endParaRPr lang="en-US"/>
    </a:p>
  </c:txPr>
  <c:externalData r:id="rId7">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800" b="1" i="0" u="none" strike="noStrike" kern="1200" spc="0" baseline="0">
                <a:solidFill>
                  <a:schemeClr val="tx1">
                    <a:lumMod val="95000"/>
                    <a:lumOff val="5000"/>
                  </a:schemeClr>
                </a:solidFill>
                <a:latin typeface="+mn-lt"/>
                <a:ea typeface="+mn-ea"/>
                <a:cs typeface="+mn-cs"/>
              </a:defRPr>
            </a:pPr>
            <a:r>
              <a:rPr lang="en-GB" sz="1800" b="1">
                <a:solidFill>
                  <a:schemeClr val="tx1">
                    <a:lumMod val="95000"/>
                    <a:lumOff val="5000"/>
                  </a:schemeClr>
                </a:solidFill>
              </a:rPr>
              <a:t>AGE BRACKET</a:t>
            </a:r>
          </a:p>
        </c:rich>
      </c:tx>
      <c:overlay val="0"/>
      <c:spPr>
        <a:noFill/>
        <a:ln>
          <a:noFill/>
        </a:ln>
        <a:effectLst/>
      </c:spPr>
      <c:txPr>
        <a:bodyPr rot="0" spcFirstLastPara="1" vertOverflow="ellipsis" vert="horz" wrap="square" anchor="ctr" anchorCtr="1"/>
        <a:lstStyle/>
        <a:p>
          <a:pPr>
            <a:defRPr sz="1800" b="1" i="0" u="none" strike="noStrike" kern="1200" spc="0" baseline="0">
              <a:solidFill>
                <a:schemeClr val="tx1">
                  <a:lumMod val="95000"/>
                  <a:lumOff val="5000"/>
                </a:schemeClr>
              </a:solidFill>
              <a:latin typeface="+mn-lt"/>
              <a:ea typeface="+mn-ea"/>
              <a:cs typeface="+mn-cs"/>
            </a:defRPr>
          </a:pPr>
          <a:endParaRPr lang="en-US"/>
        </a:p>
      </c:txPr>
    </c:title>
    <c:autoTitleDeleted val="0"/>
    <c:plotArea>
      <c:layout>
        <c:manualLayout>
          <c:layoutTarget val="inner"/>
          <c:xMode val="edge"/>
          <c:yMode val="edge"/>
          <c:x val="1.6931219496232591E-2"/>
          <c:y val="0.22858542391503386"/>
          <c:w val="0.96613756100753478"/>
          <c:h val="0.64287958030802428"/>
        </c:manualLayout>
      </c:layout>
      <c:barChart>
        <c:barDir val="col"/>
        <c:grouping val="clustered"/>
        <c:varyColors val="0"/>
        <c:ser>
          <c:idx val="1"/>
          <c:order val="0"/>
          <c:spPr>
            <a:solidFill>
              <a:schemeClr val="accent2"/>
            </a:solidFill>
            <a:ln>
              <a:noFill/>
            </a:ln>
            <a:effectLst/>
          </c:spPr>
          <c:invertIfNegative val="0"/>
          <c:dPt>
            <c:idx val="0"/>
            <c:invertIfNegative val="0"/>
            <c:bubble3D val="0"/>
            <c:spPr>
              <a:blipFill>
                <a:blip xmlns:r="http://schemas.openxmlformats.org/officeDocument/2006/relationships" r:embed="rId3"/>
                <a:stretch>
                  <a:fillRect/>
                </a:stretch>
              </a:blipFill>
              <a:ln>
                <a:noFill/>
              </a:ln>
              <a:effectLst/>
            </c:spPr>
            <c:extLst>
              <c:ext xmlns:c16="http://schemas.microsoft.com/office/drawing/2014/chart" uri="{C3380CC4-5D6E-409C-BE32-E72D297353CC}">
                <c16:uniqueId val="{00000001-D420-4BCD-B1F0-67F12C51BADD}"/>
              </c:ext>
            </c:extLst>
          </c:dPt>
          <c:dPt>
            <c:idx val="1"/>
            <c:invertIfNegative val="0"/>
            <c:bubble3D val="0"/>
            <c:spPr>
              <a:blipFill>
                <a:blip xmlns:r="http://schemas.openxmlformats.org/officeDocument/2006/relationships" r:embed="rId4"/>
                <a:stretch>
                  <a:fillRect/>
                </a:stretch>
              </a:blipFill>
              <a:ln>
                <a:noFill/>
              </a:ln>
              <a:effectLst/>
            </c:spPr>
            <c:extLst>
              <c:ext xmlns:c16="http://schemas.microsoft.com/office/drawing/2014/chart" uri="{C3380CC4-5D6E-409C-BE32-E72D297353CC}">
                <c16:uniqueId val="{00000003-D420-4BCD-B1F0-67F12C51BADD}"/>
              </c:ext>
            </c:extLst>
          </c:dPt>
          <c:dPt>
            <c:idx val="2"/>
            <c:invertIfNegative val="0"/>
            <c:bubble3D val="0"/>
            <c:spPr>
              <a:blipFill>
                <a:blip xmlns:r="http://schemas.openxmlformats.org/officeDocument/2006/relationships" r:embed="rId5"/>
                <a:stretch>
                  <a:fillRect/>
                </a:stretch>
              </a:blipFill>
              <a:ln>
                <a:noFill/>
              </a:ln>
              <a:effectLst/>
            </c:spPr>
            <c:extLst>
              <c:ext xmlns:c16="http://schemas.microsoft.com/office/drawing/2014/chart" uri="{C3380CC4-5D6E-409C-BE32-E72D297353CC}">
                <c16:uniqueId val="{00000005-D420-4BCD-B1F0-67F12C51BADD}"/>
              </c:ext>
            </c:extLst>
          </c:dPt>
          <c:dPt>
            <c:idx val="3"/>
            <c:invertIfNegative val="0"/>
            <c:bubble3D val="0"/>
            <c:spPr>
              <a:blipFill>
                <a:blip xmlns:r="http://schemas.openxmlformats.org/officeDocument/2006/relationships" r:embed="rId6"/>
                <a:stretch>
                  <a:fillRect/>
                </a:stretch>
              </a:blipFill>
              <a:ln>
                <a:noFill/>
              </a:ln>
              <a:effectLst/>
            </c:spPr>
            <c:extLst>
              <c:ext xmlns:c16="http://schemas.microsoft.com/office/drawing/2014/chart" uri="{C3380CC4-5D6E-409C-BE32-E72D297353CC}">
                <c16:uniqueId val="{00000007-D420-4BCD-B1F0-67F12C51BADD}"/>
              </c:ext>
            </c:extLst>
          </c:dPt>
          <c:dPt>
            <c:idx val="4"/>
            <c:invertIfNegative val="0"/>
            <c:bubble3D val="0"/>
            <c:spPr>
              <a:blipFill>
                <a:blip xmlns:r="http://schemas.openxmlformats.org/officeDocument/2006/relationships" r:embed="rId7"/>
                <a:stretch>
                  <a:fillRect/>
                </a:stretch>
              </a:blipFill>
              <a:ln>
                <a:noFill/>
              </a:ln>
              <a:effectLst/>
            </c:spPr>
            <c:extLst>
              <c:ext xmlns:c16="http://schemas.microsoft.com/office/drawing/2014/chart" uri="{C3380CC4-5D6E-409C-BE32-E72D297353CC}">
                <c16:uniqueId val="{00000009-D420-4BCD-B1F0-67F12C51BADD}"/>
              </c:ext>
            </c:extLst>
          </c:dPt>
          <c:dLbls>
            <c:dLbl>
              <c:idx val="0"/>
              <c:tx>
                <c:rich>
                  <a:bodyPr/>
                  <a:lstStyle/>
                  <a:p>
                    <a:fld id="{6CE8FBD2-82AB-4EBC-BDAD-E4FCE163D840}" type="CELLRANGE">
                      <a:rPr lang="en-US"/>
                      <a:pPr/>
                      <a:t>[CELLRANGE]</a:t>
                    </a:fld>
                    <a:endParaRPr lang="en-US"/>
                  </a:p>
                </c:rich>
              </c:tx>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1-D420-4BCD-B1F0-67F12C51BADD}"/>
                </c:ext>
              </c:extLst>
            </c:dLbl>
            <c:dLbl>
              <c:idx val="1"/>
              <c:tx>
                <c:rich>
                  <a:bodyPr/>
                  <a:lstStyle/>
                  <a:p>
                    <a:fld id="{A22D97CB-FC04-4F71-8041-807AE7AE89CA}" type="CELLRANGE">
                      <a:rPr lang="en-US"/>
                      <a:pPr/>
                      <a:t>[CELLRANGE]</a:t>
                    </a:fld>
                    <a:endParaRPr lang="en-US"/>
                  </a:p>
                </c:rich>
              </c:tx>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3-D420-4BCD-B1F0-67F12C51BADD}"/>
                </c:ext>
              </c:extLst>
            </c:dLbl>
            <c:dLbl>
              <c:idx val="2"/>
              <c:tx>
                <c:rich>
                  <a:bodyPr/>
                  <a:lstStyle/>
                  <a:p>
                    <a:fld id="{D1FC3FD2-4BDC-4165-9C4B-646ED2F7C196}" type="CELLRANGE">
                      <a:rPr lang="en-US"/>
                      <a:pPr/>
                      <a:t>[CELLRANGE]</a:t>
                    </a:fld>
                    <a:endParaRPr lang="en-US"/>
                  </a:p>
                </c:rich>
              </c:tx>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5-D420-4BCD-B1F0-67F12C51BADD}"/>
                </c:ext>
              </c:extLst>
            </c:dLbl>
            <c:dLbl>
              <c:idx val="3"/>
              <c:tx>
                <c:rich>
                  <a:bodyPr/>
                  <a:lstStyle/>
                  <a:p>
                    <a:fld id="{1B3415BE-6B1A-4D9A-9B1C-A01BFC56B66D}" type="CELLRANGE">
                      <a:rPr lang="en-US"/>
                      <a:pPr/>
                      <a:t>[CELLRANGE]</a:t>
                    </a:fld>
                    <a:endParaRPr lang="en-US"/>
                  </a:p>
                </c:rich>
              </c:tx>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7-D420-4BCD-B1F0-67F12C51BADD}"/>
                </c:ext>
              </c:extLst>
            </c:dLbl>
            <c:dLbl>
              <c:idx val="4"/>
              <c:tx>
                <c:rich>
                  <a:bodyPr/>
                  <a:lstStyle/>
                  <a:p>
                    <a:fld id="{74565DAB-B800-4FA3-8E7A-D3E63D239D69}" type="CELLRANGE">
                      <a:rPr lang="en-US"/>
                      <a:pPr/>
                      <a:t>[CELLRANGE]</a:t>
                    </a:fld>
                    <a:endParaRPr lang="en-US"/>
                  </a:p>
                </c:rich>
              </c:tx>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9-D420-4BCD-B1F0-67F12C51BADD}"/>
                </c:ext>
              </c:extLst>
            </c:dLbl>
            <c:spPr>
              <a:solidFill>
                <a:sysClr val="window" lastClr="FFFFFF"/>
              </a:solidFill>
              <a:ln>
                <a:solidFill>
                  <a:sysClr val="windowText" lastClr="000000">
                    <a:lumMod val="25000"/>
                    <a:lumOff val="75000"/>
                  </a:sysClr>
                </a:solidFill>
              </a:ln>
              <a:effectLst/>
            </c:spPr>
            <c:txPr>
              <a:bodyPr rot="0" spcFirstLastPara="1" vertOverflow="clip" horzOverflow="clip" vert="horz" wrap="square" lIns="38100" tIns="19050" rIns="38100" bIns="19050" anchor="ctr" anchorCtr="1">
                <a:spAutoFit/>
              </a:bodyPr>
              <a:lstStyle/>
              <a:p>
                <a:pPr>
                  <a:defRPr sz="1800" b="1" i="0" u="none" strike="noStrike" kern="1200" baseline="0">
                    <a:solidFill>
                      <a:schemeClr val="tx1">
                        <a:lumMod val="95000"/>
                        <a:lumOff val="5000"/>
                      </a:schemeClr>
                    </a:solidFill>
                    <a:latin typeface="+mn-lt"/>
                    <a:ea typeface="+mn-ea"/>
                    <a:cs typeface="+mn-cs"/>
                  </a:defRPr>
                </a:pPr>
                <a:endParaRPr lang="en-US"/>
              </a:p>
            </c:txPr>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wedgeRectCallout">
                    <a:avLst/>
                  </a:prstGeom>
                  <a:noFill/>
                  <a:ln>
                    <a:noFill/>
                  </a:ln>
                </c15:spPr>
                <c15:showDataLabelsRange val="1"/>
                <c15:showLeaderLines val="0"/>
              </c:ext>
            </c:extLst>
          </c:dLbls>
          <c:cat>
            <c:strRef>
              <c:f>'DEMOGRAPHIC DATA'!$B$17:$B$21</c:f>
              <c:strCache>
                <c:ptCount val="5"/>
                <c:pt idx="0">
                  <c:v>20-29</c:v>
                </c:pt>
                <c:pt idx="1">
                  <c:v>30-39</c:v>
                </c:pt>
                <c:pt idx="2">
                  <c:v>40-49</c:v>
                </c:pt>
                <c:pt idx="3">
                  <c:v>50-59</c:v>
                </c:pt>
                <c:pt idx="4">
                  <c:v>60 &amp; above</c:v>
                </c:pt>
              </c:strCache>
            </c:strRef>
          </c:cat>
          <c:val>
            <c:numRef>
              <c:f>'DEMOGRAPHIC DATA'!$D$17:$D$21</c:f>
              <c:numCache>
                <c:formatCode>0%</c:formatCode>
                <c:ptCount val="5"/>
                <c:pt idx="0">
                  <c:v>1</c:v>
                </c:pt>
                <c:pt idx="1">
                  <c:v>1</c:v>
                </c:pt>
                <c:pt idx="2">
                  <c:v>1</c:v>
                </c:pt>
                <c:pt idx="3">
                  <c:v>1</c:v>
                </c:pt>
                <c:pt idx="4">
                  <c:v>1</c:v>
                </c:pt>
              </c:numCache>
            </c:numRef>
          </c:val>
          <c:extLst>
            <c:ext xmlns:c15="http://schemas.microsoft.com/office/drawing/2012/chart" uri="{02D57815-91ED-43cb-92C2-25804820EDAC}">
              <c15:datalabelsRange>
                <c15:f>'DEMOGRAPHIC DATA'!$C$17:$C$21</c15:f>
                <c15:dlblRangeCache>
                  <c:ptCount val="5"/>
                  <c:pt idx="0">
                    <c:v>14.8%</c:v>
                  </c:pt>
                  <c:pt idx="1">
                    <c:v>33.7%</c:v>
                  </c:pt>
                  <c:pt idx="2">
                    <c:v>26.8%</c:v>
                  </c:pt>
                  <c:pt idx="3">
                    <c:v>14%</c:v>
                  </c:pt>
                  <c:pt idx="4">
                    <c:v>10.7%</c:v>
                  </c:pt>
                </c15:dlblRangeCache>
              </c15:datalabelsRange>
            </c:ext>
            <c:ext xmlns:c16="http://schemas.microsoft.com/office/drawing/2014/chart" uri="{C3380CC4-5D6E-409C-BE32-E72D297353CC}">
              <c16:uniqueId val="{0000000A-D420-4BCD-B1F0-67F12C51BADD}"/>
            </c:ext>
          </c:extLst>
        </c:ser>
        <c:ser>
          <c:idx val="0"/>
          <c:order val="1"/>
          <c:spPr>
            <a:solidFill>
              <a:schemeClr val="accent1"/>
            </a:solidFill>
            <a:ln>
              <a:noFill/>
            </a:ln>
            <a:effectLst/>
          </c:spPr>
          <c:invertIfNegative val="0"/>
          <c:dPt>
            <c:idx val="0"/>
            <c:invertIfNegative val="0"/>
            <c:bubble3D val="0"/>
            <c:spPr>
              <a:blipFill>
                <a:blip xmlns:r="http://schemas.openxmlformats.org/officeDocument/2006/relationships" r:embed="rId8"/>
                <a:stretch>
                  <a:fillRect/>
                </a:stretch>
              </a:blipFill>
              <a:ln>
                <a:noFill/>
              </a:ln>
              <a:effectLst/>
            </c:spPr>
            <c:pictureOptions>
              <c:pictureFormat val="stackScale"/>
            </c:pictureOptions>
            <c:extLst>
              <c:ext xmlns:c16="http://schemas.microsoft.com/office/drawing/2014/chart" uri="{C3380CC4-5D6E-409C-BE32-E72D297353CC}">
                <c16:uniqueId val="{0000000C-D420-4BCD-B1F0-67F12C51BADD}"/>
              </c:ext>
            </c:extLst>
          </c:dPt>
          <c:dPt>
            <c:idx val="1"/>
            <c:invertIfNegative val="0"/>
            <c:bubble3D val="0"/>
            <c:spPr>
              <a:blipFill>
                <a:blip xmlns:r="http://schemas.openxmlformats.org/officeDocument/2006/relationships" r:embed="rId9"/>
                <a:stretch>
                  <a:fillRect/>
                </a:stretch>
              </a:blipFill>
              <a:ln>
                <a:noFill/>
              </a:ln>
              <a:effectLst/>
            </c:spPr>
            <c:pictureOptions>
              <c:pictureFormat val="stackScale"/>
            </c:pictureOptions>
            <c:extLst>
              <c:ext xmlns:c16="http://schemas.microsoft.com/office/drawing/2014/chart" uri="{C3380CC4-5D6E-409C-BE32-E72D297353CC}">
                <c16:uniqueId val="{0000000E-D420-4BCD-B1F0-67F12C51BADD}"/>
              </c:ext>
            </c:extLst>
          </c:dPt>
          <c:dPt>
            <c:idx val="2"/>
            <c:invertIfNegative val="0"/>
            <c:bubble3D val="0"/>
            <c:spPr>
              <a:blipFill>
                <a:blip xmlns:r="http://schemas.openxmlformats.org/officeDocument/2006/relationships" r:embed="rId10"/>
                <a:stretch>
                  <a:fillRect/>
                </a:stretch>
              </a:blipFill>
              <a:ln>
                <a:noFill/>
              </a:ln>
              <a:effectLst/>
            </c:spPr>
            <c:pictureOptions>
              <c:pictureFormat val="stackScale"/>
            </c:pictureOptions>
            <c:extLst>
              <c:ext xmlns:c16="http://schemas.microsoft.com/office/drawing/2014/chart" uri="{C3380CC4-5D6E-409C-BE32-E72D297353CC}">
                <c16:uniqueId val="{00000010-D420-4BCD-B1F0-67F12C51BADD}"/>
              </c:ext>
            </c:extLst>
          </c:dPt>
          <c:dPt>
            <c:idx val="3"/>
            <c:invertIfNegative val="0"/>
            <c:bubble3D val="0"/>
            <c:spPr>
              <a:blipFill>
                <a:blip xmlns:r="http://schemas.openxmlformats.org/officeDocument/2006/relationships" r:embed="rId11"/>
                <a:stretch>
                  <a:fillRect/>
                </a:stretch>
              </a:blipFill>
              <a:ln>
                <a:noFill/>
              </a:ln>
              <a:effectLst/>
            </c:spPr>
            <c:pictureOptions>
              <c:pictureFormat val="stackScale"/>
            </c:pictureOptions>
            <c:extLst>
              <c:ext xmlns:c16="http://schemas.microsoft.com/office/drawing/2014/chart" uri="{C3380CC4-5D6E-409C-BE32-E72D297353CC}">
                <c16:uniqueId val="{00000012-D420-4BCD-B1F0-67F12C51BADD}"/>
              </c:ext>
            </c:extLst>
          </c:dPt>
          <c:dPt>
            <c:idx val="4"/>
            <c:invertIfNegative val="0"/>
            <c:bubble3D val="0"/>
            <c:spPr>
              <a:blipFill>
                <a:blip xmlns:r="http://schemas.openxmlformats.org/officeDocument/2006/relationships" r:embed="rId12"/>
                <a:stretch>
                  <a:fillRect/>
                </a:stretch>
              </a:blipFill>
              <a:ln>
                <a:noFill/>
              </a:ln>
              <a:effectLst/>
            </c:spPr>
            <c:pictureOptions>
              <c:pictureFormat val="stackScale"/>
            </c:pictureOptions>
            <c:extLst>
              <c:ext xmlns:c16="http://schemas.microsoft.com/office/drawing/2014/chart" uri="{C3380CC4-5D6E-409C-BE32-E72D297353CC}">
                <c16:uniqueId val="{00000014-D420-4BCD-B1F0-67F12C51BADD}"/>
              </c:ext>
            </c:extLst>
          </c:dPt>
          <c:cat>
            <c:strRef>
              <c:f>'DEMOGRAPHIC DATA'!$B$17:$B$21</c:f>
              <c:strCache>
                <c:ptCount val="5"/>
                <c:pt idx="0">
                  <c:v>20-29</c:v>
                </c:pt>
                <c:pt idx="1">
                  <c:v>30-39</c:v>
                </c:pt>
                <c:pt idx="2">
                  <c:v>40-49</c:v>
                </c:pt>
                <c:pt idx="3">
                  <c:v>50-59</c:v>
                </c:pt>
                <c:pt idx="4">
                  <c:v>60 &amp; above</c:v>
                </c:pt>
              </c:strCache>
            </c:strRef>
          </c:cat>
          <c:val>
            <c:numRef>
              <c:f>'DEMOGRAPHIC DATA'!$C$17:$C$21</c:f>
              <c:numCache>
                <c:formatCode>0.0%</c:formatCode>
                <c:ptCount val="5"/>
                <c:pt idx="0">
                  <c:v>0.14749999999999999</c:v>
                </c:pt>
                <c:pt idx="1">
                  <c:v>0.33700000000000002</c:v>
                </c:pt>
                <c:pt idx="2">
                  <c:v>0.26750000000000002</c:v>
                </c:pt>
                <c:pt idx="3" formatCode="0%">
                  <c:v>0.14000000000000001</c:v>
                </c:pt>
                <c:pt idx="4">
                  <c:v>0.107</c:v>
                </c:pt>
              </c:numCache>
            </c:numRef>
          </c:val>
          <c:extLst>
            <c:ext xmlns:c16="http://schemas.microsoft.com/office/drawing/2014/chart" uri="{C3380CC4-5D6E-409C-BE32-E72D297353CC}">
              <c16:uniqueId val="{00000015-D420-4BCD-B1F0-67F12C51BADD}"/>
            </c:ext>
          </c:extLst>
        </c:ser>
        <c:dLbls>
          <c:showLegendKey val="0"/>
          <c:showVal val="0"/>
          <c:showCatName val="0"/>
          <c:showSerName val="0"/>
          <c:showPercent val="0"/>
          <c:showBubbleSize val="0"/>
        </c:dLbls>
        <c:gapWidth val="0"/>
        <c:overlap val="100"/>
        <c:axId val="2096769264"/>
        <c:axId val="2096769808"/>
      </c:barChart>
      <c:catAx>
        <c:axId val="2096769264"/>
        <c:scaling>
          <c:orientation val="minMax"/>
        </c:scaling>
        <c:delete val="0"/>
        <c:axPos val="b"/>
        <c:numFmt formatCode="General" sourceLinked="1"/>
        <c:majorTickMark val="none"/>
        <c:minorTickMark val="none"/>
        <c:tickLblPos val="nextTo"/>
        <c:spPr>
          <a:noFill/>
          <a:ln w="9525" cap="flat" cmpd="sng" algn="ctr">
            <a:noFill/>
            <a:round/>
          </a:ln>
          <a:effectLst/>
        </c:spPr>
        <c:txPr>
          <a:bodyPr rot="-60000000" spcFirstLastPara="1" vertOverflow="ellipsis" vert="horz" wrap="square" anchor="ctr" anchorCtr="1"/>
          <a:lstStyle/>
          <a:p>
            <a:pPr>
              <a:defRPr sz="1600" b="1" i="0" u="none" strike="noStrike" kern="1200" baseline="0">
                <a:solidFill>
                  <a:schemeClr val="tx1">
                    <a:lumMod val="95000"/>
                    <a:lumOff val="5000"/>
                  </a:schemeClr>
                </a:solidFill>
                <a:latin typeface="+mn-lt"/>
                <a:ea typeface="+mn-ea"/>
                <a:cs typeface="+mn-cs"/>
              </a:defRPr>
            </a:pPr>
            <a:endParaRPr lang="en-US"/>
          </a:p>
        </c:txPr>
        <c:crossAx val="2096769808"/>
        <c:crosses val="autoZero"/>
        <c:auto val="1"/>
        <c:lblAlgn val="ctr"/>
        <c:lblOffset val="100"/>
        <c:noMultiLvlLbl val="0"/>
      </c:catAx>
      <c:valAx>
        <c:axId val="2096769808"/>
        <c:scaling>
          <c:orientation val="minMax"/>
        </c:scaling>
        <c:delete val="1"/>
        <c:axPos val="l"/>
        <c:numFmt formatCode="0%" sourceLinked="1"/>
        <c:majorTickMark val="none"/>
        <c:minorTickMark val="none"/>
        <c:tickLblPos val="nextTo"/>
        <c:crossAx val="2096769264"/>
        <c:crosses val="autoZero"/>
        <c:crossBetween val="between"/>
      </c:valAx>
      <c:spPr>
        <a:noFill/>
        <a:ln w="25400">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solidFill>
      <a:schemeClr val="bg1"/>
    </a:solidFill>
    <a:ln w="9525" cap="flat" cmpd="sng" algn="ctr">
      <a:noFill/>
      <a:round/>
    </a:ln>
    <a:effectLst/>
  </c:spPr>
  <c:txPr>
    <a:bodyPr/>
    <a:lstStyle/>
    <a:p>
      <a:pPr>
        <a:defRPr/>
      </a:pPr>
      <a:endParaRPr lang="en-US"/>
    </a:p>
  </c:txPr>
  <c:externalData r:id="rId13">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800" b="1" i="0" u="none" strike="noStrike" kern="1200" spc="0" baseline="0">
                <a:solidFill>
                  <a:schemeClr val="tx1">
                    <a:lumMod val="95000"/>
                    <a:lumOff val="5000"/>
                  </a:schemeClr>
                </a:solidFill>
                <a:latin typeface="+mn-lt"/>
                <a:ea typeface="+mn-ea"/>
                <a:cs typeface="+mn-cs"/>
              </a:defRPr>
            </a:pPr>
            <a:r>
              <a:rPr lang="en-GB" sz="1800" b="1" i="0" u="none" strike="noStrike" baseline="0">
                <a:effectLst/>
              </a:rPr>
              <a:t>MARITAL STATUS</a:t>
            </a:r>
            <a:r>
              <a:rPr lang="en-GB" sz="1800" b="1" i="0" u="none" strike="noStrike" baseline="0"/>
              <a:t> </a:t>
            </a:r>
            <a:endParaRPr lang="en-GB" sz="1800" b="1">
              <a:solidFill>
                <a:schemeClr val="tx1">
                  <a:lumMod val="95000"/>
                  <a:lumOff val="5000"/>
                </a:schemeClr>
              </a:solidFill>
            </a:endParaRPr>
          </a:p>
        </c:rich>
      </c:tx>
      <c:overlay val="0"/>
      <c:spPr>
        <a:noFill/>
        <a:ln>
          <a:noFill/>
        </a:ln>
        <a:effectLst/>
      </c:spPr>
      <c:txPr>
        <a:bodyPr rot="0" spcFirstLastPara="1" vertOverflow="ellipsis" vert="horz" wrap="square" anchor="ctr" anchorCtr="1"/>
        <a:lstStyle/>
        <a:p>
          <a:pPr>
            <a:defRPr sz="1800" b="1" i="0" u="none" strike="noStrike" kern="1200" spc="0" baseline="0">
              <a:solidFill>
                <a:schemeClr val="tx1">
                  <a:lumMod val="95000"/>
                  <a:lumOff val="5000"/>
                </a:schemeClr>
              </a:solidFill>
              <a:latin typeface="+mn-lt"/>
              <a:ea typeface="+mn-ea"/>
              <a:cs typeface="+mn-cs"/>
            </a:defRPr>
          </a:pPr>
          <a:endParaRPr lang="en-US"/>
        </a:p>
      </c:txPr>
    </c:title>
    <c:autoTitleDeleted val="0"/>
    <c:plotArea>
      <c:layout>
        <c:manualLayout>
          <c:layoutTarget val="inner"/>
          <c:xMode val="edge"/>
          <c:yMode val="edge"/>
          <c:x val="1.6931219496232591E-2"/>
          <c:y val="0.22858542391503386"/>
          <c:w val="0.96613756100753478"/>
          <c:h val="0.64287958030802428"/>
        </c:manualLayout>
      </c:layout>
      <c:barChart>
        <c:barDir val="col"/>
        <c:grouping val="clustered"/>
        <c:varyColors val="0"/>
        <c:ser>
          <c:idx val="0"/>
          <c:order val="0"/>
          <c:spPr>
            <a:solidFill>
              <a:schemeClr val="accent1"/>
            </a:solidFill>
            <a:ln>
              <a:noFill/>
            </a:ln>
            <a:effectLst/>
          </c:spPr>
          <c:invertIfNegative val="0"/>
          <c:dPt>
            <c:idx val="0"/>
            <c:invertIfNegative val="0"/>
            <c:bubble3D val="0"/>
            <c:spPr>
              <a:blipFill>
                <a:blip xmlns:r="http://schemas.openxmlformats.org/officeDocument/2006/relationships" r:embed="rId3"/>
                <a:stretch>
                  <a:fillRect/>
                </a:stretch>
              </a:blipFill>
              <a:ln>
                <a:noFill/>
              </a:ln>
              <a:effectLst/>
            </c:spPr>
            <c:extLst>
              <c:ext xmlns:c16="http://schemas.microsoft.com/office/drawing/2014/chart" uri="{C3380CC4-5D6E-409C-BE32-E72D297353CC}">
                <c16:uniqueId val="{00000001-4584-4EE4-A9AF-28AE9C525CEF}"/>
              </c:ext>
            </c:extLst>
          </c:dPt>
          <c:dPt>
            <c:idx val="1"/>
            <c:invertIfNegative val="0"/>
            <c:bubble3D val="0"/>
            <c:spPr>
              <a:blipFill>
                <a:blip xmlns:r="http://schemas.openxmlformats.org/officeDocument/2006/relationships" r:embed="rId4"/>
                <a:stretch>
                  <a:fillRect/>
                </a:stretch>
              </a:blipFill>
              <a:ln>
                <a:noFill/>
              </a:ln>
              <a:effectLst/>
            </c:spPr>
            <c:extLst>
              <c:ext xmlns:c16="http://schemas.microsoft.com/office/drawing/2014/chart" uri="{C3380CC4-5D6E-409C-BE32-E72D297353CC}">
                <c16:uniqueId val="{00000003-4584-4EE4-A9AF-28AE9C525CEF}"/>
              </c:ext>
            </c:extLst>
          </c:dPt>
          <c:dPt>
            <c:idx val="2"/>
            <c:invertIfNegative val="0"/>
            <c:bubble3D val="0"/>
            <c:spPr>
              <a:blipFill>
                <a:blip xmlns:r="http://schemas.openxmlformats.org/officeDocument/2006/relationships" r:embed="rId5"/>
                <a:stretch>
                  <a:fillRect/>
                </a:stretch>
              </a:blipFill>
              <a:ln>
                <a:noFill/>
              </a:ln>
              <a:effectLst/>
            </c:spPr>
            <c:extLst>
              <c:ext xmlns:c16="http://schemas.microsoft.com/office/drawing/2014/chart" uri="{C3380CC4-5D6E-409C-BE32-E72D297353CC}">
                <c16:uniqueId val="{00000005-4584-4EE4-A9AF-28AE9C525CEF}"/>
              </c:ext>
            </c:extLst>
          </c:dPt>
          <c:dPt>
            <c:idx val="3"/>
            <c:invertIfNegative val="0"/>
            <c:bubble3D val="0"/>
            <c:spPr>
              <a:blipFill>
                <a:blip xmlns:r="http://schemas.openxmlformats.org/officeDocument/2006/relationships" r:embed="rId6"/>
                <a:stretch>
                  <a:fillRect/>
                </a:stretch>
              </a:blipFill>
              <a:ln>
                <a:noFill/>
              </a:ln>
              <a:effectLst/>
            </c:spPr>
            <c:extLst>
              <c:ext xmlns:c16="http://schemas.microsoft.com/office/drawing/2014/chart" uri="{C3380CC4-5D6E-409C-BE32-E72D297353CC}">
                <c16:uniqueId val="{00000007-4584-4EE4-A9AF-28AE9C525CEF}"/>
              </c:ext>
            </c:extLst>
          </c:dPt>
          <c:dPt>
            <c:idx val="4"/>
            <c:invertIfNegative val="0"/>
            <c:bubble3D val="0"/>
            <c:spPr>
              <a:blipFill>
                <a:blip xmlns:r="http://schemas.openxmlformats.org/officeDocument/2006/relationships" r:embed="rId7"/>
                <a:stretch>
                  <a:fillRect/>
                </a:stretch>
              </a:blipFill>
              <a:ln>
                <a:noFill/>
              </a:ln>
              <a:effectLst/>
            </c:spPr>
            <c:extLst>
              <c:ext xmlns:c16="http://schemas.microsoft.com/office/drawing/2014/chart" uri="{C3380CC4-5D6E-409C-BE32-E72D297353CC}">
                <c16:uniqueId val="{00000009-4584-4EE4-A9AF-28AE9C525CEF}"/>
              </c:ext>
            </c:extLst>
          </c:dPt>
          <c:dLbls>
            <c:dLbl>
              <c:idx val="0"/>
              <c:tx>
                <c:rich>
                  <a:bodyPr/>
                  <a:lstStyle/>
                  <a:p>
                    <a:fld id="{B19374A4-37CC-4222-A6F3-6AF5F6A53492}" type="CELLRANGE">
                      <a:rPr lang="en-US"/>
                      <a:pPr/>
                      <a:t>[CELLRANGE]</a:t>
                    </a:fld>
                    <a:endParaRPr lang="en-US"/>
                  </a:p>
                </c:rich>
              </c:tx>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1-4584-4EE4-A9AF-28AE9C525CEF}"/>
                </c:ext>
              </c:extLst>
            </c:dLbl>
            <c:dLbl>
              <c:idx val="1"/>
              <c:tx>
                <c:rich>
                  <a:bodyPr/>
                  <a:lstStyle/>
                  <a:p>
                    <a:fld id="{5BA71CE1-82A8-4B3A-9B24-59F92D87B404}" type="CELLRANGE">
                      <a:rPr lang="en-US"/>
                      <a:pPr/>
                      <a:t>[CELLRANGE]</a:t>
                    </a:fld>
                    <a:endParaRPr lang="en-US"/>
                  </a:p>
                </c:rich>
              </c:tx>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3-4584-4EE4-A9AF-28AE9C525CEF}"/>
                </c:ext>
              </c:extLst>
            </c:dLbl>
            <c:dLbl>
              <c:idx val="2"/>
              <c:tx>
                <c:rich>
                  <a:bodyPr/>
                  <a:lstStyle/>
                  <a:p>
                    <a:fld id="{1DBDA509-7744-4FA5-AC3A-9BFDD1FF27A1}" type="CELLRANGE">
                      <a:rPr lang="en-US"/>
                      <a:pPr/>
                      <a:t>[CELLRANGE]</a:t>
                    </a:fld>
                    <a:endParaRPr lang="en-US"/>
                  </a:p>
                </c:rich>
              </c:tx>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5-4584-4EE4-A9AF-28AE9C525CEF}"/>
                </c:ext>
              </c:extLst>
            </c:dLbl>
            <c:dLbl>
              <c:idx val="3"/>
              <c:tx>
                <c:rich>
                  <a:bodyPr/>
                  <a:lstStyle/>
                  <a:p>
                    <a:fld id="{BC23E4C0-BCC3-4B8B-AC46-C35CA2F3ED46}" type="CELLRANGE">
                      <a:rPr lang="en-US"/>
                      <a:pPr/>
                      <a:t>[CELLRANGE]</a:t>
                    </a:fld>
                    <a:endParaRPr lang="en-US"/>
                  </a:p>
                </c:rich>
              </c:tx>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7-4584-4EE4-A9AF-28AE9C525CEF}"/>
                </c:ext>
              </c:extLst>
            </c:dLbl>
            <c:dLbl>
              <c:idx val="4"/>
              <c:tx>
                <c:rich>
                  <a:bodyPr/>
                  <a:lstStyle/>
                  <a:p>
                    <a:fld id="{5A50F913-01DD-4128-B6E4-6886CEB729F4}" type="CELLRANGE">
                      <a:rPr lang="en-US"/>
                      <a:pPr/>
                      <a:t>[CELLRANGE]</a:t>
                    </a:fld>
                    <a:endParaRPr lang="en-US"/>
                  </a:p>
                </c:rich>
              </c:tx>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9-4584-4EE4-A9AF-28AE9C525CEF}"/>
                </c:ext>
              </c:extLst>
            </c:dLbl>
            <c:spPr>
              <a:solidFill>
                <a:sysClr val="window" lastClr="FFFFFF"/>
              </a:solidFill>
              <a:ln>
                <a:solidFill>
                  <a:sysClr val="windowText" lastClr="000000">
                    <a:lumMod val="25000"/>
                    <a:lumOff val="75000"/>
                  </a:sysClr>
                </a:solidFill>
              </a:ln>
              <a:effectLst/>
            </c:spPr>
            <c:txPr>
              <a:bodyPr rot="0" spcFirstLastPara="1" vertOverflow="clip" horzOverflow="clip" vert="horz" wrap="square" lIns="38100" tIns="19050" rIns="38100" bIns="19050" anchor="ctr" anchorCtr="1">
                <a:spAutoFit/>
              </a:bodyPr>
              <a:lstStyle/>
              <a:p>
                <a:pPr>
                  <a:defRPr sz="2000" b="1" i="0" u="none" strike="noStrike" kern="1200" baseline="0">
                    <a:solidFill>
                      <a:schemeClr val="tx1">
                        <a:lumMod val="95000"/>
                        <a:lumOff val="5000"/>
                      </a:schemeClr>
                    </a:solidFill>
                    <a:latin typeface="+mn-lt"/>
                    <a:ea typeface="+mn-ea"/>
                    <a:cs typeface="+mn-cs"/>
                  </a:defRPr>
                </a:pPr>
                <a:endParaRPr lang="en-US"/>
              </a:p>
            </c:txPr>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wedgeRectCallout">
                    <a:avLst/>
                  </a:prstGeom>
                  <a:noFill/>
                  <a:ln>
                    <a:noFill/>
                  </a:ln>
                </c15:spPr>
                <c15:showDataLabelsRange val="1"/>
                <c15:showLeaderLines val="0"/>
              </c:ext>
            </c:extLst>
          </c:dLbls>
          <c:cat>
            <c:strRef>
              <c:f>'DEMOGRAPHIC DATA'!$B$25:$B$29</c:f>
              <c:strCache>
                <c:ptCount val="5"/>
                <c:pt idx="0">
                  <c:v>Single</c:v>
                </c:pt>
                <c:pt idx="1">
                  <c:v>Married</c:v>
                </c:pt>
                <c:pt idx="2">
                  <c:v>Divorced</c:v>
                </c:pt>
                <c:pt idx="3">
                  <c:v>Seperated</c:v>
                </c:pt>
                <c:pt idx="4">
                  <c:v>Widow/Widower</c:v>
                </c:pt>
              </c:strCache>
            </c:strRef>
          </c:cat>
          <c:val>
            <c:numRef>
              <c:f>'DEMOGRAPHIC DATA'!$D$25:$D$29</c:f>
              <c:numCache>
                <c:formatCode>0%</c:formatCode>
                <c:ptCount val="5"/>
                <c:pt idx="0">
                  <c:v>1</c:v>
                </c:pt>
                <c:pt idx="1">
                  <c:v>1</c:v>
                </c:pt>
                <c:pt idx="2">
                  <c:v>1</c:v>
                </c:pt>
                <c:pt idx="3">
                  <c:v>1</c:v>
                </c:pt>
                <c:pt idx="4">
                  <c:v>1</c:v>
                </c:pt>
              </c:numCache>
            </c:numRef>
          </c:val>
          <c:extLst>
            <c:ext xmlns:c15="http://schemas.microsoft.com/office/drawing/2012/chart" uri="{02D57815-91ED-43cb-92C2-25804820EDAC}">
              <c15:datalabelsRange>
                <c15:f>'DEMOGRAPHIC DATA'!$C$25:$C$29</c15:f>
                <c15:dlblRangeCache>
                  <c:ptCount val="5"/>
                  <c:pt idx="0">
                    <c:v>16.8%</c:v>
                  </c:pt>
                  <c:pt idx="1">
                    <c:v>76.8%</c:v>
                  </c:pt>
                  <c:pt idx="2">
                    <c:v>1.3%</c:v>
                  </c:pt>
                  <c:pt idx="3">
                    <c:v>1%</c:v>
                  </c:pt>
                  <c:pt idx="4">
                    <c:v>4.3%</c:v>
                  </c:pt>
                </c15:dlblRangeCache>
              </c15:datalabelsRange>
            </c:ext>
            <c:ext xmlns:c16="http://schemas.microsoft.com/office/drawing/2014/chart" uri="{C3380CC4-5D6E-409C-BE32-E72D297353CC}">
              <c16:uniqueId val="{0000000A-4584-4EE4-A9AF-28AE9C525CEF}"/>
            </c:ext>
          </c:extLst>
        </c:ser>
        <c:ser>
          <c:idx val="1"/>
          <c:order val="1"/>
          <c:spPr>
            <a:solidFill>
              <a:schemeClr val="accent2"/>
            </a:solidFill>
            <a:ln>
              <a:noFill/>
            </a:ln>
            <a:effectLst/>
          </c:spPr>
          <c:invertIfNegative val="0"/>
          <c:dPt>
            <c:idx val="0"/>
            <c:invertIfNegative val="0"/>
            <c:bubble3D val="0"/>
            <c:spPr>
              <a:blipFill>
                <a:blip xmlns:r="http://schemas.openxmlformats.org/officeDocument/2006/relationships" r:embed="rId8"/>
                <a:stretch>
                  <a:fillRect/>
                </a:stretch>
              </a:blipFill>
              <a:ln>
                <a:noFill/>
              </a:ln>
              <a:effectLst/>
            </c:spPr>
            <c:pictureOptions>
              <c:pictureFormat val="stackScale"/>
            </c:pictureOptions>
            <c:extLst>
              <c:ext xmlns:c16="http://schemas.microsoft.com/office/drawing/2014/chart" uri="{C3380CC4-5D6E-409C-BE32-E72D297353CC}">
                <c16:uniqueId val="{0000000C-4584-4EE4-A9AF-28AE9C525CEF}"/>
              </c:ext>
            </c:extLst>
          </c:dPt>
          <c:dPt>
            <c:idx val="1"/>
            <c:invertIfNegative val="0"/>
            <c:bubble3D val="0"/>
            <c:spPr>
              <a:blipFill>
                <a:blip xmlns:r="http://schemas.openxmlformats.org/officeDocument/2006/relationships" r:embed="rId9"/>
                <a:stretch>
                  <a:fillRect/>
                </a:stretch>
              </a:blipFill>
              <a:ln>
                <a:noFill/>
              </a:ln>
              <a:effectLst/>
            </c:spPr>
            <c:pictureOptions>
              <c:pictureFormat val="stackScale"/>
            </c:pictureOptions>
            <c:extLst>
              <c:ext xmlns:c16="http://schemas.microsoft.com/office/drawing/2014/chart" uri="{C3380CC4-5D6E-409C-BE32-E72D297353CC}">
                <c16:uniqueId val="{0000000E-4584-4EE4-A9AF-28AE9C525CEF}"/>
              </c:ext>
            </c:extLst>
          </c:dPt>
          <c:dPt>
            <c:idx val="2"/>
            <c:invertIfNegative val="0"/>
            <c:bubble3D val="0"/>
            <c:spPr>
              <a:blipFill>
                <a:blip xmlns:r="http://schemas.openxmlformats.org/officeDocument/2006/relationships" r:embed="rId10"/>
                <a:stretch>
                  <a:fillRect/>
                </a:stretch>
              </a:blipFill>
              <a:ln>
                <a:noFill/>
              </a:ln>
              <a:effectLst/>
            </c:spPr>
            <c:pictureOptions>
              <c:pictureFormat val="stackScale"/>
            </c:pictureOptions>
            <c:extLst>
              <c:ext xmlns:c16="http://schemas.microsoft.com/office/drawing/2014/chart" uri="{C3380CC4-5D6E-409C-BE32-E72D297353CC}">
                <c16:uniqueId val="{00000010-4584-4EE4-A9AF-28AE9C525CEF}"/>
              </c:ext>
            </c:extLst>
          </c:dPt>
          <c:dPt>
            <c:idx val="3"/>
            <c:invertIfNegative val="0"/>
            <c:bubble3D val="0"/>
            <c:spPr>
              <a:blipFill>
                <a:blip xmlns:r="http://schemas.openxmlformats.org/officeDocument/2006/relationships" r:embed="rId11"/>
                <a:stretch>
                  <a:fillRect/>
                </a:stretch>
              </a:blipFill>
              <a:ln>
                <a:noFill/>
              </a:ln>
              <a:effectLst/>
            </c:spPr>
            <c:pictureOptions>
              <c:pictureFormat val="stackScale"/>
            </c:pictureOptions>
            <c:extLst>
              <c:ext xmlns:c16="http://schemas.microsoft.com/office/drawing/2014/chart" uri="{C3380CC4-5D6E-409C-BE32-E72D297353CC}">
                <c16:uniqueId val="{00000012-4584-4EE4-A9AF-28AE9C525CEF}"/>
              </c:ext>
            </c:extLst>
          </c:dPt>
          <c:dPt>
            <c:idx val="4"/>
            <c:invertIfNegative val="0"/>
            <c:bubble3D val="0"/>
            <c:spPr>
              <a:blipFill>
                <a:blip xmlns:r="http://schemas.openxmlformats.org/officeDocument/2006/relationships" r:embed="rId12"/>
                <a:stretch>
                  <a:fillRect/>
                </a:stretch>
              </a:blipFill>
              <a:ln>
                <a:noFill/>
              </a:ln>
              <a:effectLst/>
            </c:spPr>
            <c:pictureOptions>
              <c:pictureFormat val="stackScale"/>
            </c:pictureOptions>
            <c:extLst>
              <c:ext xmlns:c16="http://schemas.microsoft.com/office/drawing/2014/chart" uri="{C3380CC4-5D6E-409C-BE32-E72D297353CC}">
                <c16:uniqueId val="{00000014-4584-4EE4-A9AF-28AE9C525CEF}"/>
              </c:ext>
            </c:extLst>
          </c:dPt>
          <c:cat>
            <c:strRef>
              <c:f>'DEMOGRAPHIC DATA'!$B$25:$B$29</c:f>
              <c:strCache>
                <c:ptCount val="5"/>
                <c:pt idx="0">
                  <c:v>Single</c:v>
                </c:pt>
                <c:pt idx="1">
                  <c:v>Married</c:v>
                </c:pt>
                <c:pt idx="2">
                  <c:v>Divorced</c:v>
                </c:pt>
                <c:pt idx="3">
                  <c:v>Seperated</c:v>
                </c:pt>
                <c:pt idx="4">
                  <c:v>Widow/Widower</c:v>
                </c:pt>
              </c:strCache>
            </c:strRef>
          </c:cat>
          <c:val>
            <c:numRef>
              <c:f>'DEMOGRAPHIC DATA'!$C$25:$C$29</c:f>
              <c:numCache>
                <c:formatCode>0.0%</c:formatCode>
                <c:ptCount val="5"/>
                <c:pt idx="0">
                  <c:v>0.16750000000000001</c:v>
                </c:pt>
                <c:pt idx="1">
                  <c:v>0.76749999999999996</c:v>
                </c:pt>
                <c:pt idx="2">
                  <c:v>1.2500000000000001E-2</c:v>
                </c:pt>
                <c:pt idx="3" formatCode="0%">
                  <c:v>0.01</c:v>
                </c:pt>
                <c:pt idx="4">
                  <c:v>4.2500000000000003E-2</c:v>
                </c:pt>
              </c:numCache>
            </c:numRef>
          </c:val>
          <c:extLst>
            <c:ext xmlns:c16="http://schemas.microsoft.com/office/drawing/2014/chart" uri="{C3380CC4-5D6E-409C-BE32-E72D297353CC}">
              <c16:uniqueId val="{00000015-4584-4EE4-A9AF-28AE9C525CEF}"/>
            </c:ext>
          </c:extLst>
        </c:ser>
        <c:dLbls>
          <c:showLegendKey val="0"/>
          <c:showVal val="0"/>
          <c:showCatName val="0"/>
          <c:showSerName val="0"/>
          <c:showPercent val="0"/>
          <c:showBubbleSize val="0"/>
        </c:dLbls>
        <c:gapWidth val="5"/>
        <c:overlap val="100"/>
        <c:axId val="2096768176"/>
        <c:axId val="2096773616"/>
      </c:barChart>
      <c:catAx>
        <c:axId val="2096768176"/>
        <c:scaling>
          <c:orientation val="minMax"/>
        </c:scaling>
        <c:delete val="0"/>
        <c:axPos val="b"/>
        <c:numFmt formatCode="General" sourceLinked="1"/>
        <c:majorTickMark val="none"/>
        <c:minorTickMark val="none"/>
        <c:tickLblPos val="nextTo"/>
        <c:spPr>
          <a:noFill/>
          <a:ln w="9525" cap="flat" cmpd="sng" algn="ctr">
            <a:noFill/>
            <a:round/>
          </a:ln>
          <a:effectLst/>
        </c:spPr>
        <c:txPr>
          <a:bodyPr rot="-60000000" spcFirstLastPara="1" vertOverflow="ellipsis" vert="horz" wrap="square" anchor="ctr" anchorCtr="1"/>
          <a:lstStyle/>
          <a:p>
            <a:pPr>
              <a:defRPr sz="1600" b="1" i="0" u="none" strike="noStrike" kern="1200" baseline="0">
                <a:solidFill>
                  <a:schemeClr val="tx1">
                    <a:lumMod val="95000"/>
                    <a:lumOff val="5000"/>
                  </a:schemeClr>
                </a:solidFill>
                <a:latin typeface="+mn-lt"/>
                <a:ea typeface="+mn-ea"/>
                <a:cs typeface="+mn-cs"/>
              </a:defRPr>
            </a:pPr>
            <a:endParaRPr lang="en-US"/>
          </a:p>
        </c:txPr>
        <c:crossAx val="2096773616"/>
        <c:crosses val="autoZero"/>
        <c:auto val="1"/>
        <c:lblAlgn val="ctr"/>
        <c:lblOffset val="100"/>
        <c:noMultiLvlLbl val="0"/>
      </c:catAx>
      <c:valAx>
        <c:axId val="2096773616"/>
        <c:scaling>
          <c:orientation val="minMax"/>
        </c:scaling>
        <c:delete val="1"/>
        <c:axPos val="l"/>
        <c:numFmt formatCode="0%" sourceLinked="1"/>
        <c:majorTickMark val="none"/>
        <c:minorTickMark val="none"/>
        <c:tickLblPos val="nextTo"/>
        <c:crossAx val="2096768176"/>
        <c:crosses val="autoZero"/>
        <c:crossBetween val="between"/>
      </c:valAx>
      <c:spPr>
        <a:noFill/>
        <a:ln w="25400">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solidFill>
      <a:schemeClr val="bg1"/>
    </a:solidFill>
    <a:ln w="9525" cap="flat" cmpd="sng" algn="ctr">
      <a:noFill/>
      <a:round/>
    </a:ln>
    <a:effectLst/>
  </c:spPr>
  <c:txPr>
    <a:bodyPr/>
    <a:lstStyle/>
    <a:p>
      <a:pPr>
        <a:defRPr/>
      </a:pPr>
      <a:endParaRPr lang="en-US"/>
    </a:p>
  </c:txPr>
  <c:externalData r:id="rId13">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800" b="1" i="0" u="none" strike="noStrike" kern="1200" spc="0" baseline="0">
                <a:solidFill>
                  <a:schemeClr val="tx1">
                    <a:lumMod val="95000"/>
                    <a:lumOff val="5000"/>
                  </a:schemeClr>
                </a:solidFill>
                <a:latin typeface="+mn-lt"/>
                <a:ea typeface="+mn-ea"/>
                <a:cs typeface="+mn-cs"/>
              </a:defRPr>
            </a:pPr>
            <a:r>
              <a:rPr lang="en-GB" sz="1800" b="1">
                <a:solidFill>
                  <a:schemeClr val="tx1">
                    <a:lumMod val="95000"/>
                    <a:lumOff val="5000"/>
                  </a:schemeClr>
                </a:solidFill>
              </a:rPr>
              <a:t>PROFESSION/OCCUPATION </a:t>
            </a:r>
            <a:endParaRPr lang="en-US" sz="1800" b="1">
              <a:solidFill>
                <a:schemeClr val="tx1">
                  <a:lumMod val="95000"/>
                  <a:lumOff val="5000"/>
                </a:schemeClr>
              </a:solidFill>
            </a:endParaRPr>
          </a:p>
        </c:rich>
      </c:tx>
      <c:layout>
        <c:manualLayout>
          <c:xMode val="edge"/>
          <c:yMode val="edge"/>
          <c:x val="0.36021265021521337"/>
          <c:y val="1.3733901866404821E-2"/>
        </c:manualLayout>
      </c:layout>
      <c:overlay val="0"/>
      <c:spPr>
        <a:noFill/>
        <a:ln>
          <a:noFill/>
        </a:ln>
        <a:effectLst/>
      </c:spPr>
      <c:txPr>
        <a:bodyPr rot="0" spcFirstLastPara="1" vertOverflow="ellipsis" vert="horz" wrap="square" anchor="ctr" anchorCtr="1"/>
        <a:lstStyle/>
        <a:p>
          <a:pPr>
            <a:defRPr sz="1800" b="1" i="0" u="none" strike="noStrike" kern="1200" spc="0" baseline="0">
              <a:solidFill>
                <a:schemeClr val="tx1">
                  <a:lumMod val="95000"/>
                  <a:lumOff val="5000"/>
                </a:schemeClr>
              </a:solidFill>
              <a:latin typeface="+mn-lt"/>
              <a:ea typeface="+mn-ea"/>
              <a:cs typeface="+mn-cs"/>
            </a:defRPr>
          </a:pPr>
          <a:endParaRPr lang="en-US"/>
        </a:p>
      </c:txPr>
    </c:title>
    <c:autoTitleDeleted val="0"/>
    <c:plotArea>
      <c:layout>
        <c:manualLayout>
          <c:layoutTarget val="inner"/>
          <c:xMode val="edge"/>
          <c:yMode val="edge"/>
          <c:x val="1.1891341079219549E-2"/>
          <c:y val="0.1411002143540474"/>
          <c:w val="0.97395600298284857"/>
          <c:h val="0.6902322155949957"/>
        </c:manualLayout>
      </c:layout>
      <c:barChart>
        <c:barDir val="col"/>
        <c:grouping val="clustered"/>
        <c:varyColors val="0"/>
        <c:ser>
          <c:idx val="0"/>
          <c:order val="0"/>
          <c:tx>
            <c:strRef>
              <c:f>'DEMOGRAPHIC DATA'!$C$48</c:f>
              <c:strCache>
                <c:ptCount val="1"/>
                <c:pt idx="0">
                  <c:v>NUMBER OF RESPONDENTS</c:v>
                </c:pt>
              </c:strCache>
            </c:strRef>
          </c:tx>
          <c:spPr>
            <a:solidFill>
              <a:schemeClr val="accent2">
                <a:lumMod val="75000"/>
              </a:schemeClr>
            </a:solidFill>
            <a:ln>
              <a:noFill/>
            </a:ln>
            <a:effectLst>
              <a:glow rad="63500">
                <a:schemeClr val="accent3">
                  <a:satMod val="175000"/>
                  <a:alpha val="40000"/>
                </a:schemeClr>
              </a:glow>
            </a:effectLst>
            <a:scene3d>
              <a:camera prst="orthographicFront"/>
              <a:lightRig rig="balanced" dir="t">
                <a:rot lat="0" lon="0" rev="8700000"/>
              </a:lightRig>
            </a:scene3d>
            <a:sp3d>
              <a:bevelT w="190500" h="38100"/>
            </a:sp3d>
          </c:spPr>
          <c:invertIfNegative val="0"/>
          <c:dPt>
            <c:idx val="2"/>
            <c:invertIfNegative val="0"/>
            <c:bubble3D val="0"/>
            <c:spPr>
              <a:solidFill>
                <a:schemeClr val="accent2">
                  <a:lumMod val="75000"/>
                </a:schemeClr>
              </a:solidFill>
              <a:ln>
                <a:noFill/>
              </a:ln>
              <a:effectLst>
                <a:glow rad="63500">
                  <a:schemeClr val="accent3">
                    <a:satMod val="175000"/>
                    <a:alpha val="40000"/>
                  </a:schemeClr>
                </a:glow>
              </a:effectLst>
              <a:scene3d>
                <a:camera prst="orthographicFront"/>
                <a:lightRig rig="balanced" dir="t">
                  <a:rot lat="0" lon="0" rev="8700000"/>
                </a:lightRig>
              </a:scene3d>
              <a:sp3d>
                <a:bevelT w="190500" h="38100"/>
              </a:sp3d>
            </c:spPr>
            <c:extLst>
              <c:ext xmlns:c16="http://schemas.microsoft.com/office/drawing/2014/chart" uri="{C3380CC4-5D6E-409C-BE32-E72D297353CC}">
                <c16:uniqueId val="{00000001-21FA-453C-B413-75C6BFC5EBD7}"/>
              </c:ext>
            </c:extLst>
          </c:dPt>
          <c:dLbls>
            <c:dLbl>
              <c:idx val="0"/>
              <c:layout>
                <c:manualLayout>
                  <c:x val="-1.036411094325967E-17"/>
                  <c:y val="-0.16242818627827155"/>
                </c:manualLayout>
              </c:layout>
              <c:tx>
                <c:rich>
                  <a:bodyPr/>
                  <a:lstStyle/>
                  <a:p>
                    <a:r>
                      <a:rPr lang="en-US" dirty="0"/>
                      <a:t>2%</a:t>
                    </a:r>
                  </a:p>
                </c:rich>
              </c:tx>
              <c:dLblPos val="outEnd"/>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2-21FA-453C-B413-75C6BFC5EBD7}"/>
                </c:ext>
              </c:extLst>
            </c:dLbl>
            <c:dLbl>
              <c:idx val="1"/>
              <c:layout>
                <c:manualLayout>
                  <c:x val="0"/>
                  <c:y val="-0.14850577031156256"/>
                </c:manualLayout>
              </c:layout>
              <c:dLblPos val="outEnd"/>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3-21FA-453C-B413-75C6BFC5EBD7}"/>
                </c:ext>
              </c:extLst>
            </c:dLbl>
            <c:dLbl>
              <c:idx val="2"/>
              <c:tx>
                <c:rich>
                  <a:bodyPr/>
                  <a:lstStyle/>
                  <a:p>
                    <a:r>
                      <a:rPr lang="en-US"/>
                      <a:t>47.7%</a:t>
                    </a:r>
                  </a:p>
                </c:rich>
              </c:tx>
              <c:dLblPos val="outEnd"/>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1-21FA-453C-B413-75C6BFC5EBD7}"/>
                </c:ext>
              </c:extLst>
            </c:dLbl>
            <c:dLbl>
              <c:idx val="3"/>
              <c:tx>
                <c:rich>
                  <a:bodyPr/>
                  <a:lstStyle/>
                  <a:p>
                    <a:r>
                      <a:rPr lang="en-US"/>
                      <a:t>25.4%</a:t>
                    </a:r>
                    <a:endParaRPr lang="en-US" dirty="0"/>
                  </a:p>
                </c:rich>
              </c:tx>
              <c:dLblPos val="outEnd"/>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2-630E-4A33-AB86-35AB2B35380C}"/>
                </c:ext>
              </c:extLst>
            </c:dLbl>
            <c:dLbl>
              <c:idx val="4"/>
              <c:layout>
                <c:manualLayout>
                  <c:x val="-3.391930037570465E-3"/>
                  <c:y val="-0.12066093837814451"/>
                </c:manualLayout>
              </c:layout>
              <c:dLblPos val="outEnd"/>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4-21FA-453C-B413-75C6BFC5EBD7}"/>
                </c:ext>
              </c:extLst>
            </c:dLbl>
            <c:spPr>
              <a:noFill/>
              <a:ln>
                <a:noFill/>
              </a:ln>
              <a:effectLst/>
            </c:spPr>
            <c:txPr>
              <a:bodyPr rot="0" spcFirstLastPara="1" vertOverflow="ellipsis" vert="horz" wrap="square" lIns="38100" tIns="19050" rIns="38100" bIns="19050" anchor="ctr" anchorCtr="1">
                <a:spAutoFit/>
              </a:bodyPr>
              <a:lstStyle/>
              <a:p>
                <a:pPr>
                  <a:defRPr sz="1800" b="1" i="0" u="none" strike="noStrike" kern="1200" baseline="0">
                    <a:solidFill>
                      <a:schemeClr val="tx1">
                        <a:lumMod val="95000"/>
                        <a:lumOff val="5000"/>
                      </a:schemeClr>
                    </a:solidFill>
                    <a:latin typeface="+mn-lt"/>
                    <a:ea typeface="+mn-ea"/>
                    <a:cs typeface="+mn-cs"/>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'DEMOGRAPHIC DATA'!$B$49:$B$54</c:f>
              <c:strCache>
                <c:ptCount val="6"/>
                <c:pt idx="0">
                  <c:v>Public servant</c:v>
                </c:pt>
                <c:pt idx="1">
                  <c:v>Professional/Corporate</c:v>
                </c:pt>
                <c:pt idx="2">
                  <c:v>Business owner</c:v>
                </c:pt>
                <c:pt idx="3">
                  <c:v>Trader/Hawker</c:v>
                </c:pt>
                <c:pt idx="4">
                  <c:v>Driving</c:v>
                </c:pt>
                <c:pt idx="5">
                  <c:v>Others</c:v>
                </c:pt>
              </c:strCache>
            </c:strRef>
          </c:cat>
          <c:val>
            <c:numRef>
              <c:f>'DEMOGRAPHIC DATA'!$C$49:$C$54</c:f>
              <c:numCache>
                <c:formatCode>0.0%</c:formatCode>
                <c:ptCount val="6"/>
                <c:pt idx="0">
                  <c:v>0.02</c:v>
                </c:pt>
                <c:pt idx="1">
                  <c:v>6.25E-2</c:v>
                </c:pt>
                <c:pt idx="2">
                  <c:v>0.47749999999999998</c:v>
                </c:pt>
                <c:pt idx="3">
                  <c:v>0.255</c:v>
                </c:pt>
                <c:pt idx="4">
                  <c:v>2.2499999999999999E-2</c:v>
                </c:pt>
                <c:pt idx="5">
                  <c:v>0.16250000000000001</c:v>
                </c:pt>
              </c:numCache>
            </c:numRef>
          </c:val>
          <c:extLst>
            <c:ext xmlns:c16="http://schemas.microsoft.com/office/drawing/2014/chart" uri="{C3380CC4-5D6E-409C-BE32-E72D297353CC}">
              <c16:uniqueId val="{00000005-21FA-453C-B413-75C6BFC5EBD7}"/>
            </c:ext>
          </c:extLst>
        </c:ser>
        <c:dLbls>
          <c:showLegendKey val="0"/>
          <c:showVal val="0"/>
          <c:showCatName val="0"/>
          <c:showSerName val="0"/>
          <c:showPercent val="0"/>
          <c:showBubbleSize val="0"/>
        </c:dLbls>
        <c:gapWidth val="44"/>
        <c:overlap val="14"/>
        <c:axId val="2096766544"/>
        <c:axId val="2096761648"/>
      </c:barChart>
      <c:catAx>
        <c:axId val="2096766544"/>
        <c:scaling>
          <c:orientation val="minMax"/>
        </c:scaling>
        <c:delete val="0"/>
        <c:axPos val="b"/>
        <c:numFmt formatCode="General" sourceLinked="1"/>
        <c:majorTickMark val="none"/>
        <c:minorTickMark val="none"/>
        <c:tickLblPos val="nextTo"/>
        <c:spPr>
          <a:noFill/>
          <a:ln w="9525" cap="flat" cmpd="sng" algn="ctr">
            <a:noFill/>
            <a:round/>
          </a:ln>
          <a:effectLst/>
        </c:spPr>
        <c:txPr>
          <a:bodyPr rot="-60000000" spcFirstLastPara="1" vertOverflow="ellipsis" vert="horz" wrap="square" anchor="ctr" anchorCtr="1"/>
          <a:lstStyle/>
          <a:p>
            <a:pPr>
              <a:defRPr sz="1400" b="1" i="0" u="none" strike="noStrike" kern="1200" baseline="0">
                <a:solidFill>
                  <a:schemeClr val="tx1">
                    <a:lumMod val="95000"/>
                    <a:lumOff val="5000"/>
                  </a:schemeClr>
                </a:solidFill>
                <a:latin typeface="+mn-lt"/>
                <a:ea typeface="+mn-ea"/>
                <a:cs typeface="+mn-cs"/>
              </a:defRPr>
            </a:pPr>
            <a:endParaRPr lang="en-US"/>
          </a:p>
        </c:txPr>
        <c:crossAx val="2096761648"/>
        <c:crosses val="autoZero"/>
        <c:auto val="1"/>
        <c:lblAlgn val="ctr"/>
        <c:lblOffset val="100"/>
        <c:noMultiLvlLbl val="0"/>
      </c:catAx>
      <c:valAx>
        <c:axId val="2096761648"/>
        <c:scaling>
          <c:orientation val="minMax"/>
        </c:scaling>
        <c:delete val="1"/>
        <c:axPos val="l"/>
        <c:numFmt formatCode="0.0%" sourceLinked="1"/>
        <c:majorTickMark val="none"/>
        <c:minorTickMark val="none"/>
        <c:tickLblPos val="nextTo"/>
        <c:crossAx val="2096766544"/>
        <c:crosses val="autoZero"/>
        <c:crossBetween val="between"/>
      </c:val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solidFill>
      <a:schemeClr val="bg1"/>
    </a:solidFill>
    <a:ln w="9525" cap="flat" cmpd="sng" algn="ctr">
      <a:noFill/>
      <a:round/>
    </a:ln>
    <a:effectLst/>
  </c:spPr>
  <c:txPr>
    <a:bodyPr/>
    <a:lstStyle/>
    <a:p>
      <a:pPr>
        <a:defRPr sz="900"/>
      </a:pPr>
      <a:endParaRPr lang="en-US"/>
    </a:p>
  </c:txPr>
  <c:externalData r:id="rId3">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800" b="1" i="0" u="none" strike="noStrike" kern="1200" spc="0" baseline="0">
                <a:solidFill>
                  <a:schemeClr val="tx1">
                    <a:lumMod val="95000"/>
                    <a:lumOff val="5000"/>
                  </a:schemeClr>
                </a:solidFill>
                <a:latin typeface="+mn-lt"/>
                <a:ea typeface="+mn-ea"/>
                <a:cs typeface="+mn-cs"/>
              </a:defRPr>
            </a:pPr>
            <a:r>
              <a:rPr lang="en-US" sz="1800" b="1" i="0" u="none" strike="noStrike" baseline="0">
                <a:effectLst/>
              </a:rPr>
              <a:t>EDUCATIONAL QUALIFICATION</a:t>
            </a:r>
            <a:endParaRPr lang="en-US" sz="1800" b="1">
              <a:solidFill>
                <a:schemeClr val="tx1">
                  <a:lumMod val="95000"/>
                  <a:lumOff val="5000"/>
                </a:schemeClr>
              </a:solidFill>
            </a:endParaRPr>
          </a:p>
        </c:rich>
      </c:tx>
      <c:layout>
        <c:manualLayout>
          <c:xMode val="edge"/>
          <c:yMode val="edge"/>
          <c:x val="0.35011631379100233"/>
          <c:y val="0"/>
        </c:manualLayout>
      </c:layout>
      <c:overlay val="0"/>
      <c:spPr>
        <a:noFill/>
        <a:ln>
          <a:noFill/>
        </a:ln>
        <a:effectLst/>
      </c:spPr>
      <c:txPr>
        <a:bodyPr rot="0" spcFirstLastPara="1" vertOverflow="ellipsis" vert="horz" wrap="square" anchor="ctr" anchorCtr="1"/>
        <a:lstStyle/>
        <a:p>
          <a:pPr>
            <a:defRPr sz="1800" b="1" i="0" u="none" strike="noStrike" kern="1200" spc="0" baseline="0">
              <a:solidFill>
                <a:schemeClr val="tx1">
                  <a:lumMod val="95000"/>
                  <a:lumOff val="5000"/>
                </a:schemeClr>
              </a:solidFill>
              <a:latin typeface="+mn-lt"/>
              <a:ea typeface="+mn-ea"/>
              <a:cs typeface="+mn-cs"/>
            </a:defRPr>
          </a:pPr>
          <a:endParaRPr lang="en-US"/>
        </a:p>
      </c:txPr>
    </c:title>
    <c:autoTitleDeleted val="0"/>
    <c:plotArea>
      <c:layout>
        <c:manualLayout>
          <c:layoutTarget val="inner"/>
          <c:xMode val="edge"/>
          <c:yMode val="edge"/>
          <c:x val="1.6931219496232591E-2"/>
          <c:y val="0.14807382639657266"/>
          <c:w val="0.96613756100753478"/>
          <c:h val="0.70199230793658385"/>
        </c:manualLayout>
      </c:layout>
      <c:barChart>
        <c:barDir val="col"/>
        <c:grouping val="clustered"/>
        <c:varyColors val="0"/>
        <c:ser>
          <c:idx val="1"/>
          <c:order val="0"/>
          <c:spPr>
            <a:blipFill>
              <a:blip xmlns:r="http://schemas.openxmlformats.org/officeDocument/2006/relationships" r:embed="rId3"/>
              <a:stretch>
                <a:fillRect/>
              </a:stretch>
            </a:blipFill>
            <a:ln>
              <a:noFill/>
            </a:ln>
            <a:effectLst/>
          </c:spPr>
          <c:invertIfNegative val="0"/>
          <c:dLbls>
            <c:dLbl>
              <c:idx val="0"/>
              <c:tx>
                <c:rich>
                  <a:bodyPr/>
                  <a:lstStyle/>
                  <a:p>
                    <a:fld id="{83B2F9DC-4190-4574-B860-3ECC4F77DCC2}" type="CELLRANGE">
                      <a:rPr lang="en-US"/>
                      <a:pPr/>
                      <a:t>[CELLRANGE]</a:t>
                    </a:fld>
                    <a:endParaRPr lang="en-US"/>
                  </a:p>
                </c:rich>
              </c:tx>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0-2487-43DF-BECC-C42CBE46AC89}"/>
                </c:ext>
              </c:extLst>
            </c:dLbl>
            <c:dLbl>
              <c:idx val="1"/>
              <c:tx>
                <c:rich>
                  <a:bodyPr/>
                  <a:lstStyle/>
                  <a:p>
                    <a:fld id="{F357F6BB-39CA-408F-AABA-79BE1FFB87C7}" type="CELLRANGE">
                      <a:rPr lang="en-US"/>
                      <a:pPr/>
                      <a:t>[CELLRANGE]</a:t>
                    </a:fld>
                    <a:endParaRPr lang="en-US"/>
                  </a:p>
                </c:rich>
              </c:tx>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0-EAE1-49CE-9E08-068F8794D947}"/>
                </c:ext>
              </c:extLst>
            </c:dLbl>
            <c:dLbl>
              <c:idx val="2"/>
              <c:tx>
                <c:rich>
                  <a:bodyPr/>
                  <a:lstStyle/>
                  <a:p>
                    <a:r>
                      <a:rPr lang="en-US"/>
                      <a:t>6.4%</a:t>
                    </a:r>
                    <a:endParaRPr lang="en-US" dirty="0"/>
                  </a:p>
                </c:rich>
              </c:tx>
              <c:showLegendKey val="0"/>
              <c:showVal val="0"/>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1-EAE1-49CE-9E08-068F8794D947}"/>
                </c:ext>
              </c:extLst>
            </c:dLbl>
            <c:dLbl>
              <c:idx val="3"/>
              <c:tx>
                <c:rich>
                  <a:bodyPr/>
                  <a:lstStyle/>
                  <a:p>
                    <a:fld id="{DD620BEA-6A72-4C73-A170-C6042DA45462}" type="CELLRANGE">
                      <a:rPr lang="en-US"/>
                      <a:pPr/>
                      <a:t>[CELLRANGE]</a:t>
                    </a:fld>
                    <a:endParaRPr lang="en-US"/>
                  </a:p>
                </c:rich>
              </c:tx>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2-EAE1-49CE-9E08-068F8794D947}"/>
                </c:ext>
              </c:extLst>
            </c:dLbl>
            <c:dLbl>
              <c:idx val="4"/>
              <c:tx>
                <c:rich>
                  <a:bodyPr/>
                  <a:lstStyle/>
                  <a:p>
                    <a:fld id="{FB62CD06-4A01-4610-B8E2-E1F70EB5991E}" type="CELLRANGE">
                      <a:rPr lang="en-US"/>
                      <a:pPr/>
                      <a:t>[CELLRANGE]</a:t>
                    </a:fld>
                    <a:endParaRPr lang="en-US"/>
                  </a:p>
                </c:rich>
              </c:tx>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3-EAE1-49CE-9E08-068F8794D947}"/>
                </c:ext>
              </c:extLst>
            </c:dLbl>
            <c:spPr>
              <a:solidFill>
                <a:sysClr val="window" lastClr="FFFFFF"/>
              </a:solidFill>
              <a:ln>
                <a:solidFill>
                  <a:sysClr val="windowText" lastClr="000000">
                    <a:lumMod val="25000"/>
                    <a:lumOff val="75000"/>
                  </a:sysClr>
                </a:solidFill>
              </a:ln>
              <a:effectLst/>
            </c:spPr>
            <c:txPr>
              <a:bodyPr rot="0" spcFirstLastPara="1" vertOverflow="clip" horzOverflow="clip" vert="horz" wrap="square" lIns="38100" tIns="19050" rIns="38100" bIns="19050" anchor="ctr" anchorCtr="1">
                <a:spAutoFit/>
              </a:bodyPr>
              <a:lstStyle/>
              <a:p>
                <a:pPr>
                  <a:defRPr sz="1600" b="0" i="0" u="none" strike="noStrike" kern="1200" baseline="0">
                    <a:solidFill>
                      <a:schemeClr val="tx1">
                        <a:lumMod val="95000"/>
                        <a:lumOff val="5000"/>
                      </a:schemeClr>
                    </a:solidFill>
                    <a:latin typeface="+mn-lt"/>
                    <a:ea typeface="+mn-ea"/>
                    <a:cs typeface="+mn-cs"/>
                  </a:defRPr>
                </a:pPr>
                <a:endParaRPr lang="en-US"/>
              </a:p>
            </c:txPr>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wedgeRectCallout">
                    <a:avLst/>
                  </a:prstGeom>
                  <a:noFill/>
                  <a:ln>
                    <a:noFill/>
                  </a:ln>
                </c15:spPr>
                <c15:showDataLabelsRange val="1"/>
                <c15:showLeaderLines val="0"/>
              </c:ext>
            </c:extLst>
          </c:dLbls>
          <c:cat>
            <c:strRef>
              <c:f>'DEMOGRAPHIC DATA'!$B$36:$B$40</c:f>
              <c:strCache>
                <c:ptCount val="5"/>
                <c:pt idx="0">
                  <c:v>Secondary</c:v>
                </c:pt>
                <c:pt idx="1">
                  <c:v>Tertiary</c:v>
                </c:pt>
                <c:pt idx="2">
                  <c:v>Primary</c:v>
                </c:pt>
                <c:pt idx="3">
                  <c:v>No formal education</c:v>
                </c:pt>
                <c:pt idx="4">
                  <c:v>Other</c:v>
                </c:pt>
              </c:strCache>
            </c:strRef>
          </c:cat>
          <c:val>
            <c:numRef>
              <c:f>'DEMOGRAPHIC DATA'!$D$36:$D$40</c:f>
              <c:numCache>
                <c:formatCode>0.0%</c:formatCode>
                <c:ptCount val="5"/>
                <c:pt idx="0">
                  <c:v>1</c:v>
                </c:pt>
                <c:pt idx="1">
                  <c:v>1</c:v>
                </c:pt>
                <c:pt idx="2">
                  <c:v>1</c:v>
                </c:pt>
                <c:pt idx="3">
                  <c:v>1</c:v>
                </c:pt>
                <c:pt idx="4">
                  <c:v>1</c:v>
                </c:pt>
              </c:numCache>
            </c:numRef>
          </c:val>
          <c:extLst>
            <c:ext xmlns:c15="http://schemas.microsoft.com/office/drawing/2012/chart" uri="{02D57815-91ED-43cb-92C2-25804820EDAC}">
              <c15:datalabelsRange>
                <c15:f>'DEMOGRAPHIC DATA'!$C$36:$C$40</c15:f>
                <c15:dlblRangeCache>
                  <c:ptCount val="5"/>
                  <c:pt idx="0">
                    <c:v>45.8%</c:v>
                  </c:pt>
                  <c:pt idx="1">
                    <c:v>44.8%</c:v>
                  </c:pt>
                  <c:pt idx="2">
                    <c:v>6.5%</c:v>
                  </c:pt>
                  <c:pt idx="3">
                    <c:v>3%</c:v>
                  </c:pt>
                  <c:pt idx="4">
                    <c:v>0%</c:v>
                  </c:pt>
                </c15:dlblRangeCache>
              </c15:datalabelsRange>
            </c:ext>
            <c:ext xmlns:c16="http://schemas.microsoft.com/office/drawing/2014/chart" uri="{C3380CC4-5D6E-409C-BE32-E72D297353CC}">
              <c16:uniqueId val="{00000005-2487-43DF-BECC-C42CBE46AC89}"/>
            </c:ext>
          </c:extLst>
        </c:ser>
        <c:ser>
          <c:idx val="0"/>
          <c:order val="1"/>
          <c:spPr>
            <a:blipFill>
              <a:blip xmlns:r="http://schemas.openxmlformats.org/officeDocument/2006/relationships" r:embed="rId4"/>
              <a:stretch>
                <a:fillRect/>
              </a:stretch>
            </a:blipFill>
            <a:ln>
              <a:noFill/>
            </a:ln>
            <a:effectLst/>
          </c:spPr>
          <c:invertIfNegative val="0"/>
          <c:dPt>
            <c:idx val="0"/>
            <c:invertIfNegative val="0"/>
            <c:bubble3D val="0"/>
            <c:spPr>
              <a:blipFill>
                <a:blip xmlns:r="http://schemas.openxmlformats.org/officeDocument/2006/relationships" r:embed="rId4"/>
                <a:stretch>
                  <a:fillRect/>
                </a:stretch>
              </a:blipFill>
              <a:ln>
                <a:noFill/>
              </a:ln>
              <a:effectLst/>
            </c:spPr>
            <c:pictureOptions>
              <c:pictureFormat val="stackScale"/>
            </c:pictureOptions>
            <c:extLst>
              <c:ext xmlns:c16="http://schemas.microsoft.com/office/drawing/2014/chart" uri="{C3380CC4-5D6E-409C-BE32-E72D297353CC}">
                <c16:uniqueId val="{00000007-2487-43DF-BECC-C42CBE46AC89}"/>
              </c:ext>
            </c:extLst>
          </c:dPt>
          <c:dPt>
            <c:idx val="1"/>
            <c:invertIfNegative val="0"/>
            <c:bubble3D val="0"/>
            <c:spPr>
              <a:blipFill>
                <a:blip xmlns:r="http://schemas.openxmlformats.org/officeDocument/2006/relationships" r:embed="rId4"/>
                <a:stretch>
                  <a:fillRect/>
                </a:stretch>
              </a:blipFill>
              <a:ln>
                <a:noFill/>
              </a:ln>
              <a:effectLst/>
            </c:spPr>
            <c:pictureOptions>
              <c:pictureFormat val="stackScale"/>
            </c:pictureOptions>
            <c:extLst>
              <c:ext xmlns:c16="http://schemas.microsoft.com/office/drawing/2014/chart" uri="{C3380CC4-5D6E-409C-BE32-E72D297353CC}">
                <c16:uniqueId val="{00000009-2487-43DF-BECC-C42CBE46AC89}"/>
              </c:ext>
            </c:extLst>
          </c:dPt>
          <c:dPt>
            <c:idx val="2"/>
            <c:invertIfNegative val="0"/>
            <c:bubble3D val="0"/>
            <c:spPr>
              <a:blipFill>
                <a:blip xmlns:r="http://schemas.openxmlformats.org/officeDocument/2006/relationships" r:embed="rId4"/>
                <a:stretch>
                  <a:fillRect/>
                </a:stretch>
              </a:blipFill>
              <a:ln>
                <a:noFill/>
              </a:ln>
              <a:effectLst/>
            </c:spPr>
            <c:pictureOptions>
              <c:pictureFormat val="stackScale"/>
            </c:pictureOptions>
            <c:extLst>
              <c:ext xmlns:c16="http://schemas.microsoft.com/office/drawing/2014/chart" uri="{C3380CC4-5D6E-409C-BE32-E72D297353CC}">
                <c16:uniqueId val="{0000000B-2487-43DF-BECC-C42CBE46AC89}"/>
              </c:ext>
            </c:extLst>
          </c:dPt>
          <c:dPt>
            <c:idx val="3"/>
            <c:invertIfNegative val="0"/>
            <c:bubble3D val="0"/>
            <c:spPr>
              <a:blipFill>
                <a:blip xmlns:r="http://schemas.openxmlformats.org/officeDocument/2006/relationships" r:embed="rId4"/>
                <a:stretch>
                  <a:fillRect/>
                </a:stretch>
              </a:blipFill>
              <a:ln>
                <a:noFill/>
              </a:ln>
              <a:effectLst/>
            </c:spPr>
            <c:pictureOptions>
              <c:pictureFormat val="stackScale"/>
            </c:pictureOptions>
            <c:extLst>
              <c:ext xmlns:c16="http://schemas.microsoft.com/office/drawing/2014/chart" uri="{C3380CC4-5D6E-409C-BE32-E72D297353CC}">
                <c16:uniqueId val="{0000000D-2487-43DF-BECC-C42CBE46AC89}"/>
              </c:ext>
            </c:extLst>
          </c:dPt>
          <c:dPt>
            <c:idx val="4"/>
            <c:invertIfNegative val="0"/>
            <c:bubble3D val="0"/>
            <c:spPr>
              <a:blipFill>
                <a:blip xmlns:r="http://schemas.openxmlformats.org/officeDocument/2006/relationships" r:embed="rId4"/>
                <a:stretch>
                  <a:fillRect/>
                </a:stretch>
              </a:blipFill>
              <a:ln>
                <a:noFill/>
              </a:ln>
              <a:effectLst/>
            </c:spPr>
            <c:pictureOptions>
              <c:pictureFormat val="stackScale"/>
            </c:pictureOptions>
            <c:extLst>
              <c:ext xmlns:c16="http://schemas.microsoft.com/office/drawing/2014/chart" uri="{C3380CC4-5D6E-409C-BE32-E72D297353CC}">
                <c16:uniqueId val="{0000000F-2487-43DF-BECC-C42CBE46AC89}"/>
              </c:ext>
            </c:extLst>
          </c:dPt>
          <c:cat>
            <c:strRef>
              <c:f>'DEMOGRAPHIC DATA'!$B$36:$B$40</c:f>
              <c:strCache>
                <c:ptCount val="5"/>
                <c:pt idx="0">
                  <c:v>Secondary</c:v>
                </c:pt>
                <c:pt idx="1">
                  <c:v>Tertiary</c:v>
                </c:pt>
                <c:pt idx="2">
                  <c:v>Primary</c:v>
                </c:pt>
                <c:pt idx="3">
                  <c:v>No formal education</c:v>
                </c:pt>
                <c:pt idx="4">
                  <c:v>Other</c:v>
                </c:pt>
              </c:strCache>
            </c:strRef>
          </c:cat>
          <c:val>
            <c:numRef>
              <c:f>'DEMOGRAPHIC DATA'!$C$36:$C$40</c:f>
              <c:numCache>
                <c:formatCode>0.0%</c:formatCode>
                <c:ptCount val="5"/>
                <c:pt idx="0">
                  <c:v>0.45750000000000002</c:v>
                </c:pt>
                <c:pt idx="1">
                  <c:v>0.44750000000000001</c:v>
                </c:pt>
                <c:pt idx="2">
                  <c:v>6.5000000000000002E-2</c:v>
                </c:pt>
                <c:pt idx="3" formatCode="0%">
                  <c:v>0.03</c:v>
                </c:pt>
                <c:pt idx="4" formatCode="0%">
                  <c:v>0</c:v>
                </c:pt>
              </c:numCache>
            </c:numRef>
          </c:val>
          <c:extLst>
            <c:ext xmlns:c16="http://schemas.microsoft.com/office/drawing/2014/chart" uri="{C3380CC4-5D6E-409C-BE32-E72D297353CC}">
              <c16:uniqueId val="{00000010-2487-43DF-BECC-C42CBE46AC89}"/>
            </c:ext>
          </c:extLst>
        </c:ser>
        <c:dLbls>
          <c:showLegendKey val="0"/>
          <c:showVal val="0"/>
          <c:showCatName val="0"/>
          <c:showSerName val="0"/>
          <c:showPercent val="0"/>
          <c:showBubbleSize val="0"/>
        </c:dLbls>
        <c:gapWidth val="57"/>
        <c:overlap val="100"/>
        <c:axId val="2096767088"/>
        <c:axId val="2096766000"/>
      </c:barChart>
      <c:catAx>
        <c:axId val="2096767088"/>
        <c:scaling>
          <c:orientation val="minMax"/>
        </c:scaling>
        <c:delete val="0"/>
        <c:axPos val="b"/>
        <c:numFmt formatCode="General" sourceLinked="1"/>
        <c:majorTickMark val="none"/>
        <c:minorTickMark val="none"/>
        <c:tickLblPos val="nextTo"/>
        <c:spPr>
          <a:noFill/>
          <a:ln w="9525" cap="flat" cmpd="sng" algn="ctr">
            <a:noFill/>
            <a:round/>
          </a:ln>
          <a:effectLst/>
        </c:spPr>
        <c:txPr>
          <a:bodyPr rot="-60000000" spcFirstLastPara="1" vertOverflow="ellipsis" vert="horz" wrap="square" anchor="ctr" anchorCtr="1"/>
          <a:lstStyle/>
          <a:p>
            <a:pPr>
              <a:defRPr sz="1600" b="1" i="0" u="none" strike="noStrike" kern="1200" baseline="0">
                <a:solidFill>
                  <a:schemeClr val="tx1">
                    <a:lumMod val="95000"/>
                    <a:lumOff val="5000"/>
                  </a:schemeClr>
                </a:solidFill>
                <a:latin typeface="+mn-lt"/>
                <a:ea typeface="+mn-ea"/>
                <a:cs typeface="+mn-cs"/>
              </a:defRPr>
            </a:pPr>
            <a:endParaRPr lang="en-US"/>
          </a:p>
        </c:txPr>
        <c:crossAx val="2096766000"/>
        <c:crosses val="autoZero"/>
        <c:auto val="1"/>
        <c:lblAlgn val="ctr"/>
        <c:lblOffset val="100"/>
        <c:noMultiLvlLbl val="0"/>
      </c:catAx>
      <c:valAx>
        <c:axId val="2096766000"/>
        <c:scaling>
          <c:orientation val="minMax"/>
        </c:scaling>
        <c:delete val="1"/>
        <c:axPos val="l"/>
        <c:numFmt formatCode="0.0%" sourceLinked="1"/>
        <c:majorTickMark val="none"/>
        <c:minorTickMark val="none"/>
        <c:tickLblPos val="nextTo"/>
        <c:crossAx val="2096767088"/>
        <c:crosses val="autoZero"/>
        <c:crossBetween val="between"/>
      </c:valAx>
      <c:spPr>
        <a:noFill/>
        <a:ln w="25400">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w="9525" cap="flat" cmpd="sng" algn="ctr">
      <a:noFill/>
      <a:round/>
    </a:ln>
    <a:effectLst/>
  </c:spPr>
  <c:txPr>
    <a:bodyPr/>
    <a:lstStyle/>
    <a:p>
      <a:pPr>
        <a:defRPr/>
      </a:pPr>
      <a:endParaRPr lang="en-US"/>
    </a:p>
  </c:txPr>
  <c:externalData r:id="rId5">
    <c:autoUpdate val="0"/>
  </c:externalData>
</c:chartSpace>
</file>

<file path=ppt/charts/chart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7266662412677534E-2"/>
          <c:y val="9.2499795787547051E-2"/>
          <c:w val="0.47427538865787261"/>
          <c:h val="0.78282397842018414"/>
        </c:manualLayout>
      </c:layout>
      <c:doughnutChart>
        <c:varyColors val="1"/>
        <c:ser>
          <c:idx val="0"/>
          <c:order val="0"/>
          <c:spPr>
            <a:ln>
              <a:solidFill>
                <a:schemeClr val="bg1"/>
              </a:solidFill>
            </a:ln>
            <a:scene3d>
              <a:camera prst="orthographicFront"/>
              <a:lightRig rig="threePt" dir="t"/>
            </a:scene3d>
            <a:sp3d>
              <a:bevelT w="190500" h="38100"/>
            </a:sp3d>
          </c:spPr>
          <c:dPt>
            <c:idx val="0"/>
            <c:bubble3D val="0"/>
            <c:spPr>
              <a:solidFill>
                <a:schemeClr val="accent5">
                  <a:lumMod val="50000"/>
                </a:schemeClr>
              </a:solidFill>
              <a:ln w="19050">
                <a:solidFill>
                  <a:schemeClr val="bg1"/>
                </a:solidFill>
              </a:ln>
              <a:effectLst/>
              <a:scene3d>
                <a:camera prst="orthographicFront"/>
                <a:lightRig rig="threePt" dir="t"/>
              </a:scene3d>
              <a:sp3d>
                <a:bevelT w="190500" h="38100"/>
              </a:sp3d>
            </c:spPr>
            <c:extLst>
              <c:ext xmlns:c16="http://schemas.microsoft.com/office/drawing/2014/chart" uri="{C3380CC4-5D6E-409C-BE32-E72D297353CC}">
                <c16:uniqueId val="{00000001-4C31-43C4-B06E-2200C7DE2911}"/>
              </c:ext>
            </c:extLst>
          </c:dPt>
          <c:dPt>
            <c:idx val="1"/>
            <c:bubble3D val="0"/>
            <c:spPr>
              <a:solidFill>
                <a:schemeClr val="bg1">
                  <a:lumMod val="85000"/>
                </a:schemeClr>
              </a:solidFill>
              <a:ln w="19050">
                <a:solidFill>
                  <a:schemeClr val="bg1"/>
                </a:solidFill>
              </a:ln>
              <a:effectLst/>
              <a:scene3d>
                <a:camera prst="orthographicFront"/>
                <a:lightRig rig="threePt" dir="t"/>
              </a:scene3d>
              <a:sp3d>
                <a:bevelT w="190500" h="38100"/>
              </a:sp3d>
            </c:spPr>
            <c:extLst>
              <c:ext xmlns:c16="http://schemas.microsoft.com/office/drawing/2014/chart" uri="{C3380CC4-5D6E-409C-BE32-E72D297353CC}">
                <c16:uniqueId val="{00000003-4C31-43C4-B06E-2200C7DE2911}"/>
              </c:ext>
            </c:extLst>
          </c:dPt>
          <c:val>
            <c:numRef>
              <c:f>'OBJECTIVE 1'!$C$14:$C$15</c:f>
              <c:numCache>
                <c:formatCode>0.0%</c:formatCode>
                <c:ptCount val="2"/>
                <c:pt idx="0">
                  <c:v>0.875</c:v>
                </c:pt>
                <c:pt idx="1">
                  <c:v>0.125</c:v>
                </c:pt>
              </c:numCache>
            </c:numRef>
          </c:val>
          <c:extLst>
            <c:ext xmlns:c16="http://schemas.microsoft.com/office/drawing/2014/chart" uri="{C3380CC4-5D6E-409C-BE32-E72D297353CC}">
              <c16:uniqueId val="{00000004-4C31-43C4-B06E-2200C7DE2911}"/>
            </c:ext>
          </c:extLst>
        </c:ser>
        <c:ser>
          <c:idx val="1"/>
          <c:order val="1"/>
          <c:spPr>
            <a:ln>
              <a:solidFill>
                <a:schemeClr val="bg1"/>
              </a:solidFill>
            </a:ln>
            <a:scene3d>
              <a:camera prst="orthographicFront"/>
              <a:lightRig rig="threePt" dir="t"/>
            </a:scene3d>
            <a:sp3d>
              <a:bevelT w="190500" h="38100"/>
            </a:sp3d>
          </c:spPr>
          <c:dPt>
            <c:idx val="0"/>
            <c:bubble3D val="0"/>
            <c:spPr>
              <a:solidFill>
                <a:schemeClr val="tx1">
                  <a:lumMod val="65000"/>
                  <a:lumOff val="35000"/>
                </a:schemeClr>
              </a:solidFill>
              <a:ln w="19050">
                <a:solidFill>
                  <a:schemeClr val="bg1"/>
                </a:solidFill>
              </a:ln>
              <a:effectLst/>
              <a:scene3d>
                <a:camera prst="orthographicFront"/>
                <a:lightRig rig="threePt" dir="t"/>
              </a:scene3d>
              <a:sp3d>
                <a:bevelT w="190500" h="38100"/>
              </a:sp3d>
            </c:spPr>
            <c:extLst>
              <c:ext xmlns:c16="http://schemas.microsoft.com/office/drawing/2014/chart" uri="{C3380CC4-5D6E-409C-BE32-E72D297353CC}">
                <c16:uniqueId val="{00000006-4C31-43C4-B06E-2200C7DE2911}"/>
              </c:ext>
            </c:extLst>
          </c:dPt>
          <c:dPt>
            <c:idx val="1"/>
            <c:bubble3D val="0"/>
            <c:spPr>
              <a:solidFill>
                <a:schemeClr val="bg1">
                  <a:lumMod val="85000"/>
                </a:schemeClr>
              </a:solidFill>
              <a:ln w="19050">
                <a:solidFill>
                  <a:schemeClr val="bg1"/>
                </a:solidFill>
              </a:ln>
              <a:effectLst/>
              <a:scene3d>
                <a:camera prst="orthographicFront"/>
                <a:lightRig rig="threePt" dir="t"/>
              </a:scene3d>
              <a:sp3d>
                <a:bevelT w="190500" h="38100"/>
              </a:sp3d>
            </c:spPr>
            <c:extLst>
              <c:ext xmlns:c16="http://schemas.microsoft.com/office/drawing/2014/chart" uri="{C3380CC4-5D6E-409C-BE32-E72D297353CC}">
                <c16:uniqueId val="{00000008-4C31-43C4-B06E-2200C7DE2911}"/>
              </c:ext>
            </c:extLst>
          </c:dPt>
          <c:val>
            <c:numRef>
              <c:f>'OBJECTIVE 1'!$D$14:$D$15</c:f>
              <c:numCache>
                <c:formatCode>0.0%</c:formatCode>
                <c:ptCount val="2"/>
                <c:pt idx="0">
                  <c:v>0.04</c:v>
                </c:pt>
                <c:pt idx="1">
                  <c:v>0.96</c:v>
                </c:pt>
              </c:numCache>
            </c:numRef>
          </c:val>
          <c:extLst>
            <c:ext xmlns:c16="http://schemas.microsoft.com/office/drawing/2014/chart" uri="{C3380CC4-5D6E-409C-BE32-E72D297353CC}">
              <c16:uniqueId val="{00000009-4C31-43C4-B06E-2200C7DE2911}"/>
            </c:ext>
          </c:extLst>
        </c:ser>
        <c:ser>
          <c:idx val="2"/>
          <c:order val="2"/>
          <c:spPr>
            <a:ln>
              <a:noFill/>
            </a:ln>
            <a:scene3d>
              <a:camera prst="orthographicFront"/>
              <a:lightRig rig="threePt" dir="t"/>
            </a:scene3d>
            <a:sp3d>
              <a:bevelT w="190500" h="38100"/>
            </a:sp3d>
          </c:spPr>
          <c:dPt>
            <c:idx val="0"/>
            <c:bubble3D val="0"/>
            <c:spPr>
              <a:solidFill>
                <a:srgbClr val="30746E"/>
              </a:solidFill>
              <a:ln w="19050">
                <a:noFill/>
              </a:ln>
              <a:effectLst/>
              <a:scene3d>
                <a:camera prst="orthographicFront"/>
                <a:lightRig rig="threePt" dir="t"/>
              </a:scene3d>
              <a:sp3d>
                <a:bevelT w="190500" h="38100"/>
              </a:sp3d>
            </c:spPr>
            <c:extLst>
              <c:ext xmlns:c16="http://schemas.microsoft.com/office/drawing/2014/chart" uri="{C3380CC4-5D6E-409C-BE32-E72D297353CC}">
                <c16:uniqueId val="{0000000B-4C31-43C4-B06E-2200C7DE2911}"/>
              </c:ext>
            </c:extLst>
          </c:dPt>
          <c:dPt>
            <c:idx val="1"/>
            <c:bubble3D val="0"/>
            <c:spPr>
              <a:solidFill>
                <a:schemeClr val="bg1">
                  <a:lumMod val="85000"/>
                </a:schemeClr>
              </a:solidFill>
              <a:ln w="19050">
                <a:solidFill>
                  <a:schemeClr val="bg1"/>
                </a:solidFill>
              </a:ln>
              <a:effectLst/>
              <a:scene3d>
                <a:camera prst="orthographicFront"/>
                <a:lightRig rig="threePt" dir="t"/>
              </a:scene3d>
              <a:sp3d>
                <a:bevelT w="190500" h="38100"/>
              </a:sp3d>
            </c:spPr>
            <c:extLst>
              <c:ext xmlns:c16="http://schemas.microsoft.com/office/drawing/2014/chart" uri="{C3380CC4-5D6E-409C-BE32-E72D297353CC}">
                <c16:uniqueId val="{0000000D-4C31-43C4-B06E-2200C7DE2911}"/>
              </c:ext>
            </c:extLst>
          </c:dPt>
          <c:val>
            <c:numRef>
              <c:f>'OBJECTIVE 1'!$E$14:$E$15</c:f>
              <c:numCache>
                <c:formatCode>0.0%</c:formatCode>
                <c:ptCount val="2"/>
                <c:pt idx="0">
                  <c:v>4.7500000000000001E-2</c:v>
                </c:pt>
                <c:pt idx="1">
                  <c:v>0.95250000000000001</c:v>
                </c:pt>
              </c:numCache>
            </c:numRef>
          </c:val>
          <c:extLst>
            <c:ext xmlns:c16="http://schemas.microsoft.com/office/drawing/2014/chart" uri="{C3380CC4-5D6E-409C-BE32-E72D297353CC}">
              <c16:uniqueId val="{0000000E-4C31-43C4-B06E-2200C7DE2911}"/>
            </c:ext>
          </c:extLst>
        </c:ser>
        <c:ser>
          <c:idx val="3"/>
          <c:order val="3"/>
          <c:spPr>
            <a:ln>
              <a:solidFill>
                <a:schemeClr val="bg1"/>
              </a:solidFill>
            </a:ln>
            <a:scene3d>
              <a:camera prst="orthographicFront"/>
              <a:lightRig rig="threePt" dir="t"/>
            </a:scene3d>
            <a:sp3d>
              <a:bevelT w="190500" h="38100"/>
            </a:sp3d>
          </c:spPr>
          <c:dPt>
            <c:idx val="0"/>
            <c:bubble3D val="0"/>
            <c:spPr>
              <a:solidFill>
                <a:schemeClr val="accent6"/>
              </a:solidFill>
              <a:ln w="19050">
                <a:solidFill>
                  <a:schemeClr val="bg1"/>
                </a:solidFill>
              </a:ln>
              <a:effectLst/>
              <a:scene3d>
                <a:camera prst="orthographicFront"/>
                <a:lightRig rig="threePt" dir="t"/>
              </a:scene3d>
              <a:sp3d>
                <a:bevelT w="190500" h="38100"/>
              </a:sp3d>
            </c:spPr>
            <c:extLst>
              <c:ext xmlns:c16="http://schemas.microsoft.com/office/drawing/2014/chart" uri="{C3380CC4-5D6E-409C-BE32-E72D297353CC}">
                <c16:uniqueId val="{00000010-4C31-43C4-B06E-2200C7DE2911}"/>
              </c:ext>
            </c:extLst>
          </c:dPt>
          <c:dPt>
            <c:idx val="1"/>
            <c:bubble3D val="0"/>
            <c:spPr>
              <a:solidFill>
                <a:schemeClr val="bg1">
                  <a:lumMod val="85000"/>
                </a:schemeClr>
              </a:solidFill>
              <a:ln w="19050">
                <a:solidFill>
                  <a:schemeClr val="bg1"/>
                </a:solidFill>
              </a:ln>
              <a:effectLst/>
              <a:scene3d>
                <a:camera prst="orthographicFront"/>
                <a:lightRig rig="threePt" dir="t"/>
              </a:scene3d>
              <a:sp3d>
                <a:bevelT w="190500" h="38100"/>
              </a:sp3d>
            </c:spPr>
            <c:extLst>
              <c:ext xmlns:c16="http://schemas.microsoft.com/office/drawing/2014/chart" uri="{C3380CC4-5D6E-409C-BE32-E72D297353CC}">
                <c16:uniqueId val="{00000012-4C31-43C4-B06E-2200C7DE2911}"/>
              </c:ext>
            </c:extLst>
          </c:dPt>
          <c:val>
            <c:numRef>
              <c:f>'OBJECTIVE 1'!$F$14:$F$15</c:f>
              <c:numCache>
                <c:formatCode>0.0%</c:formatCode>
                <c:ptCount val="2"/>
                <c:pt idx="0">
                  <c:v>3.7499999999999999E-2</c:v>
                </c:pt>
                <c:pt idx="1">
                  <c:v>0.96250000000000002</c:v>
                </c:pt>
              </c:numCache>
            </c:numRef>
          </c:val>
          <c:extLst>
            <c:ext xmlns:c16="http://schemas.microsoft.com/office/drawing/2014/chart" uri="{C3380CC4-5D6E-409C-BE32-E72D297353CC}">
              <c16:uniqueId val="{00000013-4C31-43C4-B06E-2200C7DE2911}"/>
            </c:ext>
          </c:extLst>
        </c:ser>
        <c:dLbls>
          <c:showLegendKey val="0"/>
          <c:showVal val="0"/>
          <c:showCatName val="0"/>
          <c:showSerName val="0"/>
          <c:showPercent val="0"/>
          <c:showBubbleSize val="0"/>
          <c:showLeaderLines val="1"/>
        </c:dLbls>
        <c:firstSliceAng val="0"/>
        <c:holeSize val="57"/>
      </c:doughnutChart>
      <c:spPr>
        <a:noFill/>
        <a:ln>
          <a:noFill/>
        </a:ln>
        <a:effectLst/>
      </c:spPr>
    </c:plotArea>
    <c:plotVisOnly val="1"/>
    <c:dispBlanksAs val="gap"/>
    <c:showDLblsOverMax val="0"/>
  </c:chart>
  <c:spPr>
    <a:blipFill dpi="0" rotWithShape="1">
      <a:blip xmlns:r="http://schemas.openxmlformats.org/officeDocument/2006/relationships" r:embed="rId3">
        <a:alphaModFix amt="10000"/>
      </a:blip>
      <a:srcRect/>
      <a:stretch>
        <a:fillRect/>
      </a:stretch>
    </a:blipFill>
    <a:ln w="9525" cap="flat" cmpd="sng" algn="ctr">
      <a:solidFill>
        <a:schemeClr val="bg1"/>
      </a:solidFill>
      <a:round/>
    </a:ln>
    <a:effectLst/>
  </c:spPr>
  <c:txPr>
    <a:bodyPr/>
    <a:lstStyle/>
    <a:p>
      <a:pPr>
        <a:defRPr/>
      </a:pPr>
      <a:endParaRPr lang="en-US"/>
    </a:p>
  </c:txPr>
  <c:externalData r:id="rId4">
    <c:autoUpdate val="0"/>
  </c:externalData>
</c:chartSpace>
</file>

<file path=ppt/charts/chart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800" b="1" i="0" u="none" strike="noStrike" kern="1200" cap="all" spc="50" baseline="0">
                <a:solidFill>
                  <a:sysClr val="windowText" lastClr="000000"/>
                </a:solidFill>
                <a:latin typeface="+mn-lt"/>
                <a:ea typeface="+mn-ea"/>
                <a:cs typeface="+mn-cs"/>
              </a:defRPr>
            </a:pPr>
            <a:r>
              <a:rPr lang="en-GB" sz="1800" b="1" i="0" u="none" strike="noStrike" cap="all" baseline="0">
                <a:solidFill>
                  <a:sysClr val="windowText" lastClr="000000"/>
                </a:solidFill>
                <a:effectLst/>
              </a:rPr>
              <a:t>MODES OF TRANSPORTATION</a:t>
            </a:r>
            <a:r>
              <a:rPr lang="en-GB" sz="1800" b="1" i="0" u="none" strike="noStrike" cap="all" baseline="0">
                <a:solidFill>
                  <a:sysClr val="windowText" lastClr="000000"/>
                </a:solidFill>
              </a:rPr>
              <a:t> </a:t>
            </a:r>
            <a:endParaRPr lang="en-US" sz="1800">
              <a:solidFill>
                <a:sysClr val="windowText" lastClr="000000"/>
              </a:solidFill>
            </a:endParaRPr>
          </a:p>
        </c:rich>
      </c:tx>
      <c:layout>
        <c:manualLayout>
          <c:xMode val="edge"/>
          <c:yMode val="edge"/>
          <c:x val="0.29053070662578662"/>
          <c:y val="0"/>
        </c:manualLayout>
      </c:layout>
      <c:overlay val="0"/>
      <c:spPr>
        <a:noFill/>
        <a:ln>
          <a:noFill/>
        </a:ln>
        <a:effectLst/>
      </c:spPr>
      <c:txPr>
        <a:bodyPr rot="0" spcFirstLastPara="1" vertOverflow="ellipsis" vert="horz" wrap="square" anchor="ctr" anchorCtr="1"/>
        <a:lstStyle/>
        <a:p>
          <a:pPr>
            <a:defRPr sz="1800" b="1" i="0" u="none" strike="noStrike" kern="1200" cap="all" spc="50" baseline="0">
              <a:solidFill>
                <a:sysClr val="windowText" lastClr="000000"/>
              </a:solidFill>
              <a:latin typeface="+mn-lt"/>
              <a:ea typeface="+mn-ea"/>
              <a:cs typeface="+mn-cs"/>
            </a:defRPr>
          </a:pPr>
          <a:endParaRPr lang="en-US"/>
        </a:p>
      </c:txPr>
    </c:title>
    <c:autoTitleDeleted val="0"/>
    <c:plotArea>
      <c:layout>
        <c:manualLayout>
          <c:layoutTarget val="inner"/>
          <c:xMode val="edge"/>
          <c:yMode val="edge"/>
          <c:x val="0.11545331377057701"/>
          <c:y val="0.13556645583236521"/>
          <c:w val="0.44500384568098023"/>
          <c:h val="0.83164665892173317"/>
        </c:manualLayout>
      </c:layout>
      <c:doughnutChart>
        <c:varyColors val="1"/>
        <c:ser>
          <c:idx val="0"/>
          <c:order val="0"/>
          <c:tx>
            <c:strRef>
              <c:f>'OBJECTIVE 1'!$C$2</c:f>
              <c:strCache>
                <c:ptCount val="1"/>
                <c:pt idx="0">
                  <c:v>NUMBER OF RESPONDENTS</c:v>
                </c:pt>
              </c:strCache>
            </c:strRef>
          </c:tx>
          <c:spPr>
            <a:scene3d>
              <a:camera prst="orthographicFront"/>
              <a:lightRig rig="balanced" dir="t">
                <a:rot lat="0" lon="0" rev="8700000"/>
              </a:lightRig>
            </a:scene3d>
            <a:sp3d>
              <a:bevelT w="190500" h="38100"/>
            </a:sp3d>
          </c:spPr>
          <c:explosion val="3"/>
          <c:dPt>
            <c:idx val="0"/>
            <c:bubble3D val="0"/>
            <c:explosion val="0"/>
            <c:spPr>
              <a:solidFill>
                <a:srgbClr val="C00000"/>
              </a:solidFill>
              <a:ln>
                <a:noFill/>
              </a:ln>
              <a:effectLst/>
              <a:scene3d>
                <a:camera prst="orthographicFront"/>
                <a:lightRig rig="balanced" dir="t">
                  <a:rot lat="0" lon="0" rev="8700000"/>
                </a:lightRig>
              </a:scene3d>
              <a:sp3d>
                <a:bevelT w="190500" h="38100"/>
              </a:sp3d>
            </c:spPr>
            <c:extLst>
              <c:ext xmlns:c16="http://schemas.microsoft.com/office/drawing/2014/chart" uri="{C3380CC4-5D6E-409C-BE32-E72D297353CC}">
                <c16:uniqueId val="{00000001-8976-444B-9626-0FC97C8A2A3A}"/>
              </c:ext>
            </c:extLst>
          </c:dPt>
          <c:dPt>
            <c:idx val="1"/>
            <c:bubble3D val="0"/>
            <c:explosion val="0"/>
            <c:spPr>
              <a:solidFill>
                <a:schemeClr val="accent4">
                  <a:lumMod val="75000"/>
                </a:schemeClr>
              </a:solidFill>
              <a:ln>
                <a:noFill/>
              </a:ln>
              <a:effectLst/>
              <a:scene3d>
                <a:camera prst="orthographicFront"/>
                <a:lightRig rig="balanced" dir="t">
                  <a:rot lat="0" lon="0" rev="8700000"/>
                </a:lightRig>
              </a:scene3d>
              <a:sp3d>
                <a:bevelT w="190500" h="38100"/>
              </a:sp3d>
            </c:spPr>
            <c:extLst>
              <c:ext xmlns:c16="http://schemas.microsoft.com/office/drawing/2014/chart" uri="{C3380CC4-5D6E-409C-BE32-E72D297353CC}">
                <c16:uniqueId val="{00000003-8976-444B-9626-0FC97C8A2A3A}"/>
              </c:ext>
            </c:extLst>
          </c:dPt>
          <c:dPt>
            <c:idx val="2"/>
            <c:bubble3D val="0"/>
            <c:explosion val="0"/>
            <c:spPr>
              <a:solidFill>
                <a:schemeClr val="accent3"/>
              </a:solidFill>
              <a:ln>
                <a:noFill/>
              </a:ln>
              <a:effectLst/>
              <a:scene3d>
                <a:camera prst="orthographicFront"/>
                <a:lightRig rig="balanced" dir="t">
                  <a:rot lat="0" lon="0" rev="8700000"/>
                </a:lightRig>
              </a:scene3d>
              <a:sp3d>
                <a:bevelT w="190500" h="38100"/>
              </a:sp3d>
            </c:spPr>
            <c:extLst>
              <c:ext xmlns:c16="http://schemas.microsoft.com/office/drawing/2014/chart" uri="{C3380CC4-5D6E-409C-BE32-E72D297353CC}">
                <c16:uniqueId val="{00000005-8976-444B-9626-0FC97C8A2A3A}"/>
              </c:ext>
            </c:extLst>
          </c:dPt>
          <c:dPt>
            <c:idx val="3"/>
            <c:bubble3D val="0"/>
            <c:explosion val="0"/>
            <c:spPr>
              <a:solidFill>
                <a:schemeClr val="accent6">
                  <a:lumMod val="75000"/>
                </a:schemeClr>
              </a:solidFill>
              <a:ln>
                <a:noFill/>
              </a:ln>
              <a:effectLst/>
              <a:scene3d>
                <a:camera prst="orthographicFront"/>
                <a:lightRig rig="balanced" dir="t">
                  <a:rot lat="0" lon="0" rev="8700000"/>
                </a:lightRig>
              </a:scene3d>
              <a:sp3d>
                <a:bevelT w="190500" h="38100"/>
              </a:sp3d>
            </c:spPr>
            <c:extLst>
              <c:ext xmlns:c16="http://schemas.microsoft.com/office/drawing/2014/chart" uri="{C3380CC4-5D6E-409C-BE32-E72D297353CC}">
                <c16:uniqueId val="{00000007-8976-444B-9626-0FC97C8A2A3A}"/>
              </c:ext>
            </c:extLst>
          </c:dPt>
          <c:dLbls>
            <c:dLbl>
              <c:idx val="0"/>
              <c:tx>
                <c:rich>
                  <a:bodyPr/>
                  <a:lstStyle/>
                  <a:p>
                    <a:fld id="{DC5818FD-472D-44D6-9868-26EDD6753A04}" type="CELLRANGE">
                      <a:rPr lang="en-US"/>
                      <a:pPr/>
                      <a:t>[CELLRANGE]</a:t>
                    </a:fld>
                    <a:endParaRPr lang="en-US"/>
                  </a:p>
                </c:rich>
              </c:tx>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1-8976-444B-9626-0FC97C8A2A3A}"/>
                </c:ext>
              </c:extLst>
            </c:dLbl>
            <c:dLbl>
              <c:idx val="1"/>
              <c:tx>
                <c:rich>
                  <a:bodyPr/>
                  <a:lstStyle/>
                  <a:p>
                    <a:fld id="{407B814C-E6FC-42FA-B6A0-BA0F0ED00ED1}" type="CELLRANGE">
                      <a:rPr lang="en-US"/>
                      <a:pPr/>
                      <a:t>[CELLRANGE]</a:t>
                    </a:fld>
                    <a:endParaRPr lang="en-US"/>
                  </a:p>
                </c:rich>
              </c:tx>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3-8976-444B-9626-0FC97C8A2A3A}"/>
                </c:ext>
              </c:extLst>
            </c:dLbl>
            <c:dLbl>
              <c:idx val="2"/>
              <c:tx>
                <c:rich>
                  <a:bodyPr/>
                  <a:lstStyle/>
                  <a:p>
                    <a:fld id="{F3856759-0486-4407-9B08-C3AF2E81E3CC}" type="CELLRANGE">
                      <a:rPr lang="en-US"/>
                      <a:pPr/>
                      <a:t>[CELLRANGE]</a:t>
                    </a:fld>
                    <a:endParaRPr lang="en-US"/>
                  </a:p>
                </c:rich>
              </c:tx>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5-8976-444B-9626-0FC97C8A2A3A}"/>
                </c:ext>
              </c:extLst>
            </c:dLbl>
            <c:dLbl>
              <c:idx val="3"/>
              <c:tx>
                <c:rich>
                  <a:bodyPr/>
                  <a:lstStyle/>
                  <a:p>
                    <a:fld id="{F4A22B03-A49F-48EC-A78E-BB736E74B5B2}" type="CELLRANGE">
                      <a:rPr lang="en-US"/>
                      <a:pPr/>
                      <a:t>[CELLRANGE]</a:t>
                    </a:fld>
                    <a:endParaRPr lang="en-US"/>
                  </a:p>
                </c:rich>
              </c:tx>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7-8976-444B-9626-0FC97C8A2A3A}"/>
                </c:ext>
              </c:extLst>
            </c:dLbl>
            <c:spPr>
              <a:no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bg1"/>
                    </a:solidFill>
                    <a:latin typeface="+mn-lt"/>
                    <a:ea typeface="+mn-ea"/>
                    <a:cs typeface="+mn-cs"/>
                  </a:defRPr>
                </a:pPr>
                <a:endParaRPr lang="en-US"/>
              </a:p>
            </c:txPr>
            <c:showLegendKey val="0"/>
            <c:showVal val="0"/>
            <c:showCatName val="0"/>
            <c:showSerName val="0"/>
            <c:showPercent val="0"/>
            <c:showBubbleSize val="0"/>
            <c:showLeaderLines val="0"/>
            <c:extLst>
              <c:ext xmlns:c15="http://schemas.microsoft.com/office/drawing/2012/chart" uri="{CE6537A1-D6FC-4f65-9D91-7224C49458BB}">
                <c15:showDataLabelsRange val="1"/>
              </c:ext>
            </c:extLst>
          </c:dLbls>
          <c:cat>
            <c:strRef>
              <c:f>'OBJECTIVE 1'!$B$3:$B$6</c:f>
              <c:strCache>
                <c:ptCount val="4"/>
                <c:pt idx="0">
                  <c:v>PERSONAL CAR</c:v>
                </c:pt>
                <c:pt idx="1">
                  <c:v>PUBLIC VEHICLE</c:v>
                </c:pt>
                <c:pt idx="2">
                  <c:v>PEDESTRIAN</c:v>
                </c:pt>
                <c:pt idx="3">
                  <c:v>OTHERS (BICYCLE, MOTOCYCLE)</c:v>
                </c:pt>
              </c:strCache>
            </c:strRef>
          </c:cat>
          <c:val>
            <c:numRef>
              <c:f>'OBJECTIVE 1'!$C$3:$C$6</c:f>
              <c:numCache>
                <c:formatCode>General</c:formatCode>
                <c:ptCount val="4"/>
                <c:pt idx="0">
                  <c:v>63</c:v>
                </c:pt>
                <c:pt idx="1">
                  <c:v>226</c:v>
                </c:pt>
                <c:pt idx="2">
                  <c:v>42</c:v>
                </c:pt>
                <c:pt idx="3">
                  <c:v>69</c:v>
                </c:pt>
              </c:numCache>
            </c:numRef>
          </c:val>
          <c:extLst>
            <c:ext xmlns:c15="http://schemas.microsoft.com/office/drawing/2012/chart" uri="{02D57815-91ED-43cb-92C2-25804820EDAC}">
              <c15:datalabelsRange>
                <c15:f>'OBJECTIVE 1'!$D$3:$D$6</c15:f>
                <c15:dlblRangeCache>
                  <c:ptCount val="4"/>
                  <c:pt idx="0">
                    <c:v>15.8%</c:v>
                  </c:pt>
                  <c:pt idx="1">
                    <c:v>56.5%</c:v>
                  </c:pt>
                  <c:pt idx="2">
                    <c:v>10.5%</c:v>
                  </c:pt>
                  <c:pt idx="3">
                    <c:v>17.3%</c:v>
                  </c:pt>
                </c15:dlblRangeCache>
              </c15:datalabelsRange>
            </c:ext>
            <c:ext xmlns:c16="http://schemas.microsoft.com/office/drawing/2014/chart" uri="{C3380CC4-5D6E-409C-BE32-E72D297353CC}">
              <c16:uniqueId val="{00000008-8976-444B-9626-0FC97C8A2A3A}"/>
            </c:ext>
          </c:extLst>
        </c:ser>
        <c:dLbls>
          <c:showLegendKey val="0"/>
          <c:showVal val="0"/>
          <c:showCatName val="0"/>
          <c:showSerName val="0"/>
          <c:showPercent val="1"/>
          <c:showBubbleSize val="0"/>
          <c:showLeaderLines val="0"/>
        </c:dLbls>
        <c:firstSliceAng val="0"/>
        <c:holeSize val="57"/>
      </c:doughnutChart>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w="9525" cap="flat" cmpd="sng" algn="ctr">
      <a:noFill/>
      <a:round/>
    </a:ln>
    <a:effectLst/>
  </c:spPr>
  <c:txPr>
    <a:bodyPr/>
    <a:lstStyle/>
    <a:p>
      <a:pPr>
        <a:defRPr/>
      </a:pPr>
      <a:endParaRPr lang="en-US"/>
    </a:p>
  </c:txPr>
  <c:externalData r:id="rId3">
    <c:autoUpdate val="0"/>
  </c:externalData>
</c:chartSpace>
</file>

<file path=ppt/charts/chart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
          <c:y val="0.31812358987916378"/>
          <c:w val="0.99530491301498403"/>
          <c:h val="0.35159413409485762"/>
        </c:manualLayout>
      </c:layout>
      <c:barChart>
        <c:barDir val="col"/>
        <c:grouping val="clustered"/>
        <c:varyColors val="0"/>
        <c:ser>
          <c:idx val="1"/>
          <c:order val="0"/>
          <c:spPr>
            <a:blipFill>
              <a:blip xmlns:r="http://schemas.openxmlformats.org/officeDocument/2006/relationships" r:embed="rId3"/>
              <a:stretch>
                <a:fillRect/>
              </a:stretch>
            </a:blipFill>
            <a:ln>
              <a:noFill/>
            </a:ln>
            <a:effectLst/>
          </c:spPr>
          <c:invertIfNegative val="0"/>
          <c:dPt>
            <c:idx val="0"/>
            <c:invertIfNegative val="0"/>
            <c:bubble3D val="0"/>
            <c:spPr>
              <a:blipFill>
                <a:blip xmlns:r="http://schemas.openxmlformats.org/officeDocument/2006/relationships" r:embed="rId4"/>
                <a:stretch>
                  <a:fillRect/>
                </a:stretch>
              </a:blipFill>
              <a:ln>
                <a:noFill/>
              </a:ln>
              <a:effectLst/>
            </c:spPr>
            <c:extLst>
              <c:ext xmlns:c16="http://schemas.microsoft.com/office/drawing/2014/chart" uri="{C3380CC4-5D6E-409C-BE32-E72D297353CC}">
                <c16:uniqueId val="{00000001-4232-437A-91F5-082E72F6E96D}"/>
              </c:ext>
            </c:extLst>
          </c:dPt>
          <c:dPt>
            <c:idx val="1"/>
            <c:invertIfNegative val="0"/>
            <c:bubble3D val="0"/>
            <c:spPr>
              <a:blipFill>
                <a:blip xmlns:r="http://schemas.openxmlformats.org/officeDocument/2006/relationships" r:embed="rId5"/>
                <a:stretch>
                  <a:fillRect/>
                </a:stretch>
              </a:blipFill>
              <a:ln>
                <a:noFill/>
              </a:ln>
              <a:effectLst/>
            </c:spPr>
            <c:extLst>
              <c:ext xmlns:c16="http://schemas.microsoft.com/office/drawing/2014/chart" uri="{C3380CC4-5D6E-409C-BE32-E72D297353CC}">
                <c16:uniqueId val="{00000003-4232-437A-91F5-082E72F6E96D}"/>
              </c:ext>
            </c:extLst>
          </c:dPt>
          <c:dLbls>
            <c:dLbl>
              <c:idx val="0"/>
              <c:layout>
                <c:manualLayout>
                  <c:x val="2.307695241097555E-2"/>
                  <c:y val="5.740682414698163E-2"/>
                </c:manualLayout>
              </c:layout>
              <c:tx>
                <c:rich>
                  <a:bodyPr/>
                  <a:lstStyle/>
                  <a:p>
                    <a:fld id="{C087E237-1402-4C99-BF98-B4777C96BA33}" type="CELLRANGE">
                      <a:rPr lang="en-US"/>
                      <a:pPr/>
                      <a:t>[CELLRANGE]</a:t>
                    </a:fld>
                    <a:endParaRPr lang="en-US"/>
                  </a:p>
                </c:rich>
              </c:tx>
              <c:dLblPos val="outEnd"/>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1-4232-437A-91F5-082E72F6E96D}"/>
                </c:ext>
              </c:extLst>
            </c:dLbl>
            <c:dLbl>
              <c:idx val="1"/>
              <c:layout>
                <c:manualLayout>
                  <c:x val="1.1538370276964855E-2"/>
                  <c:y val="3.750678991213055E-2"/>
                </c:manualLayout>
              </c:layout>
              <c:tx>
                <c:rich>
                  <a:bodyPr/>
                  <a:lstStyle/>
                  <a:p>
                    <a:fld id="{FD1C41F3-02DE-42AB-9D29-A04EE43A5FD3}" type="CELLRANGE">
                      <a:rPr lang="en-US"/>
                      <a:pPr/>
                      <a:t>[CELLRANGE]</a:t>
                    </a:fld>
                    <a:endParaRPr lang="en-US"/>
                  </a:p>
                </c:rich>
              </c:tx>
              <c:dLblPos val="outEnd"/>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3-4232-437A-91F5-082E72F6E96D}"/>
                </c:ext>
              </c:extLst>
            </c:dLbl>
            <c:spPr>
              <a:noFill/>
              <a:ln>
                <a:noFill/>
              </a:ln>
              <a:effectLst/>
            </c:spPr>
            <c:txPr>
              <a:bodyPr rot="0" spcFirstLastPara="1" vertOverflow="ellipsis" vert="horz" wrap="square" lIns="38100" tIns="19050" rIns="38100" bIns="19050" anchor="ctr" anchorCtr="1">
                <a:spAutoFit/>
              </a:bodyPr>
              <a:lstStyle/>
              <a:p>
                <a:pPr>
                  <a:defRPr sz="1800" b="1" i="0" u="none" strike="noStrike" kern="1200" baseline="0">
                    <a:solidFill>
                      <a:schemeClr val="tx1">
                        <a:lumMod val="95000"/>
                        <a:lumOff val="5000"/>
                      </a:schemeClr>
                    </a:solidFill>
                    <a:latin typeface="+mn-lt"/>
                    <a:ea typeface="+mn-ea"/>
                    <a:cs typeface="+mn-cs"/>
                  </a:defRPr>
                </a:pPr>
                <a:endParaRPr lang="en-US"/>
              </a:p>
            </c:txPr>
            <c:dLblPos val="outEnd"/>
            <c:showLegendKey val="0"/>
            <c:showVal val="0"/>
            <c:showCatName val="0"/>
            <c:showSerName val="0"/>
            <c:showPercent val="0"/>
            <c:showBubbleSize val="0"/>
            <c:showLeaderLines val="0"/>
            <c:extLst>
              <c:ext xmlns:c15="http://schemas.microsoft.com/office/drawing/2012/chart" uri="{CE6537A1-D6FC-4f65-9D91-7224C49458BB}">
                <c15:showDataLabelsRange val="1"/>
                <c15:showLeaderLines val="0"/>
              </c:ext>
            </c:extLst>
          </c:dLbls>
          <c:cat>
            <c:strRef>
              <c:f>'OBJECTIVE 1'!$B$33:$B$34</c:f>
              <c:strCache>
                <c:ptCount val="2"/>
                <c:pt idx="0">
                  <c:v>YES</c:v>
                </c:pt>
                <c:pt idx="1">
                  <c:v>NO</c:v>
                </c:pt>
              </c:strCache>
            </c:strRef>
          </c:cat>
          <c:val>
            <c:numRef>
              <c:f>'OBJECTIVE 1'!$D$33:$D$34</c:f>
              <c:numCache>
                <c:formatCode>0%</c:formatCode>
                <c:ptCount val="2"/>
                <c:pt idx="0">
                  <c:v>1</c:v>
                </c:pt>
                <c:pt idx="1">
                  <c:v>1</c:v>
                </c:pt>
              </c:numCache>
            </c:numRef>
          </c:val>
          <c:extLst>
            <c:ext xmlns:c15="http://schemas.microsoft.com/office/drawing/2012/chart" uri="{02D57815-91ED-43cb-92C2-25804820EDAC}">
              <c15:datalabelsRange>
                <c15:f>'OBJECTIVE 1'!$C$33:$C$34</c15:f>
                <c15:dlblRangeCache>
                  <c:ptCount val="2"/>
                  <c:pt idx="0">
                    <c:v>92%</c:v>
                  </c:pt>
                  <c:pt idx="1">
                    <c:v>8%</c:v>
                  </c:pt>
                </c15:dlblRangeCache>
              </c15:datalabelsRange>
            </c:ext>
            <c:ext xmlns:c16="http://schemas.microsoft.com/office/drawing/2014/chart" uri="{C3380CC4-5D6E-409C-BE32-E72D297353CC}">
              <c16:uniqueId val="{00000004-4232-437A-91F5-082E72F6E96D}"/>
            </c:ext>
          </c:extLst>
        </c:ser>
        <c:ser>
          <c:idx val="0"/>
          <c:order val="1"/>
          <c:spPr>
            <a:solidFill>
              <a:schemeClr val="accent1"/>
            </a:solidFill>
            <a:ln>
              <a:noFill/>
            </a:ln>
            <a:effectLst/>
            <a:scene3d>
              <a:camera prst="orthographicFront"/>
              <a:lightRig rig="threePt" dir="t"/>
            </a:scene3d>
          </c:spPr>
          <c:invertIfNegative val="0"/>
          <c:dPt>
            <c:idx val="0"/>
            <c:invertIfNegative val="0"/>
            <c:bubble3D val="0"/>
            <c:spPr>
              <a:blipFill>
                <a:blip xmlns:r="http://schemas.openxmlformats.org/officeDocument/2006/relationships" r:embed="rId6"/>
                <a:stretch>
                  <a:fillRect/>
                </a:stretch>
              </a:blipFill>
              <a:ln>
                <a:noFill/>
              </a:ln>
              <a:effectLst/>
              <a:scene3d>
                <a:camera prst="orthographicFront"/>
                <a:lightRig rig="threePt" dir="t"/>
              </a:scene3d>
            </c:spPr>
            <c:pictureOptions>
              <c:pictureFormat val="stackScale"/>
            </c:pictureOptions>
            <c:extLst>
              <c:ext xmlns:c16="http://schemas.microsoft.com/office/drawing/2014/chart" uri="{C3380CC4-5D6E-409C-BE32-E72D297353CC}">
                <c16:uniqueId val="{00000006-4232-437A-91F5-082E72F6E96D}"/>
              </c:ext>
            </c:extLst>
          </c:dPt>
          <c:dPt>
            <c:idx val="1"/>
            <c:invertIfNegative val="0"/>
            <c:bubble3D val="0"/>
            <c:spPr>
              <a:blipFill>
                <a:blip xmlns:r="http://schemas.openxmlformats.org/officeDocument/2006/relationships" r:embed="rId7"/>
                <a:stretch>
                  <a:fillRect/>
                </a:stretch>
              </a:blipFill>
              <a:ln>
                <a:noFill/>
              </a:ln>
              <a:effectLst/>
              <a:scene3d>
                <a:camera prst="orthographicFront"/>
                <a:lightRig rig="threePt" dir="t"/>
              </a:scene3d>
            </c:spPr>
            <c:pictureOptions>
              <c:pictureFormat val="stackScale"/>
            </c:pictureOptions>
            <c:extLst>
              <c:ext xmlns:c16="http://schemas.microsoft.com/office/drawing/2014/chart" uri="{C3380CC4-5D6E-409C-BE32-E72D297353CC}">
                <c16:uniqueId val="{00000008-4232-437A-91F5-082E72F6E96D}"/>
              </c:ext>
            </c:extLst>
          </c:dPt>
          <c:cat>
            <c:strRef>
              <c:f>'OBJECTIVE 1'!$B$33:$B$34</c:f>
              <c:strCache>
                <c:ptCount val="2"/>
                <c:pt idx="0">
                  <c:v>YES</c:v>
                </c:pt>
                <c:pt idx="1">
                  <c:v>NO</c:v>
                </c:pt>
              </c:strCache>
            </c:strRef>
          </c:cat>
          <c:val>
            <c:numRef>
              <c:f>'OBJECTIVE 1'!$C$33:$C$34</c:f>
              <c:numCache>
                <c:formatCode>0%</c:formatCode>
                <c:ptCount val="2"/>
                <c:pt idx="0">
                  <c:v>0.91601049868766404</c:v>
                </c:pt>
                <c:pt idx="1">
                  <c:v>8.3989501312335957E-2</c:v>
                </c:pt>
              </c:numCache>
            </c:numRef>
          </c:val>
          <c:extLst>
            <c:ext xmlns:c16="http://schemas.microsoft.com/office/drawing/2014/chart" uri="{C3380CC4-5D6E-409C-BE32-E72D297353CC}">
              <c16:uniqueId val="{00000009-4232-437A-91F5-082E72F6E96D}"/>
            </c:ext>
          </c:extLst>
        </c:ser>
        <c:dLbls>
          <c:showLegendKey val="0"/>
          <c:showVal val="0"/>
          <c:showCatName val="0"/>
          <c:showSerName val="0"/>
          <c:showPercent val="0"/>
          <c:showBubbleSize val="0"/>
        </c:dLbls>
        <c:gapWidth val="180"/>
        <c:overlap val="100"/>
        <c:axId val="2096774160"/>
        <c:axId val="2096763824"/>
      </c:barChart>
      <c:catAx>
        <c:axId val="2096774160"/>
        <c:scaling>
          <c:orientation val="minMax"/>
        </c:scaling>
        <c:delete val="0"/>
        <c:axPos val="b"/>
        <c:numFmt formatCode="General" sourceLinked="1"/>
        <c:majorTickMark val="none"/>
        <c:minorTickMark val="none"/>
        <c:tickLblPos val="nextTo"/>
        <c:spPr>
          <a:noFill/>
          <a:ln w="9525" cap="flat" cmpd="sng" algn="ctr">
            <a:noFill/>
            <a:round/>
          </a:ln>
          <a:effectLst/>
        </c:spPr>
        <c:txPr>
          <a:bodyPr rot="-60000000" spcFirstLastPara="1" vertOverflow="ellipsis" vert="horz" wrap="square" anchor="ctr" anchorCtr="1"/>
          <a:lstStyle/>
          <a:p>
            <a:pPr>
              <a:defRPr sz="1600" b="1" i="0" u="none" strike="noStrike" kern="1200" baseline="0">
                <a:solidFill>
                  <a:schemeClr val="tx1">
                    <a:lumMod val="95000"/>
                    <a:lumOff val="5000"/>
                  </a:schemeClr>
                </a:solidFill>
                <a:latin typeface="+mn-lt"/>
                <a:ea typeface="+mn-ea"/>
                <a:cs typeface="+mn-cs"/>
              </a:defRPr>
            </a:pPr>
            <a:endParaRPr lang="en-US"/>
          </a:p>
        </c:txPr>
        <c:crossAx val="2096763824"/>
        <c:crosses val="autoZero"/>
        <c:auto val="1"/>
        <c:lblAlgn val="ctr"/>
        <c:lblOffset val="100"/>
        <c:noMultiLvlLbl val="0"/>
      </c:catAx>
      <c:valAx>
        <c:axId val="2096763824"/>
        <c:scaling>
          <c:orientation val="minMax"/>
          <c:max val="1"/>
        </c:scaling>
        <c:delete val="1"/>
        <c:axPos val="l"/>
        <c:numFmt formatCode="0%" sourceLinked="1"/>
        <c:majorTickMark val="none"/>
        <c:minorTickMark val="none"/>
        <c:tickLblPos val="nextTo"/>
        <c:crossAx val="2096774160"/>
        <c:crosses val="autoZero"/>
        <c:crossBetween val="between"/>
      </c:val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blipFill dpi="0" rotWithShape="1">
      <a:blip xmlns:r="http://schemas.openxmlformats.org/officeDocument/2006/relationships" r:embed="rId8">
        <a:alphaModFix amt="6000"/>
      </a:blip>
      <a:srcRect/>
      <a:stretch>
        <a:fillRect/>
      </a:stretch>
    </a:blipFill>
    <a:ln w="9525" cap="flat" cmpd="sng" algn="ctr">
      <a:noFill/>
      <a:round/>
    </a:ln>
    <a:effectLst/>
  </c:spPr>
  <c:txPr>
    <a:bodyPr/>
    <a:lstStyle/>
    <a:p>
      <a:pPr>
        <a:defRPr/>
      </a:pPr>
      <a:endParaRPr lang="en-US"/>
    </a:p>
  </c:txPr>
  <c:externalData r:id="rId9">
    <c:autoUpdate val="0"/>
  </c:externalData>
</c:chartSpace>
</file>

<file path=ppt/charts/chart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446159543217124E-2"/>
          <c:y val="7.5185761917122576E-2"/>
          <c:w val="0.47427538865787261"/>
          <c:h val="0.78282397842018414"/>
        </c:manualLayout>
      </c:layout>
      <c:doughnutChart>
        <c:varyColors val="1"/>
        <c:ser>
          <c:idx val="0"/>
          <c:order val="0"/>
          <c:spPr>
            <a:scene3d>
              <a:camera prst="orthographicFront"/>
              <a:lightRig rig="threePt" dir="t"/>
            </a:scene3d>
            <a:sp3d>
              <a:bevelT w="190500" h="38100"/>
            </a:sp3d>
          </c:spPr>
          <c:dPt>
            <c:idx val="0"/>
            <c:bubble3D val="0"/>
            <c:spPr>
              <a:solidFill>
                <a:schemeClr val="accent1">
                  <a:lumMod val="50000"/>
                </a:schemeClr>
              </a:solidFill>
              <a:ln w="19050">
                <a:solidFill>
                  <a:schemeClr val="lt1"/>
                </a:solidFill>
              </a:ln>
              <a:effectLst/>
              <a:scene3d>
                <a:camera prst="orthographicFront"/>
                <a:lightRig rig="threePt" dir="t"/>
              </a:scene3d>
              <a:sp3d>
                <a:bevelT w="190500" h="38100"/>
              </a:sp3d>
            </c:spPr>
            <c:extLst>
              <c:ext xmlns:c16="http://schemas.microsoft.com/office/drawing/2014/chart" uri="{C3380CC4-5D6E-409C-BE32-E72D297353CC}">
                <c16:uniqueId val="{00000001-1BCF-476A-88DC-69EF8154C15A}"/>
              </c:ext>
            </c:extLst>
          </c:dPt>
          <c:dPt>
            <c:idx val="1"/>
            <c:bubble3D val="0"/>
            <c:spPr>
              <a:solidFill>
                <a:schemeClr val="bg1">
                  <a:lumMod val="75000"/>
                </a:schemeClr>
              </a:solidFill>
              <a:ln w="19050">
                <a:solidFill>
                  <a:schemeClr val="lt1"/>
                </a:solidFill>
              </a:ln>
              <a:effectLst/>
              <a:scene3d>
                <a:camera prst="orthographicFront"/>
                <a:lightRig rig="threePt" dir="t"/>
              </a:scene3d>
              <a:sp3d>
                <a:bevelT w="190500" h="38100"/>
              </a:sp3d>
            </c:spPr>
            <c:extLst>
              <c:ext xmlns:c16="http://schemas.microsoft.com/office/drawing/2014/chart" uri="{C3380CC4-5D6E-409C-BE32-E72D297353CC}">
                <c16:uniqueId val="{00000003-1BCF-476A-88DC-69EF8154C15A}"/>
              </c:ext>
            </c:extLst>
          </c:dPt>
          <c:val>
            <c:numRef>
              <c:f>'OBJECTIVE 1'!$C$42:$C$43</c:f>
              <c:numCache>
                <c:formatCode>0%</c:formatCode>
                <c:ptCount val="2"/>
                <c:pt idx="0" formatCode="0.0%">
                  <c:v>0.71578947368421053</c:v>
                </c:pt>
                <c:pt idx="1">
                  <c:v>0.28421052631578947</c:v>
                </c:pt>
              </c:numCache>
            </c:numRef>
          </c:val>
          <c:extLst>
            <c:ext xmlns:c16="http://schemas.microsoft.com/office/drawing/2014/chart" uri="{C3380CC4-5D6E-409C-BE32-E72D297353CC}">
              <c16:uniqueId val="{00000004-1BCF-476A-88DC-69EF8154C15A}"/>
            </c:ext>
          </c:extLst>
        </c:ser>
        <c:ser>
          <c:idx val="1"/>
          <c:order val="1"/>
          <c:spPr>
            <a:scene3d>
              <a:camera prst="orthographicFront"/>
              <a:lightRig rig="threePt" dir="t"/>
            </a:scene3d>
            <a:sp3d>
              <a:bevelT w="190500" h="38100"/>
            </a:sp3d>
          </c:spPr>
          <c:dPt>
            <c:idx val="0"/>
            <c:bubble3D val="0"/>
            <c:spPr>
              <a:solidFill>
                <a:schemeClr val="tx1">
                  <a:lumMod val="65000"/>
                  <a:lumOff val="35000"/>
                </a:schemeClr>
              </a:solidFill>
              <a:ln w="19050">
                <a:solidFill>
                  <a:schemeClr val="lt1"/>
                </a:solidFill>
              </a:ln>
              <a:effectLst/>
              <a:scene3d>
                <a:camera prst="orthographicFront"/>
                <a:lightRig rig="threePt" dir="t"/>
              </a:scene3d>
              <a:sp3d>
                <a:bevelT w="190500" h="38100"/>
              </a:sp3d>
            </c:spPr>
            <c:extLst>
              <c:ext xmlns:c16="http://schemas.microsoft.com/office/drawing/2014/chart" uri="{C3380CC4-5D6E-409C-BE32-E72D297353CC}">
                <c16:uniqueId val="{00000006-1BCF-476A-88DC-69EF8154C15A}"/>
              </c:ext>
            </c:extLst>
          </c:dPt>
          <c:dPt>
            <c:idx val="1"/>
            <c:bubble3D val="0"/>
            <c:spPr>
              <a:solidFill>
                <a:schemeClr val="bg1">
                  <a:lumMod val="75000"/>
                </a:schemeClr>
              </a:solidFill>
              <a:ln w="19050">
                <a:solidFill>
                  <a:schemeClr val="lt1"/>
                </a:solidFill>
              </a:ln>
              <a:effectLst/>
              <a:scene3d>
                <a:camera prst="orthographicFront"/>
                <a:lightRig rig="threePt" dir="t"/>
              </a:scene3d>
              <a:sp3d>
                <a:bevelT w="190500" h="38100"/>
              </a:sp3d>
            </c:spPr>
            <c:extLst>
              <c:ext xmlns:c16="http://schemas.microsoft.com/office/drawing/2014/chart" uri="{C3380CC4-5D6E-409C-BE32-E72D297353CC}">
                <c16:uniqueId val="{00000008-1BCF-476A-88DC-69EF8154C15A}"/>
              </c:ext>
            </c:extLst>
          </c:dPt>
          <c:val>
            <c:numRef>
              <c:f>'OBJECTIVE 1'!$D$42:$D$43</c:f>
              <c:numCache>
                <c:formatCode>0%</c:formatCode>
                <c:ptCount val="2"/>
                <c:pt idx="0" formatCode="0.0%">
                  <c:v>0.21052631578947367</c:v>
                </c:pt>
                <c:pt idx="1">
                  <c:v>0.78947368421052633</c:v>
                </c:pt>
              </c:numCache>
            </c:numRef>
          </c:val>
          <c:extLst>
            <c:ext xmlns:c16="http://schemas.microsoft.com/office/drawing/2014/chart" uri="{C3380CC4-5D6E-409C-BE32-E72D297353CC}">
              <c16:uniqueId val="{00000009-1BCF-476A-88DC-69EF8154C15A}"/>
            </c:ext>
          </c:extLst>
        </c:ser>
        <c:ser>
          <c:idx val="2"/>
          <c:order val="2"/>
          <c:spPr>
            <a:scene3d>
              <a:camera prst="orthographicFront"/>
              <a:lightRig rig="threePt" dir="t"/>
            </a:scene3d>
            <a:sp3d>
              <a:bevelT w="190500" h="38100"/>
            </a:sp3d>
          </c:spPr>
          <c:dPt>
            <c:idx val="0"/>
            <c:bubble3D val="0"/>
            <c:spPr>
              <a:solidFill>
                <a:srgbClr val="30746E"/>
              </a:solidFill>
              <a:ln w="19050">
                <a:solidFill>
                  <a:schemeClr val="lt1"/>
                </a:solidFill>
              </a:ln>
              <a:effectLst/>
              <a:scene3d>
                <a:camera prst="orthographicFront"/>
                <a:lightRig rig="threePt" dir="t"/>
              </a:scene3d>
              <a:sp3d>
                <a:bevelT w="190500" h="38100"/>
              </a:sp3d>
            </c:spPr>
            <c:extLst>
              <c:ext xmlns:c16="http://schemas.microsoft.com/office/drawing/2014/chart" uri="{C3380CC4-5D6E-409C-BE32-E72D297353CC}">
                <c16:uniqueId val="{0000000B-1BCF-476A-88DC-69EF8154C15A}"/>
              </c:ext>
            </c:extLst>
          </c:dPt>
          <c:dPt>
            <c:idx val="1"/>
            <c:bubble3D val="0"/>
            <c:spPr>
              <a:solidFill>
                <a:schemeClr val="bg1">
                  <a:lumMod val="75000"/>
                </a:schemeClr>
              </a:solidFill>
              <a:ln w="19050">
                <a:solidFill>
                  <a:schemeClr val="lt1"/>
                </a:solidFill>
              </a:ln>
              <a:effectLst/>
              <a:scene3d>
                <a:camera prst="orthographicFront"/>
                <a:lightRig rig="threePt" dir="t"/>
              </a:scene3d>
              <a:sp3d>
                <a:bevelT w="190500" h="38100"/>
              </a:sp3d>
            </c:spPr>
            <c:extLst>
              <c:ext xmlns:c16="http://schemas.microsoft.com/office/drawing/2014/chart" uri="{C3380CC4-5D6E-409C-BE32-E72D297353CC}">
                <c16:uniqueId val="{0000000D-1BCF-476A-88DC-69EF8154C15A}"/>
              </c:ext>
            </c:extLst>
          </c:dPt>
          <c:val>
            <c:numRef>
              <c:f>'OBJECTIVE 1'!$E$42:$E$43</c:f>
              <c:numCache>
                <c:formatCode>0%</c:formatCode>
                <c:ptCount val="2"/>
                <c:pt idx="0" formatCode="0.0%">
                  <c:v>3.6842105263157891E-2</c:v>
                </c:pt>
                <c:pt idx="1">
                  <c:v>0.9631578947368421</c:v>
                </c:pt>
              </c:numCache>
            </c:numRef>
          </c:val>
          <c:extLst>
            <c:ext xmlns:c16="http://schemas.microsoft.com/office/drawing/2014/chart" uri="{C3380CC4-5D6E-409C-BE32-E72D297353CC}">
              <c16:uniqueId val="{0000000E-1BCF-476A-88DC-69EF8154C15A}"/>
            </c:ext>
          </c:extLst>
        </c:ser>
        <c:ser>
          <c:idx val="3"/>
          <c:order val="3"/>
          <c:spPr>
            <a:scene3d>
              <a:camera prst="orthographicFront"/>
              <a:lightRig rig="threePt" dir="t"/>
            </a:scene3d>
            <a:sp3d>
              <a:bevelT w="190500" h="38100"/>
            </a:sp3d>
          </c:spPr>
          <c:dPt>
            <c:idx val="0"/>
            <c:bubble3D val="0"/>
            <c:spPr>
              <a:solidFill>
                <a:schemeClr val="accent6"/>
              </a:solidFill>
              <a:ln w="19050">
                <a:solidFill>
                  <a:schemeClr val="lt1"/>
                </a:solidFill>
              </a:ln>
              <a:effectLst/>
              <a:scene3d>
                <a:camera prst="orthographicFront"/>
                <a:lightRig rig="threePt" dir="t"/>
              </a:scene3d>
              <a:sp3d>
                <a:bevelT w="190500" h="38100"/>
              </a:sp3d>
            </c:spPr>
            <c:extLst>
              <c:ext xmlns:c16="http://schemas.microsoft.com/office/drawing/2014/chart" uri="{C3380CC4-5D6E-409C-BE32-E72D297353CC}">
                <c16:uniqueId val="{00000010-1BCF-476A-88DC-69EF8154C15A}"/>
              </c:ext>
            </c:extLst>
          </c:dPt>
          <c:dPt>
            <c:idx val="1"/>
            <c:bubble3D val="0"/>
            <c:spPr>
              <a:solidFill>
                <a:schemeClr val="bg1">
                  <a:lumMod val="75000"/>
                </a:schemeClr>
              </a:solidFill>
              <a:ln w="19050">
                <a:solidFill>
                  <a:schemeClr val="lt1"/>
                </a:solidFill>
              </a:ln>
              <a:effectLst/>
              <a:scene3d>
                <a:camera prst="orthographicFront"/>
                <a:lightRig rig="threePt" dir="t"/>
              </a:scene3d>
              <a:sp3d>
                <a:bevelT w="190500" h="38100"/>
              </a:sp3d>
            </c:spPr>
            <c:extLst>
              <c:ext xmlns:c16="http://schemas.microsoft.com/office/drawing/2014/chart" uri="{C3380CC4-5D6E-409C-BE32-E72D297353CC}">
                <c16:uniqueId val="{00000012-1BCF-476A-88DC-69EF8154C15A}"/>
              </c:ext>
            </c:extLst>
          </c:dPt>
          <c:val>
            <c:numRef>
              <c:f>'OBJECTIVE 1'!$F$42:$F$43</c:f>
              <c:numCache>
                <c:formatCode>0%</c:formatCode>
                <c:ptCount val="2"/>
                <c:pt idx="0" formatCode="0.0%">
                  <c:v>3.6842105263157891E-2</c:v>
                </c:pt>
                <c:pt idx="1">
                  <c:v>0.9631578947368421</c:v>
                </c:pt>
              </c:numCache>
            </c:numRef>
          </c:val>
          <c:extLst>
            <c:ext xmlns:c16="http://schemas.microsoft.com/office/drawing/2014/chart" uri="{C3380CC4-5D6E-409C-BE32-E72D297353CC}">
              <c16:uniqueId val="{00000013-1BCF-476A-88DC-69EF8154C15A}"/>
            </c:ext>
          </c:extLst>
        </c:ser>
        <c:dLbls>
          <c:showLegendKey val="0"/>
          <c:showVal val="0"/>
          <c:showCatName val="0"/>
          <c:showSerName val="0"/>
          <c:showPercent val="0"/>
          <c:showBubbleSize val="0"/>
          <c:showLeaderLines val="1"/>
        </c:dLbls>
        <c:firstSliceAng val="0"/>
        <c:holeSize val="58"/>
      </c:doughnutChart>
      <c:spPr>
        <a:noFill/>
        <a:ln>
          <a:noFill/>
        </a:ln>
        <a:effectLst/>
      </c:spPr>
    </c:plotArea>
    <c:plotVisOnly val="1"/>
    <c:dispBlanksAs val="gap"/>
    <c:showDLblsOverMax val="0"/>
  </c:chart>
  <c:spPr>
    <a:noFill/>
    <a:ln w="9525" cap="flat" cmpd="sng" algn="ctr">
      <a:solidFill>
        <a:schemeClr val="bg1"/>
      </a:solidFill>
      <a:round/>
    </a:ln>
    <a:effectLst/>
  </c:spPr>
  <c:txPr>
    <a:bodyPr/>
    <a:lstStyle/>
    <a:p>
      <a:pPr>
        <a:defRPr/>
      </a:pPr>
      <a:endParaRPr lang="en-US"/>
    </a:p>
  </c:txPr>
  <c:externalData r:id="rId3">
    <c:autoUpdate val="0"/>
  </c:externalData>
</c:chartSpace>
</file>

<file path=ppt/charts/chart1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2627127595190057"/>
          <c:y val="9.5640208417485273E-2"/>
          <c:w val="0.39835690324988077"/>
          <c:h val="0.71918619525067151"/>
        </c:manualLayout>
      </c:layout>
      <c:doughnutChart>
        <c:varyColors val="1"/>
        <c:ser>
          <c:idx val="0"/>
          <c:order val="0"/>
          <c:spPr>
            <a:solidFill>
              <a:schemeClr val="accent4">
                <a:lumMod val="75000"/>
              </a:schemeClr>
            </a:solidFill>
            <a:scene3d>
              <a:camera prst="orthographicFront"/>
              <a:lightRig rig="threePt" dir="t"/>
            </a:scene3d>
            <a:sp3d>
              <a:bevelT w="190500" h="38100"/>
            </a:sp3d>
          </c:spPr>
          <c:dPt>
            <c:idx val="0"/>
            <c:bubble3D val="0"/>
            <c:spPr>
              <a:solidFill>
                <a:schemeClr val="tx1">
                  <a:lumMod val="65000"/>
                  <a:lumOff val="35000"/>
                </a:schemeClr>
              </a:solidFill>
              <a:ln w="19050">
                <a:solidFill>
                  <a:schemeClr val="lt1"/>
                </a:solidFill>
              </a:ln>
              <a:effectLst/>
              <a:scene3d>
                <a:camera prst="orthographicFront"/>
                <a:lightRig rig="threePt" dir="t"/>
              </a:scene3d>
              <a:sp3d>
                <a:bevelT w="190500" h="38100"/>
              </a:sp3d>
            </c:spPr>
            <c:extLst>
              <c:ext xmlns:c16="http://schemas.microsoft.com/office/drawing/2014/chart" uri="{C3380CC4-5D6E-409C-BE32-E72D297353CC}">
                <c16:uniqueId val="{00000001-DAB4-4F6B-A31D-56AE62E62A8F}"/>
              </c:ext>
            </c:extLst>
          </c:dPt>
          <c:dPt>
            <c:idx val="1"/>
            <c:bubble3D val="0"/>
            <c:spPr>
              <a:solidFill>
                <a:schemeClr val="bg1">
                  <a:lumMod val="85000"/>
                </a:schemeClr>
              </a:solidFill>
              <a:ln w="19050">
                <a:solidFill>
                  <a:schemeClr val="lt1"/>
                </a:solidFill>
              </a:ln>
              <a:effectLst/>
              <a:scene3d>
                <a:camera prst="orthographicFront"/>
                <a:lightRig rig="threePt" dir="t"/>
              </a:scene3d>
              <a:sp3d>
                <a:bevelT w="190500" h="38100"/>
              </a:sp3d>
            </c:spPr>
            <c:extLst>
              <c:ext xmlns:c16="http://schemas.microsoft.com/office/drawing/2014/chart" uri="{C3380CC4-5D6E-409C-BE32-E72D297353CC}">
                <c16:uniqueId val="{00000003-DAB4-4F6B-A31D-56AE62E62A8F}"/>
              </c:ext>
            </c:extLst>
          </c:dPt>
          <c:dLbls>
            <c:delete val="1"/>
          </c:dLbls>
          <c:val>
            <c:numRef>
              <c:f>'OBJECTIVE 1'!$C$22:$C$23</c:f>
              <c:numCache>
                <c:formatCode>0.0%</c:formatCode>
                <c:ptCount val="2"/>
                <c:pt idx="0" formatCode="0%">
                  <c:v>0.44094488188976377</c:v>
                </c:pt>
                <c:pt idx="1">
                  <c:v>0.55905511811023623</c:v>
                </c:pt>
              </c:numCache>
            </c:numRef>
          </c:val>
          <c:extLst>
            <c:ext xmlns:c16="http://schemas.microsoft.com/office/drawing/2014/chart" uri="{C3380CC4-5D6E-409C-BE32-E72D297353CC}">
              <c16:uniqueId val="{00000004-DAB4-4F6B-A31D-56AE62E62A8F}"/>
            </c:ext>
          </c:extLst>
        </c:ser>
        <c:ser>
          <c:idx val="1"/>
          <c:order val="1"/>
          <c:spPr>
            <a:scene3d>
              <a:camera prst="orthographicFront"/>
              <a:lightRig rig="threePt" dir="t"/>
            </a:scene3d>
            <a:sp3d>
              <a:bevelT w="190500" h="38100"/>
            </a:sp3d>
          </c:spPr>
          <c:dPt>
            <c:idx val="0"/>
            <c:bubble3D val="0"/>
            <c:spPr>
              <a:solidFill>
                <a:srgbClr val="0070C0"/>
              </a:solidFill>
              <a:ln w="19050">
                <a:solidFill>
                  <a:schemeClr val="lt1"/>
                </a:solidFill>
              </a:ln>
              <a:effectLst/>
              <a:scene3d>
                <a:camera prst="orthographicFront"/>
                <a:lightRig rig="threePt" dir="t"/>
              </a:scene3d>
              <a:sp3d>
                <a:bevelT w="190500" h="38100"/>
              </a:sp3d>
            </c:spPr>
            <c:extLst>
              <c:ext xmlns:c16="http://schemas.microsoft.com/office/drawing/2014/chart" uri="{C3380CC4-5D6E-409C-BE32-E72D297353CC}">
                <c16:uniqueId val="{00000006-DAB4-4F6B-A31D-56AE62E62A8F}"/>
              </c:ext>
            </c:extLst>
          </c:dPt>
          <c:dPt>
            <c:idx val="1"/>
            <c:bubble3D val="0"/>
            <c:spPr>
              <a:solidFill>
                <a:schemeClr val="bg1">
                  <a:lumMod val="85000"/>
                </a:schemeClr>
              </a:solidFill>
              <a:ln w="19050">
                <a:solidFill>
                  <a:schemeClr val="lt1"/>
                </a:solidFill>
              </a:ln>
              <a:effectLst/>
              <a:scene3d>
                <a:camera prst="orthographicFront"/>
                <a:lightRig rig="threePt" dir="t"/>
              </a:scene3d>
              <a:sp3d>
                <a:bevelT w="190500" h="38100"/>
              </a:sp3d>
            </c:spPr>
            <c:extLst>
              <c:ext xmlns:c16="http://schemas.microsoft.com/office/drawing/2014/chart" uri="{C3380CC4-5D6E-409C-BE32-E72D297353CC}">
                <c16:uniqueId val="{00000008-DAB4-4F6B-A31D-56AE62E62A8F}"/>
              </c:ext>
            </c:extLst>
          </c:dPt>
          <c:dLbls>
            <c:delete val="1"/>
          </c:dLbls>
          <c:val>
            <c:numRef>
              <c:f>'OBJECTIVE 1'!$D$22:$D$23</c:f>
              <c:numCache>
                <c:formatCode>0.0%</c:formatCode>
                <c:ptCount val="2"/>
                <c:pt idx="0">
                  <c:v>0.39632545931758528</c:v>
                </c:pt>
                <c:pt idx="1">
                  <c:v>0.60367454068241466</c:v>
                </c:pt>
              </c:numCache>
            </c:numRef>
          </c:val>
          <c:extLst>
            <c:ext xmlns:c16="http://schemas.microsoft.com/office/drawing/2014/chart" uri="{C3380CC4-5D6E-409C-BE32-E72D297353CC}">
              <c16:uniqueId val="{00000009-DAB4-4F6B-A31D-56AE62E62A8F}"/>
            </c:ext>
          </c:extLst>
        </c:ser>
        <c:ser>
          <c:idx val="2"/>
          <c:order val="2"/>
          <c:spPr>
            <a:solidFill>
              <a:schemeClr val="bg1">
                <a:lumMod val="85000"/>
              </a:schemeClr>
            </a:solidFill>
            <a:scene3d>
              <a:camera prst="orthographicFront"/>
              <a:lightRig rig="threePt" dir="t"/>
            </a:scene3d>
            <a:sp3d>
              <a:bevelT w="190500" h="38100"/>
            </a:sp3d>
          </c:spPr>
          <c:dPt>
            <c:idx val="0"/>
            <c:bubble3D val="0"/>
            <c:spPr>
              <a:solidFill>
                <a:srgbClr val="30746E"/>
              </a:solidFill>
              <a:ln w="19050">
                <a:solidFill>
                  <a:schemeClr val="lt1"/>
                </a:solidFill>
              </a:ln>
              <a:effectLst/>
              <a:scene3d>
                <a:camera prst="orthographicFront"/>
                <a:lightRig rig="threePt" dir="t"/>
              </a:scene3d>
              <a:sp3d>
                <a:bevelT w="190500" h="38100"/>
              </a:sp3d>
            </c:spPr>
            <c:extLst>
              <c:ext xmlns:c16="http://schemas.microsoft.com/office/drawing/2014/chart" uri="{C3380CC4-5D6E-409C-BE32-E72D297353CC}">
                <c16:uniqueId val="{0000000B-DAB4-4F6B-A31D-56AE62E62A8F}"/>
              </c:ext>
            </c:extLst>
          </c:dPt>
          <c:dPt>
            <c:idx val="1"/>
            <c:bubble3D val="0"/>
            <c:spPr>
              <a:solidFill>
                <a:schemeClr val="bg1">
                  <a:lumMod val="85000"/>
                </a:schemeClr>
              </a:solidFill>
              <a:ln w="19050">
                <a:solidFill>
                  <a:schemeClr val="lt1"/>
                </a:solidFill>
              </a:ln>
              <a:effectLst/>
              <a:scene3d>
                <a:camera prst="orthographicFront"/>
                <a:lightRig rig="threePt" dir="t"/>
              </a:scene3d>
              <a:sp3d>
                <a:bevelT w="190500" h="38100"/>
              </a:sp3d>
            </c:spPr>
            <c:extLst>
              <c:ext xmlns:c16="http://schemas.microsoft.com/office/drawing/2014/chart" uri="{C3380CC4-5D6E-409C-BE32-E72D297353CC}">
                <c16:uniqueId val="{0000000D-DAB4-4F6B-A31D-56AE62E62A8F}"/>
              </c:ext>
            </c:extLst>
          </c:dPt>
          <c:dLbls>
            <c:delete val="1"/>
          </c:dLbls>
          <c:val>
            <c:numRef>
              <c:f>'OBJECTIVE 1'!$E$22:$E$23</c:f>
              <c:numCache>
                <c:formatCode>0.0%</c:formatCode>
                <c:ptCount val="2"/>
                <c:pt idx="0">
                  <c:v>0.16272965879265092</c:v>
                </c:pt>
                <c:pt idx="1">
                  <c:v>0.83727034120734911</c:v>
                </c:pt>
              </c:numCache>
            </c:numRef>
          </c:val>
          <c:extLst>
            <c:ext xmlns:c16="http://schemas.microsoft.com/office/drawing/2014/chart" uri="{C3380CC4-5D6E-409C-BE32-E72D297353CC}">
              <c16:uniqueId val="{0000000E-DAB4-4F6B-A31D-56AE62E62A8F}"/>
            </c:ext>
          </c:extLst>
        </c:ser>
        <c:dLbls>
          <c:showLegendKey val="0"/>
          <c:showVal val="1"/>
          <c:showCatName val="0"/>
          <c:showSerName val="0"/>
          <c:showPercent val="0"/>
          <c:showBubbleSize val="0"/>
          <c:showLeaderLines val="1"/>
        </c:dLbls>
        <c:firstSliceAng val="0"/>
        <c:holeSize val="57"/>
      </c:doughnutChart>
      <c:spPr>
        <a:noFill/>
        <a:ln w="25400">
          <a:noFill/>
        </a:ln>
        <a:effectLst/>
      </c:spPr>
    </c:plotArea>
    <c:plotVisOnly val="1"/>
    <c:dispBlanksAs val="gap"/>
    <c:showDLblsOverMax val="0"/>
  </c:chart>
  <c:spPr>
    <a:blipFill dpi="0" rotWithShape="1">
      <a:blip xmlns:r="http://schemas.openxmlformats.org/officeDocument/2006/relationships" r:embed="rId3">
        <a:alphaModFix amt="16000"/>
      </a:blip>
      <a:srcRect/>
      <a:stretch>
        <a:fillRect/>
      </a:stretch>
    </a:blipFill>
    <a:ln w="9525" cap="flat" cmpd="sng" algn="ctr">
      <a:solidFill>
        <a:schemeClr val="bg1"/>
      </a:solidFill>
      <a:round/>
    </a:ln>
    <a:effectLst/>
  </c:spPr>
  <c:txPr>
    <a:bodyPr/>
    <a:lstStyle/>
    <a:p>
      <a:pPr>
        <a:defRPr/>
      </a:pPr>
      <a:endParaRPr lang="en-US"/>
    </a:p>
  </c:txPr>
  <c:externalData r:id="rId4">
    <c:autoUpdate val="0"/>
  </c:externalData>
</c:chartSpace>
</file>

<file path=ppt/charts/chart1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2432543575632785"/>
          <c:y val="3.1140902910827871E-3"/>
          <c:w val="0.38833295912608901"/>
          <c:h val="0.71206807547209361"/>
        </c:manualLayout>
      </c:layout>
      <c:doughnutChart>
        <c:varyColors val="1"/>
        <c:ser>
          <c:idx val="0"/>
          <c:order val="0"/>
          <c:spPr>
            <a:scene3d>
              <a:camera prst="orthographicFront"/>
              <a:lightRig rig="threePt" dir="t"/>
            </a:scene3d>
            <a:sp3d>
              <a:bevelT w="190500" h="38100"/>
            </a:sp3d>
          </c:spPr>
          <c:dPt>
            <c:idx val="0"/>
            <c:bubble3D val="0"/>
            <c:spPr>
              <a:solidFill>
                <a:schemeClr val="tx1">
                  <a:lumMod val="65000"/>
                  <a:lumOff val="35000"/>
                </a:schemeClr>
              </a:solidFill>
              <a:ln w="19050">
                <a:solidFill>
                  <a:schemeClr val="lt1"/>
                </a:solidFill>
              </a:ln>
              <a:effectLst/>
              <a:scene3d>
                <a:camera prst="orthographicFront"/>
                <a:lightRig rig="threePt" dir="t"/>
              </a:scene3d>
              <a:sp3d>
                <a:bevelT w="190500" h="38100"/>
              </a:sp3d>
            </c:spPr>
            <c:extLst>
              <c:ext xmlns:c16="http://schemas.microsoft.com/office/drawing/2014/chart" uri="{C3380CC4-5D6E-409C-BE32-E72D297353CC}">
                <c16:uniqueId val="{00000001-BD86-4CE9-B5E9-3D8981DA95FD}"/>
              </c:ext>
            </c:extLst>
          </c:dPt>
          <c:dPt>
            <c:idx val="1"/>
            <c:bubble3D val="0"/>
            <c:spPr>
              <a:solidFill>
                <a:schemeClr val="bg1">
                  <a:lumMod val="75000"/>
                </a:schemeClr>
              </a:solidFill>
              <a:ln w="19050">
                <a:solidFill>
                  <a:schemeClr val="lt1"/>
                </a:solidFill>
              </a:ln>
              <a:effectLst/>
              <a:scene3d>
                <a:camera prst="orthographicFront"/>
                <a:lightRig rig="threePt" dir="t"/>
              </a:scene3d>
              <a:sp3d>
                <a:bevelT w="190500" h="38100"/>
              </a:sp3d>
            </c:spPr>
            <c:extLst>
              <c:ext xmlns:c16="http://schemas.microsoft.com/office/drawing/2014/chart" uri="{C3380CC4-5D6E-409C-BE32-E72D297353CC}">
                <c16:uniqueId val="{00000003-BD86-4CE9-B5E9-3D8981DA95FD}"/>
              </c:ext>
            </c:extLst>
          </c:dPt>
          <c:val>
            <c:numRef>
              <c:f>'OBJECTIVE 1'!$C$28:$C$29</c:f>
              <c:numCache>
                <c:formatCode>0.0%</c:formatCode>
                <c:ptCount val="2"/>
                <c:pt idx="0">
                  <c:v>2.6246719160104987E-2</c:v>
                </c:pt>
                <c:pt idx="1">
                  <c:v>0.97375328083989499</c:v>
                </c:pt>
              </c:numCache>
            </c:numRef>
          </c:val>
          <c:extLst>
            <c:ext xmlns:c16="http://schemas.microsoft.com/office/drawing/2014/chart" uri="{C3380CC4-5D6E-409C-BE32-E72D297353CC}">
              <c16:uniqueId val="{00000004-BD86-4CE9-B5E9-3D8981DA95FD}"/>
            </c:ext>
          </c:extLst>
        </c:ser>
        <c:ser>
          <c:idx val="1"/>
          <c:order val="1"/>
          <c:spPr>
            <a:scene3d>
              <a:camera prst="orthographicFront"/>
              <a:lightRig rig="threePt" dir="t"/>
            </a:scene3d>
            <a:sp3d>
              <a:bevelT w="190500" h="38100"/>
            </a:sp3d>
          </c:spPr>
          <c:dPt>
            <c:idx val="0"/>
            <c:bubble3D val="0"/>
            <c:spPr>
              <a:solidFill>
                <a:srgbClr val="0070C0"/>
              </a:solidFill>
              <a:ln w="19050">
                <a:solidFill>
                  <a:schemeClr val="lt1"/>
                </a:solidFill>
              </a:ln>
              <a:effectLst/>
              <a:scene3d>
                <a:camera prst="orthographicFront"/>
                <a:lightRig rig="threePt" dir="t"/>
              </a:scene3d>
              <a:sp3d>
                <a:bevelT w="190500" h="38100"/>
              </a:sp3d>
            </c:spPr>
            <c:extLst>
              <c:ext xmlns:c16="http://schemas.microsoft.com/office/drawing/2014/chart" uri="{C3380CC4-5D6E-409C-BE32-E72D297353CC}">
                <c16:uniqueId val="{00000006-BD86-4CE9-B5E9-3D8981DA95FD}"/>
              </c:ext>
            </c:extLst>
          </c:dPt>
          <c:dPt>
            <c:idx val="1"/>
            <c:bubble3D val="0"/>
            <c:spPr>
              <a:solidFill>
                <a:schemeClr val="bg1">
                  <a:lumMod val="75000"/>
                </a:schemeClr>
              </a:solidFill>
              <a:ln w="19050">
                <a:solidFill>
                  <a:schemeClr val="lt1"/>
                </a:solidFill>
              </a:ln>
              <a:effectLst/>
              <a:scene3d>
                <a:camera prst="orthographicFront"/>
                <a:lightRig rig="threePt" dir="t"/>
              </a:scene3d>
              <a:sp3d>
                <a:bevelT w="190500" h="38100"/>
              </a:sp3d>
            </c:spPr>
            <c:extLst>
              <c:ext xmlns:c16="http://schemas.microsoft.com/office/drawing/2014/chart" uri="{C3380CC4-5D6E-409C-BE32-E72D297353CC}">
                <c16:uniqueId val="{00000008-BD86-4CE9-B5E9-3D8981DA95FD}"/>
              </c:ext>
            </c:extLst>
          </c:dPt>
          <c:val>
            <c:numRef>
              <c:f>'OBJECTIVE 1'!$D$28:$D$29</c:f>
              <c:numCache>
                <c:formatCode>0.0%</c:formatCode>
                <c:ptCount val="2"/>
                <c:pt idx="0">
                  <c:v>0.20209973753280841</c:v>
                </c:pt>
                <c:pt idx="1">
                  <c:v>0.79790026246719159</c:v>
                </c:pt>
              </c:numCache>
            </c:numRef>
          </c:val>
          <c:extLst>
            <c:ext xmlns:c16="http://schemas.microsoft.com/office/drawing/2014/chart" uri="{C3380CC4-5D6E-409C-BE32-E72D297353CC}">
              <c16:uniqueId val="{00000009-BD86-4CE9-B5E9-3D8981DA95FD}"/>
            </c:ext>
          </c:extLst>
        </c:ser>
        <c:ser>
          <c:idx val="2"/>
          <c:order val="2"/>
          <c:spPr>
            <a:effectLst>
              <a:outerShdw blurRad="50800" dist="38100" dir="13500000" algn="br" rotWithShape="0">
                <a:prstClr val="black">
                  <a:alpha val="40000"/>
                </a:prstClr>
              </a:outerShdw>
            </a:effectLst>
            <a:scene3d>
              <a:camera prst="orthographicFront"/>
              <a:lightRig rig="balanced" dir="t">
                <a:rot lat="0" lon="0" rev="8700000"/>
              </a:lightRig>
            </a:scene3d>
            <a:sp3d>
              <a:bevelT w="190500" h="38100"/>
            </a:sp3d>
          </c:spPr>
          <c:dPt>
            <c:idx val="0"/>
            <c:bubble3D val="0"/>
            <c:spPr>
              <a:solidFill>
                <a:srgbClr val="30746E"/>
              </a:solidFill>
              <a:ln w="19050">
                <a:solidFill>
                  <a:schemeClr val="lt1"/>
                </a:solidFill>
              </a:ln>
              <a:effectLst>
                <a:outerShdw blurRad="50800" dist="38100" dir="13500000" algn="br" rotWithShape="0">
                  <a:prstClr val="black">
                    <a:alpha val="40000"/>
                  </a:prstClr>
                </a:outerShdw>
              </a:effectLst>
              <a:scene3d>
                <a:camera prst="orthographicFront"/>
                <a:lightRig rig="balanced" dir="t">
                  <a:rot lat="0" lon="0" rev="8700000"/>
                </a:lightRig>
              </a:scene3d>
              <a:sp3d>
                <a:bevelT w="190500" h="38100"/>
              </a:sp3d>
            </c:spPr>
            <c:extLst>
              <c:ext xmlns:c16="http://schemas.microsoft.com/office/drawing/2014/chart" uri="{C3380CC4-5D6E-409C-BE32-E72D297353CC}">
                <c16:uniqueId val="{0000000B-BD86-4CE9-B5E9-3D8981DA95FD}"/>
              </c:ext>
            </c:extLst>
          </c:dPt>
          <c:dPt>
            <c:idx val="1"/>
            <c:bubble3D val="0"/>
            <c:spPr>
              <a:solidFill>
                <a:schemeClr val="bg1">
                  <a:lumMod val="85000"/>
                </a:schemeClr>
              </a:solidFill>
              <a:ln w="19050">
                <a:solidFill>
                  <a:schemeClr val="lt1"/>
                </a:solidFill>
              </a:ln>
              <a:effectLst>
                <a:outerShdw blurRad="50800" dist="38100" dir="13500000" algn="br" rotWithShape="0">
                  <a:prstClr val="black">
                    <a:alpha val="40000"/>
                  </a:prstClr>
                </a:outerShdw>
              </a:effectLst>
              <a:scene3d>
                <a:camera prst="orthographicFront"/>
                <a:lightRig rig="balanced" dir="t">
                  <a:rot lat="0" lon="0" rev="8700000"/>
                </a:lightRig>
              </a:scene3d>
              <a:sp3d>
                <a:bevelT w="190500" h="38100"/>
              </a:sp3d>
            </c:spPr>
            <c:extLst>
              <c:ext xmlns:c16="http://schemas.microsoft.com/office/drawing/2014/chart" uri="{C3380CC4-5D6E-409C-BE32-E72D297353CC}">
                <c16:uniqueId val="{0000000D-BD86-4CE9-B5E9-3D8981DA95FD}"/>
              </c:ext>
            </c:extLst>
          </c:dPt>
          <c:val>
            <c:numRef>
              <c:f>'OBJECTIVE 1'!$E$28:$E$29</c:f>
              <c:numCache>
                <c:formatCode>0.0%</c:formatCode>
                <c:ptCount val="2"/>
                <c:pt idx="0">
                  <c:v>0.77165354330708658</c:v>
                </c:pt>
                <c:pt idx="1">
                  <c:v>0.22834645669291342</c:v>
                </c:pt>
              </c:numCache>
            </c:numRef>
          </c:val>
          <c:extLst>
            <c:ext xmlns:c16="http://schemas.microsoft.com/office/drawing/2014/chart" uri="{C3380CC4-5D6E-409C-BE32-E72D297353CC}">
              <c16:uniqueId val="{0000000E-BD86-4CE9-B5E9-3D8981DA95FD}"/>
            </c:ext>
          </c:extLst>
        </c:ser>
        <c:dLbls>
          <c:showLegendKey val="0"/>
          <c:showVal val="0"/>
          <c:showCatName val="0"/>
          <c:showSerName val="0"/>
          <c:showPercent val="0"/>
          <c:showBubbleSize val="0"/>
          <c:showLeaderLines val="1"/>
        </c:dLbls>
        <c:firstSliceAng val="0"/>
        <c:holeSize val="56"/>
      </c:doughnutChart>
      <c:spPr>
        <a:noFill/>
        <a:ln>
          <a:noFill/>
        </a:ln>
        <a:effectLst/>
      </c:spPr>
    </c:plotArea>
    <c:plotVisOnly val="1"/>
    <c:dispBlanksAs val="gap"/>
    <c:showDLblsOverMax val="0"/>
  </c:chart>
  <c:spPr>
    <a:blipFill>
      <a:blip xmlns:r="http://schemas.openxmlformats.org/officeDocument/2006/relationships" r:embed="rId3">
        <a:alphaModFix amt="16000"/>
      </a:blip>
      <a:stretch>
        <a:fillRect/>
      </a:stretch>
    </a:blipFill>
    <a:ln w="9525" cap="flat" cmpd="sng" algn="ctr">
      <a:solidFill>
        <a:schemeClr val="bg1"/>
      </a:solidFill>
      <a:round/>
    </a:ln>
    <a:effectLst/>
  </c:spPr>
  <c:txPr>
    <a:bodyPr/>
    <a:lstStyle/>
    <a:p>
      <a:pPr>
        <a:defRPr/>
      </a:pPr>
      <a:endParaRPr lang="en-US"/>
    </a:p>
  </c:txPr>
  <c:externalData r:id="rId4">
    <c:autoUpdate val="0"/>
  </c:externalData>
</c:chartSpace>
</file>

<file path=ppt/charts/chart1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col"/>
        <c:grouping val="clustered"/>
        <c:varyColors val="0"/>
        <c:ser>
          <c:idx val="1"/>
          <c:order val="0"/>
          <c:spPr>
            <a:blipFill>
              <a:blip xmlns:r="http://schemas.openxmlformats.org/officeDocument/2006/relationships" r:embed="rId3"/>
              <a:stretch>
                <a:fillRect/>
              </a:stretch>
            </a:blipFill>
            <a:ln>
              <a:noFill/>
            </a:ln>
            <a:effectLst/>
          </c:spPr>
          <c:invertIfNegative val="0"/>
          <c:dPt>
            <c:idx val="0"/>
            <c:invertIfNegative val="0"/>
            <c:bubble3D val="0"/>
            <c:spPr>
              <a:blipFill>
                <a:blip xmlns:r="http://schemas.openxmlformats.org/officeDocument/2006/relationships" r:embed="rId4"/>
                <a:stretch>
                  <a:fillRect/>
                </a:stretch>
              </a:blipFill>
              <a:ln>
                <a:noFill/>
              </a:ln>
              <a:effectLst/>
            </c:spPr>
            <c:extLst>
              <c:ext xmlns:c16="http://schemas.microsoft.com/office/drawing/2014/chart" uri="{C3380CC4-5D6E-409C-BE32-E72D297353CC}">
                <c16:uniqueId val="{00000001-C5D7-411D-9778-AC6ECE96A540}"/>
              </c:ext>
            </c:extLst>
          </c:dPt>
          <c:dPt>
            <c:idx val="1"/>
            <c:invertIfNegative val="0"/>
            <c:bubble3D val="0"/>
            <c:spPr>
              <a:blipFill>
                <a:blip xmlns:r="http://schemas.openxmlformats.org/officeDocument/2006/relationships" r:embed="rId5"/>
                <a:stretch>
                  <a:fillRect/>
                </a:stretch>
              </a:blipFill>
              <a:ln>
                <a:noFill/>
              </a:ln>
              <a:effectLst/>
            </c:spPr>
            <c:extLst>
              <c:ext xmlns:c16="http://schemas.microsoft.com/office/drawing/2014/chart" uri="{C3380CC4-5D6E-409C-BE32-E72D297353CC}">
                <c16:uniqueId val="{00000003-C5D7-411D-9778-AC6ECE96A540}"/>
              </c:ext>
            </c:extLst>
          </c:dPt>
          <c:dLbls>
            <c:dLbl>
              <c:idx val="0"/>
              <c:layout>
                <c:manualLayout>
                  <c:x val="0"/>
                  <c:y val="0.20842886115584272"/>
                </c:manualLayout>
              </c:layout>
              <c:tx>
                <c:rich>
                  <a:bodyPr/>
                  <a:lstStyle/>
                  <a:p>
                    <a:fld id="{2D11D615-53D6-4949-87B3-95D057914163}" type="CELLRANGE">
                      <a:rPr lang="en-US"/>
                      <a:pPr/>
                      <a:t>[CELLRANGE]</a:t>
                    </a:fld>
                    <a:endParaRPr lang="en-US"/>
                  </a:p>
                </c:rich>
              </c:tx>
              <c:dLblPos val="outEnd"/>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1-C5D7-411D-9778-AC6ECE96A540}"/>
                </c:ext>
              </c:extLst>
            </c:dLbl>
            <c:dLbl>
              <c:idx val="1"/>
              <c:layout>
                <c:manualLayout>
                  <c:x val="6.9230773424032313E-3"/>
                  <c:y val="0.18948078286894793"/>
                </c:manualLayout>
              </c:layout>
              <c:tx>
                <c:rich>
                  <a:bodyPr/>
                  <a:lstStyle/>
                  <a:p>
                    <a:fld id="{12122AE4-DC69-480E-B075-661B4CA2AB5A}" type="CELLRANGE">
                      <a:rPr lang="en-US"/>
                      <a:pPr/>
                      <a:t>[CELLRANGE]</a:t>
                    </a:fld>
                    <a:endParaRPr lang="en-US"/>
                  </a:p>
                </c:rich>
              </c:tx>
              <c:dLblPos val="outEnd"/>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3-C5D7-411D-9778-AC6ECE96A540}"/>
                </c:ext>
              </c:extLst>
            </c:dLbl>
            <c:spPr>
              <a:noFill/>
              <a:ln>
                <a:noFill/>
              </a:ln>
              <a:effectLst/>
            </c:spPr>
            <c:txPr>
              <a:bodyPr rot="0" spcFirstLastPara="1" vertOverflow="ellipsis" vert="horz" wrap="square" lIns="38100" tIns="19050" rIns="38100" bIns="19050" anchor="ctr" anchorCtr="1">
                <a:spAutoFit/>
              </a:bodyPr>
              <a:lstStyle/>
              <a:p>
                <a:pPr>
                  <a:defRPr sz="1800" b="1" i="0" u="none" strike="noStrike" kern="1200" baseline="0">
                    <a:solidFill>
                      <a:schemeClr val="tx1">
                        <a:lumMod val="95000"/>
                        <a:lumOff val="5000"/>
                      </a:schemeClr>
                    </a:solidFill>
                    <a:latin typeface="+mn-lt"/>
                    <a:ea typeface="+mn-ea"/>
                    <a:cs typeface="+mn-cs"/>
                  </a:defRPr>
                </a:pPr>
                <a:endParaRPr lang="en-US"/>
              </a:p>
            </c:txPr>
            <c:dLblPos val="outEnd"/>
            <c:showLegendKey val="0"/>
            <c:showVal val="0"/>
            <c:showCatName val="0"/>
            <c:showSerName val="0"/>
            <c:showPercent val="0"/>
            <c:showBubbleSize val="0"/>
            <c:showLeaderLines val="0"/>
            <c:extLst>
              <c:ext xmlns:c15="http://schemas.microsoft.com/office/drawing/2012/chart" uri="{CE6537A1-D6FC-4f65-9D91-7224C49458BB}">
                <c15:showDataLabelsRange val="1"/>
                <c15:showLeaderLines val="0"/>
              </c:ext>
            </c:extLst>
          </c:dLbls>
          <c:cat>
            <c:strRef>
              <c:f>'OBJECTIVE 2'!$B$3:$B$4</c:f>
              <c:strCache>
                <c:ptCount val="2"/>
                <c:pt idx="0">
                  <c:v>YES</c:v>
                </c:pt>
                <c:pt idx="1">
                  <c:v>NO</c:v>
                </c:pt>
              </c:strCache>
            </c:strRef>
          </c:cat>
          <c:val>
            <c:numRef>
              <c:f>'OBJECTIVE 2'!$D$3:$D$4</c:f>
              <c:numCache>
                <c:formatCode>0%</c:formatCode>
                <c:ptCount val="2"/>
                <c:pt idx="0">
                  <c:v>1</c:v>
                </c:pt>
                <c:pt idx="1">
                  <c:v>1</c:v>
                </c:pt>
              </c:numCache>
            </c:numRef>
          </c:val>
          <c:extLst>
            <c:ext xmlns:c15="http://schemas.microsoft.com/office/drawing/2012/chart" uri="{02D57815-91ED-43cb-92C2-25804820EDAC}">
              <c15:datalabelsRange>
                <c15:f>'OBJECTIVE 2'!$C$3:$C$4</c15:f>
                <c15:dlblRangeCache>
                  <c:ptCount val="2"/>
                  <c:pt idx="0">
                    <c:v>43%</c:v>
                  </c:pt>
                  <c:pt idx="1">
                    <c:v>57%</c:v>
                  </c:pt>
                </c15:dlblRangeCache>
              </c15:datalabelsRange>
            </c:ext>
            <c:ext xmlns:c16="http://schemas.microsoft.com/office/drawing/2014/chart" uri="{C3380CC4-5D6E-409C-BE32-E72D297353CC}">
              <c16:uniqueId val="{00000004-C5D7-411D-9778-AC6ECE96A540}"/>
            </c:ext>
          </c:extLst>
        </c:ser>
        <c:ser>
          <c:idx val="0"/>
          <c:order val="1"/>
          <c:spPr>
            <a:solidFill>
              <a:schemeClr val="accent1"/>
            </a:solidFill>
            <a:ln>
              <a:noFill/>
            </a:ln>
            <a:effectLst/>
            <a:scene3d>
              <a:camera prst="orthographicFront"/>
              <a:lightRig rig="threePt" dir="t"/>
            </a:scene3d>
            <a:sp3d>
              <a:bevelT w="190500" h="38100"/>
            </a:sp3d>
          </c:spPr>
          <c:invertIfNegative val="0"/>
          <c:dPt>
            <c:idx val="0"/>
            <c:invertIfNegative val="0"/>
            <c:bubble3D val="0"/>
            <c:spPr>
              <a:blipFill>
                <a:blip xmlns:r="http://schemas.openxmlformats.org/officeDocument/2006/relationships" r:embed="rId6"/>
                <a:stretch>
                  <a:fillRect/>
                </a:stretch>
              </a:blipFill>
              <a:ln>
                <a:noFill/>
              </a:ln>
              <a:effectLst/>
              <a:scene3d>
                <a:camera prst="orthographicFront"/>
                <a:lightRig rig="threePt" dir="t"/>
              </a:scene3d>
            </c:spPr>
            <c:pictureOptions>
              <c:pictureFormat val="stackScale"/>
            </c:pictureOptions>
            <c:extLst>
              <c:ext xmlns:c16="http://schemas.microsoft.com/office/drawing/2014/chart" uri="{C3380CC4-5D6E-409C-BE32-E72D297353CC}">
                <c16:uniqueId val="{00000006-C5D7-411D-9778-AC6ECE96A540}"/>
              </c:ext>
            </c:extLst>
          </c:dPt>
          <c:dPt>
            <c:idx val="1"/>
            <c:invertIfNegative val="0"/>
            <c:bubble3D val="0"/>
            <c:spPr>
              <a:blipFill>
                <a:blip xmlns:r="http://schemas.openxmlformats.org/officeDocument/2006/relationships" r:embed="rId7"/>
                <a:stretch>
                  <a:fillRect/>
                </a:stretch>
              </a:blipFill>
              <a:ln>
                <a:noFill/>
              </a:ln>
              <a:effectLst/>
              <a:scene3d>
                <a:camera prst="orthographicFront"/>
                <a:lightRig rig="threePt" dir="t"/>
              </a:scene3d>
            </c:spPr>
            <c:pictureOptions>
              <c:pictureFormat val="stackScale"/>
            </c:pictureOptions>
            <c:extLst>
              <c:ext xmlns:c16="http://schemas.microsoft.com/office/drawing/2014/chart" uri="{C3380CC4-5D6E-409C-BE32-E72D297353CC}">
                <c16:uniqueId val="{00000008-C5D7-411D-9778-AC6ECE96A540}"/>
              </c:ext>
            </c:extLst>
          </c:dPt>
          <c:cat>
            <c:strRef>
              <c:f>'OBJECTIVE 2'!$B$3:$B$4</c:f>
              <c:strCache>
                <c:ptCount val="2"/>
                <c:pt idx="0">
                  <c:v>YES</c:v>
                </c:pt>
                <c:pt idx="1">
                  <c:v>NO</c:v>
                </c:pt>
              </c:strCache>
            </c:strRef>
          </c:cat>
          <c:val>
            <c:numRef>
              <c:f>'OBJECTIVE 2'!$C$3:$C$4</c:f>
              <c:numCache>
                <c:formatCode>0%</c:formatCode>
                <c:ptCount val="2"/>
                <c:pt idx="0">
                  <c:v>0.42782152230971127</c:v>
                </c:pt>
                <c:pt idx="1">
                  <c:v>0.57217847769028873</c:v>
                </c:pt>
              </c:numCache>
            </c:numRef>
          </c:val>
          <c:extLst>
            <c:ext xmlns:c16="http://schemas.microsoft.com/office/drawing/2014/chart" uri="{C3380CC4-5D6E-409C-BE32-E72D297353CC}">
              <c16:uniqueId val="{00000009-C5D7-411D-9778-AC6ECE96A540}"/>
            </c:ext>
          </c:extLst>
        </c:ser>
        <c:dLbls>
          <c:showLegendKey val="0"/>
          <c:showVal val="0"/>
          <c:showCatName val="0"/>
          <c:showSerName val="0"/>
          <c:showPercent val="0"/>
          <c:showBubbleSize val="0"/>
        </c:dLbls>
        <c:gapWidth val="160"/>
        <c:overlap val="100"/>
        <c:axId val="2096775792"/>
        <c:axId val="2096760560"/>
      </c:barChart>
      <c:catAx>
        <c:axId val="2096775792"/>
        <c:scaling>
          <c:orientation val="minMax"/>
        </c:scaling>
        <c:delete val="0"/>
        <c:axPos val="b"/>
        <c:numFmt formatCode="General" sourceLinked="1"/>
        <c:majorTickMark val="none"/>
        <c:minorTickMark val="none"/>
        <c:tickLblPos val="nextTo"/>
        <c:spPr>
          <a:noFill/>
          <a:ln w="9525" cap="flat" cmpd="sng" algn="ctr">
            <a:noFill/>
            <a:round/>
          </a:ln>
          <a:effectLst/>
        </c:spPr>
        <c:txPr>
          <a:bodyPr rot="-60000000" spcFirstLastPara="1" vertOverflow="ellipsis" vert="horz" wrap="square" anchor="ctr" anchorCtr="1"/>
          <a:lstStyle/>
          <a:p>
            <a:pPr>
              <a:defRPr sz="1600" b="1" i="0" u="none" strike="noStrike" kern="1200" baseline="0">
                <a:solidFill>
                  <a:schemeClr val="tx1">
                    <a:lumMod val="95000"/>
                    <a:lumOff val="5000"/>
                  </a:schemeClr>
                </a:solidFill>
                <a:latin typeface="+mn-lt"/>
                <a:ea typeface="+mn-ea"/>
                <a:cs typeface="+mn-cs"/>
              </a:defRPr>
            </a:pPr>
            <a:endParaRPr lang="en-US"/>
          </a:p>
        </c:txPr>
        <c:crossAx val="2096760560"/>
        <c:crosses val="autoZero"/>
        <c:auto val="1"/>
        <c:lblAlgn val="ctr"/>
        <c:lblOffset val="100"/>
        <c:noMultiLvlLbl val="0"/>
      </c:catAx>
      <c:valAx>
        <c:axId val="2096760560"/>
        <c:scaling>
          <c:orientation val="minMax"/>
          <c:max val="1"/>
        </c:scaling>
        <c:delete val="1"/>
        <c:axPos val="l"/>
        <c:numFmt formatCode="0%" sourceLinked="1"/>
        <c:majorTickMark val="none"/>
        <c:minorTickMark val="none"/>
        <c:tickLblPos val="nextTo"/>
        <c:crossAx val="2096775792"/>
        <c:crosses val="autoZero"/>
        <c:crossBetween val="between"/>
      </c:val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w="9525" cap="flat" cmpd="sng" algn="ctr">
      <a:noFill/>
      <a:round/>
    </a:ln>
    <a:effectLst/>
  </c:spPr>
  <c:txPr>
    <a:bodyPr/>
    <a:lstStyle/>
    <a:p>
      <a:pPr>
        <a:defRPr/>
      </a:pPr>
      <a:endParaRPr lang="en-US"/>
    </a:p>
  </c:txPr>
  <c:externalData r:id="rId8">
    <c:autoUpdate val="0"/>
  </c:externalData>
</c:chartSpace>
</file>

<file path=ppt/charts/chart1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8545303073532464E-3"/>
          <c:y val="0.28020733598301412"/>
          <c:w val="0.99114546969264661"/>
          <c:h val="0.30274004021729034"/>
        </c:manualLayout>
      </c:layout>
      <c:barChart>
        <c:barDir val="bar"/>
        <c:grouping val="percentStacked"/>
        <c:varyColors val="0"/>
        <c:ser>
          <c:idx val="2"/>
          <c:order val="0"/>
          <c:tx>
            <c:strRef>
              <c:f>'OBJECTIVE 2'!$B$11</c:f>
              <c:strCache>
                <c:ptCount val="1"/>
                <c:pt idx="0">
                  <c:v>Strongly disagree</c:v>
                </c:pt>
              </c:strCache>
            </c:strRef>
          </c:tx>
          <c:spPr>
            <a:solidFill>
              <a:srgbClr val="FF0000"/>
            </a:solidFill>
            <a:ln>
              <a:noFill/>
            </a:ln>
            <a:effectLst>
              <a:outerShdw blurRad="57150" dist="19050" dir="5400000" algn="ctr" rotWithShape="0">
                <a:srgbClr val="000000">
                  <a:alpha val="63000"/>
                </a:srgbClr>
              </a:outerShdw>
            </a:effectLst>
          </c:spPr>
          <c:invertIfNegative val="0"/>
          <c:dPt>
            <c:idx val="0"/>
            <c:invertIfNegative val="0"/>
            <c:bubble3D val="0"/>
            <c:extLst>
              <c:ext xmlns:c16="http://schemas.microsoft.com/office/drawing/2014/chart" uri="{C3380CC4-5D6E-409C-BE32-E72D297353CC}">
                <c16:uniqueId val="{00000000-C4A6-49F0-AF11-94FAEC539778}"/>
              </c:ext>
            </c:extLst>
          </c:dPt>
          <c:dPt>
            <c:idx val="1"/>
            <c:invertIfNegative val="0"/>
            <c:bubble3D val="0"/>
            <c:spPr>
              <a:solidFill>
                <a:srgbClr val="FF0000"/>
              </a:solidFill>
              <a:ln>
                <a:noFill/>
              </a:ln>
              <a:effectLst>
                <a:outerShdw blurRad="57150" dist="19050" dir="5400000" algn="ctr" rotWithShape="0">
                  <a:srgbClr val="000000">
                    <a:alpha val="63000"/>
                  </a:srgbClr>
                </a:outerShdw>
              </a:effectLst>
            </c:spPr>
            <c:extLst>
              <c:ext xmlns:c16="http://schemas.microsoft.com/office/drawing/2014/chart" uri="{C3380CC4-5D6E-409C-BE32-E72D297353CC}">
                <c16:uniqueId val="{00000002-C4A6-49F0-AF11-94FAEC539778}"/>
              </c:ext>
            </c:extLst>
          </c:dPt>
          <c:dPt>
            <c:idx val="2"/>
            <c:invertIfNegative val="0"/>
            <c:bubble3D val="0"/>
            <c:spPr>
              <a:solidFill>
                <a:srgbClr val="FF0000"/>
              </a:solidFill>
              <a:ln>
                <a:noFill/>
              </a:ln>
              <a:effectLst>
                <a:outerShdw blurRad="57150" dist="19050" dir="5400000" algn="ctr" rotWithShape="0">
                  <a:srgbClr val="000000">
                    <a:alpha val="63000"/>
                  </a:srgbClr>
                </a:outerShdw>
              </a:effectLst>
            </c:spPr>
            <c:extLst>
              <c:ext xmlns:c16="http://schemas.microsoft.com/office/drawing/2014/chart" uri="{C3380CC4-5D6E-409C-BE32-E72D297353CC}">
                <c16:uniqueId val="{00000004-C4A6-49F0-AF11-94FAEC539778}"/>
              </c:ext>
            </c:extLst>
          </c:dPt>
          <c:dPt>
            <c:idx val="3"/>
            <c:invertIfNegative val="0"/>
            <c:bubble3D val="0"/>
            <c:spPr>
              <a:solidFill>
                <a:srgbClr val="FF0000"/>
              </a:solidFill>
              <a:ln>
                <a:noFill/>
              </a:ln>
              <a:effectLst>
                <a:outerShdw blurRad="57150" dist="19050" dir="5400000" algn="ctr" rotWithShape="0">
                  <a:srgbClr val="000000">
                    <a:alpha val="63000"/>
                  </a:srgbClr>
                </a:outerShdw>
              </a:effectLst>
            </c:spPr>
            <c:extLst>
              <c:ext xmlns:c16="http://schemas.microsoft.com/office/drawing/2014/chart" uri="{C3380CC4-5D6E-409C-BE32-E72D297353CC}">
                <c16:uniqueId val="{00000006-C4A6-49F0-AF11-94FAEC539778}"/>
              </c:ext>
            </c:extLst>
          </c:dPt>
          <c:dPt>
            <c:idx val="4"/>
            <c:invertIfNegative val="0"/>
            <c:bubble3D val="0"/>
            <c:spPr>
              <a:solidFill>
                <a:srgbClr val="FF0000"/>
              </a:solidFill>
              <a:ln>
                <a:noFill/>
              </a:ln>
              <a:effectLst>
                <a:outerShdw blurRad="57150" dist="19050" dir="5400000" algn="ctr" rotWithShape="0">
                  <a:srgbClr val="000000">
                    <a:alpha val="63000"/>
                  </a:srgbClr>
                </a:outerShdw>
              </a:effectLst>
            </c:spPr>
            <c:extLst>
              <c:ext xmlns:c16="http://schemas.microsoft.com/office/drawing/2014/chart" uri="{C3380CC4-5D6E-409C-BE32-E72D297353CC}">
                <c16:uniqueId val="{00000008-C4A6-49F0-AF11-94FAEC539778}"/>
              </c:ext>
            </c:extLst>
          </c:dPt>
          <c:dLbls>
            <c:spPr>
              <a:noFill/>
              <a:ln>
                <a:noFill/>
              </a:ln>
              <a:effectLst/>
            </c:spPr>
            <c:txPr>
              <a:bodyPr rot="0" spcFirstLastPara="1" vertOverflow="ellipsis" vert="horz" wrap="square" lIns="38100" tIns="19050" rIns="38100" bIns="19050" anchor="ctr" anchorCtr="1">
                <a:spAutoFit/>
              </a:bodyPr>
              <a:lstStyle/>
              <a:p>
                <a:pPr>
                  <a:defRPr sz="1200" b="0" i="0" u="none" strike="noStrike" kern="1200" baseline="0">
                    <a:solidFill>
                      <a:sysClr val="windowText" lastClr="000000"/>
                    </a:solidFill>
                    <a:latin typeface="+mn-lt"/>
                    <a:ea typeface="+mn-ea"/>
                    <a:cs typeface="+mn-cs"/>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val>
            <c:numRef>
              <c:f>'OBJECTIVE 2'!$C$11</c:f>
              <c:numCache>
                <c:formatCode>0.0%</c:formatCode>
                <c:ptCount val="1"/>
                <c:pt idx="0">
                  <c:v>8.1364829396325458E-2</c:v>
                </c:pt>
              </c:numCache>
            </c:numRef>
          </c:val>
          <c:extLst>
            <c:ext xmlns:c16="http://schemas.microsoft.com/office/drawing/2014/chart" uri="{C3380CC4-5D6E-409C-BE32-E72D297353CC}">
              <c16:uniqueId val="{00000009-C4A6-49F0-AF11-94FAEC539778}"/>
            </c:ext>
          </c:extLst>
        </c:ser>
        <c:ser>
          <c:idx val="0"/>
          <c:order val="1"/>
          <c:tx>
            <c:strRef>
              <c:f>'OBJECTIVE 2'!$B$12</c:f>
              <c:strCache>
                <c:ptCount val="1"/>
                <c:pt idx="0">
                  <c:v>Disagree</c:v>
                </c:pt>
              </c:strCache>
            </c:strRef>
          </c:tx>
          <c:spPr>
            <a:solidFill>
              <a:schemeClr val="accent2"/>
            </a:solidFill>
            <a:ln>
              <a:noFill/>
            </a:ln>
            <a:effectLst>
              <a:outerShdw blurRad="57150" dist="19050" dir="5400000" algn="ctr" rotWithShape="0">
                <a:srgbClr val="000000">
                  <a:alpha val="63000"/>
                </a:srgbClr>
              </a:outerShdw>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0" i="0" u="none" strike="noStrike" kern="1200" baseline="0">
                    <a:solidFill>
                      <a:sysClr val="windowText" lastClr="000000"/>
                    </a:solidFill>
                    <a:latin typeface="+mn-lt"/>
                    <a:ea typeface="+mn-ea"/>
                    <a:cs typeface="+mn-cs"/>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val>
            <c:numRef>
              <c:f>'OBJECTIVE 2'!$C$12</c:f>
              <c:numCache>
                <c:formatCode>0.0%</c:formatCode>
                <c:ptCount val="1"/>
                <c:pt idx="0">
                  <c:v>0.26509186351706038</c:v>
                </c:pt>
              </c:numCache>
            </c:numRef>
          </c:val>
          <c:extLst>
            <c:ext xmlns:c16="http://schemas.microsoft.com/office/drawing/2014/chart" uri="{C3380CC4-5D6E-409C-BE32-E72D297353CC}">
              <c16:uniqueId val="{0000000A-C4A6-49F0-AF11-94FAEC539778}"/>
            </c:ext>
          </c:extLst>
        </c:ser>
        <c:ser>
          <c:idx val="1"/>
          <c:order val="2"/>
          <c:tx>
            <c:strRef>
              <c:f>'OBJECTIVE 2'!$B$13</c:f>
              <c:strCache>
                <c:ptCount val="1"/>
                <c:pt idx="0">
                  <c:v>Indifferent</c:v>
                </c:pt>
              </c:strCache>
            </c:strRef>
          </c:tx>
          <c:spPr>
            <a:solidFill>
              <a:srgbClr val="FFC000"/>
            </a:solidFill>
            <a:ln>
              <a:noFill/>
            </a:ln>
            <a:effectLst>
              <a:outerShdw blurRad="57150" dist="19050" dir="5400000" algn="ctr" rotWithShape="0">
                <a:srgbClr val="000000">
                  <a:alpha val="63000"/>
                </a:srgbClr>
              </a:outerShdw>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0" i="0" u="none" strike="noStrike" kern="1200" baseline="0">
                    <a:solidFill>
                      <a:sysClr val="windowText" lastClr="000000"/>
                    </a:solidFill>
                    <a:latin typeface="+mn-lt"/>
                    <a:ea typeface="+mn-ea"/>
                    <a:cs typeface="+mn-cs"/>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val>
            <c:numRef>
              <c:f>'OBJECTIVE 2'!$C$13</c:f>
              <c:numCache>
                <c:formatCode>0.0%</c:formatCode>
                <c:ptCount val="1"/>
                <c:pt idx="0">
                  <c:v>0.23884514435695539</c:v>
                </c:pt>
              </c:numCache>
            </c:numRef>
          </c:val>
          <c:extLst>
            <c:ext xmlns:c16="http://schemas.microsoft.com/office/drawing/2014/chart" uri="{C3380CC4-5D6E-409C-BE32-E72D297353CC}">
              <c16:uniqueId val="{0000000B-C4A6-49F0-AF11-94FAEC539778}"/>
            </c:ext>
          </c:extLst>
        </c:ser>
        <c:ser>
          <c:idx val="3"/>
          <c:order val="3"/>
          <c:tx>
            <c:strRef>
              <c:f>'OBJECTIVE 2'!$B$14</c:f>
              <c:strCache>
                <c:ptCount val="1"/>
                <c:pt idx="0">
                  <c:v>Agree</c:v>
                </c:pt>
              </c:strCache>
            </c:strRef>
          </c:tx>
          <c:spPr>
            <a:solidFill>
              <a:srgbClr val="92D050"/>
            </a:solidFill>
            <a:ln>
              <a:noFill/>
            </a:ln>
            <a:effectLst>
              <a:outerShdw blurRad="57150" dist="19050" dir="5400000" algn="ctr" rotWithShape="0">
                <a:srgbClr val="000000">
                  <a:alpha val="63000"/>
                </a:srgbClr>
              </a:outerShdw>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0" i="0" u="none" strike="noStrike" kern="1200" baseline="0">
                    <a:solidFill>
                      <a:sysClr val="windowText" lastClr="000000"/>
                    </a:solidFill>
                    <a:latin typeface="+mn-lt"/>
                    <a:ea typeface="+mn-ea"/>
                    <a:cs typeface="+mn-cs"/>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val>
            <c:numRef>
              <c:f>'OBJECTIVE 2'!$C$14</c:f>
              <c:numCache>
                <c:formatCode>0.0%</c:formatCode>
                <c:ptCount val="1"/>
                <c:pt idx="0">
                  <c:v>0.24409448818897639</c:v>
                </c:pt>
              </c:numCache>
            </c:numRef>
          </c:val>
          <c:extLst>
            <c:ext xmlns:c16="http://schemas.microsoft.com/office/drawing/2014/chart" uri="{C3380CC4-5D6E-409C-BE32-E72D297353CC}">
              <c16:uniqueId val="{0000000C-C4A6-49F0-AF11-94FAEC539778}"/>
            </c:ext>
          </c:extLst>
        </c:ser>
        <c:ser>
          <c:idx val="4"/>
          <c:order val="4"/>
          <c:tx>
            <c:strRef>
              <c:f>'OBJECTIVE 2'!$B$15</c:f>
              <c:strCache>
                <c:ptCount val="1"/>
                <c:pt idx="0">
                  <c:v>Strongly agree</c:v>
                </c:pt>
              </c:strCache>
            </c:strRef>
          </c:tx>
          <c:spPr>
            <a:solidFill>
              <a:srgbClr val="00B050"/>
            </a:solidFill>
            <a:ln>
              <a:noFill/>
            </a:ln>
            <a:effectLst>
              <a:outerShdw blurRad="57150" dist="19050" dir="5400000" algn="ctr" rotWithShape="0">
                <a:srgbClr val="000000">
                  <a:alpha val="63000"/>
                </a:srgbClr>
              </a:outerShdw>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0" i="0" u="none" strike="noStrike" kern="1200" baseline="0">
                    <a:solidFill>
                      <a:sysClr val="windowText" lastClr="000000"/>
                    </a:solidFill>
                    <a:latin typeface="+mn-lt"/>
                    <a:ea typeface="+mn-ea"/>
                    <a:cs typeface="+mn-cs"/>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val>
            <c:numRef>
              <c:f>'OBJECTIVE 2'!$C$15</c:f>
              <c:numCache>
                <c:formatCode>0.0%</c:formatCode>
                <c:ptCount val="1"/>
                <c:pt idx="0">
                  <c:v>0.17060367454068243</c:v>
                </c:pt>
              </c:numCache>
            </c:numRef>
          </c:val>
          <c:extLst>
            <c:ext xmlns:c16="http://schemas.microsoft.com/office/drawing/2014/chart" uri="{C3380CC4-5D6E-409C-BE32-E72D297353CC}">
              <c16:uniqueId val="{0000000D-C4A6-49F0-AF11-94FAEC539778}"/>
            </c:ext>
          </c:extLst>
        </c:ser>
        <c:dLbls>
          <c:dLblPos val="ctr"/>
          <c:showLegendKey val="0"/>
          <c:showVal val="1"/>
          <c:showCatName val="0"/>
          <c:showSerName val="0"/>
          <c:showPercent val="0"/>
          <c:showBubbleSize val="0"/>
        </c:dLbls>
        <c:gapWidth val="150"/>
        <c:overlap val="100"/>
        <c:axId val="2096763280"/>
        <c:axId val="2096762192"/>
      </c:barChart>
      <c:catAx>
        <c:axId val="2096763280"/>
        <c:scaling>
          <c:orientation val="minMax"/>
        </c:scaling>
        <c:delete val="1"/>
        <c:axPos val="l"/>
        <c:numFmt formatCode="0.0%" sourceLinked="1"/>
        <c:majorTickMark val="none"/>
        <c:minorTickMark val="none"/>
        <c:tickLblPos val="nextTo"/>
        <c:crossAx val="2096762192"/>
        <c:crosses val="autoZero"/>
        <c:auto val="1"/>
        <c:lblAlgn val="ctr"/>
        <c:lblOffset val="100"/>
        <c:noMultiLvlLbl val="0"/>
      </c:catAx>
      <c:valAx>
        <c:axId val="2096762192"/>
        <c:scaling>
          <c:orientation val="minMax"/>
          <c:max val="1"/>
        </c:scaling>
        <c:delete val="1"/>
        <c:axPos val="b"/>
        <c:numFmt formatCode="0%" sourceLinked="1"/>
        <c:majorTickMark val="none"/>
        <c:minorTickMark val="none"/>
        <c:tickLblPos val="nextTo"/>
        <c:crossAx val="2096763280"/>
        <c:crosses val="autoZero"/>
        <c:crossBetween val="between"/>
      </c:valAx>
      <c:spPr>
        <a:noFill/>
        <a:ln>
          <a:noFill/>
        </a:ln>
        <a:effectLst/>
      </c:spPr>
    </c:plotArea>
    <c:legend>
      <c:legendPos val="b"/>
      <c:layout>
        <c:manualLayout>
          <c:xMode val="edge"/>
          <c:yMode val="edge"/>
          <c:x val="8.5490891298027078E-3"/>
          <c:y val="0.55769498176675925"/>
          <c:w val="0.96563038788853639"/>
          <c:h val="0.13603172640338485"/>
        </c:manualLayout>
      </c:layout>
      <c:overlay val="0"/>
      <c:spPr>
        <a:solidFill>
          <a:schemeClr val="bg1">
            <a:lumMod val="95000"/>
          </a:schemeClr>
        </a:solidFill>
        <a:ln>
          <a:noFill/>
        </a:ln>
        <a:effectLst/>
      </c:spPr>
      <c:txPr>
        <a:bodyPr rot="0" spcFirstLastPara="1" vertOverflow="ellipsis" vert="horz" wrap="square" anchor="ctr" anchorCtr="1"/>
        <a:lstStyle/>
        <a:p>
          <a:pPr>
            <a:defRPr sz="1200" b="0" i="0" u="none" strike="noStrike" kern="1200" baseline="0">
              <a:solidFill>
                <a:schemeClr val="tx1">
                  <a:lumMod val="95000"/>
                  <a:lumOff val="5000"/>
                </a:schemeClr>
              </a:solidFill>
              <a:latin typeface="Trebuchet MS" panose="020B0603020202020204" pitchFamily="34" charset="0"/>
              <a:ea typeface="+mn-ea"/>
              <a:cs typeface="+mn-cs"/>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w="9525" cap="flat" cmpd="sng" algn="ctr">
      <a:noFill/>
      <a:round/>
    </a:ln>
    <a:effectLst/>
  </c:spPr>
  <c:txPr>
    <a:bodyPr/>
    <a:lstStyle/>
    <a:p>
      <a:pPr>
        <a:defRPr/>
      </a:pPr>
      <a:endParaRPr lang="en-US"/>
    </a:p>
  </c:txPr>
  <c:externalData r:id="rId3">
    <c:autoUpdate val="0"/>
  </c:externalData>
</c:chartSpace>
</file>

<file path=ppt/charts/chart1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8545303073532464E-3"/>
          <c:y val="0.28020733598301412"/>
          <c:w val="0.99114546969264661"/>
          <c:h val="0.30274004021729034"/>
        </c:manualLayout>
      </c:layout>
      <c:barChart>
        <c:barDir val="bar"/>
        <c:grouping val="percentStacked"/>
        <c:varyColors val="0"/>
        <c:ser>
          <c:idx val="2"/>
          <c:order val="0"/>
          <c:tx>
            <c:strRef>
              <c:f>'OBJECTIVE 2'!$B$20</c:f>
              <c:strCache>
                <c:ptCount val="1"/>
                <c:pt idx="0">
                  <c:v>Strongly disagree</c:v>
                </c:pt>
              </c:strCache>
            </c:strRef>
          </c:tx>
          <c:spPr>
            <a:solidFill>
              <a:srgbClr val="FF0000"/>
            </a:solidFill>
            <a:ln>
              <a:noFill/>
            </a:ln>
            <a:effectLst>
              <a:outerShdw blurRad="57150" dist="19050" dir="5400000" algn="ctr" rotWithShape="0">
                <a:srgbClr val="000000">
                  <a:alpha val="63000"/>
                </a:srgbClr>
              </a:outerShdw>
            </a:effectLst>
          </c:spPr>
          <c:invertIfNegative val="0"/>
          <c:dPt>
            <c:idx val="1"/>
            <c:invertIfNegative val="0"/>
            <c:bubble3D val="0"/>
            <c:spPr>
              <a:solidFill>
                <a:srgbClr val="FF0000"/>
              </a:solidFill>
              <a:ln>
                <a:noFill/>
              </a:ln>
              <a:effectLst>
                <a:outerShdw blurRad="57150" dist="19050" dir="5400000" algn="ctr" rotWithShape="0">
                  <a:srgbClr val="000000">
                    <a:alpha val="63000"/>
                  </a:srgbClr>
                </a:outerShdw>
              </a:effectLst>
            </c:spPr>
            <c:extLst>
              <c:ext xmlns:c16="http://schemas.microsoft.com/office/drawing/2014/chart" uri="{C3380CC4-5D6E-409C-BE32-E72D297353CC}">
                <c16:uniqueId val="{00000001-2D60-482A-924E-BA223AEDED2F}"/>
              </c:ext>
            </c:extLst>
          </c:dPt>
          <c:dPt>
            <c:idx val="2"/>
            <c:invertIfNegative val="0"/>
            <c:bubble3D val="0"/>
            <c:spPr>
              <a:solidFill>
                <a:srgbClr val="FF0000"/>
              </a:solidFill>
              <a:ln>
                <a:noFill/>
              </a:ln>
              <a:effectLst>
                <a:outerShdw blurRad="57150" dist="19050" dir="5400000" algn="ctr" rotWithShape="0">
                  <a:srgbClr val="000000">
                    <a:alpha val="63000"/>
                  </a:srgbClr>
                </a:outerShdw>
              </a:effectLst>
            </c:spPr>
            <c:extLst>
              <c:ext xmlns:c16="http://schemas.microsoft.com/office/drawing/2014/chart" uri="{C3380CC4-5D6E-409C-BE32-E72D297353CC}">
                <c16:uniqueId val="{00000003-2D60-482A-924E-BA223AEDED2F}"/>
              </c:ext>
            </c:extLst>
          </c:dPt>
          <c:dPt>
            <c:idx val="3"/>
            <c:invertIfNegative val="0"/>
            <c:bubble3D val="0"/>
            <c:spPr>
              <a:solidFill>
                <a:srgbClr val="FF0000"/>
              </a:solidFill>
              <a:ln>
                <a:noFill/>
              </a:ln>
              <a:effectLst>
                <a:outerShdw blurRad="57150" dist="19050" dir="5400000" algn="ctr" rotWithShape="0">
                  <a:srgbClr val="000000">
                    <a:alpha val="63000"/>
                  </a:srgbClr>
                </a:outerShdw>
              </a:effectLst>
            </c:spPr>
            <c:extLst>
              <c:ext xmlns:c16="http://schemas.microsoft.com/office/drawing/2014/chart" uri="{C3380CC4-5D6E-409C-BE32-E72D297353CC}">
                <c16:uniqueId val="{00000005-2D60-482A-924E-BA223AEDED2F}"/>
              </c:ext>
            </c:extLst>
          </c:dPt>
          <c:dPt>
            <c:idx val="4"/>
            <c:invertIfNegative val="0"/>
            <c:bubble3D val="0"/>
            <c:spPr>
              <a:solidFill>
                <a:srgbClr val="FF0000"/>
              </a:solidFill>
              <a:ln>
                <a:noFill/>
              </a:ln>
              <a:effectLst>
                <a:outerShdw blurRad="57150" dist="19050" dir="5400000" algn="ctr" rotWithShape="0">
                  <a:srgbClr val="000000">
                    <a:alpha val="63000"/>
                  </a:srgbClr>
                </a:outerShdw>
              </a:effectLst>
            </c:spPr>
            <c:extLst>
              <c:ext xmlns:c16="http://schemas.microsoft.com/office/drawing/2014/chart" uri="{C3380CC4-5D6E-409C-BE32-E72D297353CC}">
                <c16:uniqueId val="{00000007-2D60-482A-924E-BA223AEDED2F}"/>
              </c:ext>
            </c:extLst>
          </c:dPt>
          <c:dLbls>
            <c:spPr>
              <a:noFill/>
              <a:ln>
                <a:noFill/>
              </a:ln>
              <a:effectLst/>
            </c:spPr>
            <c:txPr>
              <a:bodyPr rot="0" spcFirstLastPara="1" vertOverflow="ellipsis" vert="horz" wrap="square" lIns="38100" tIns="19050" rIns="38100" bIns="19050" anchor="ctr" anchorCtr="1">
                <a:spAutoFit/>
              </a:bodyPr>
              <a:lstStyle/>
              <a:p>
                <a:pPr>
                  <a:defRPr sz="1200" b="0" i="0" u="none" strike="noStrike" kern="1200" baseline="0">
                    <a:solidFill>
                      <a:sysClr val="windowText" lastClr="000000"/>
                    </a:solidFill>
                    <a:latin typeface="+mn-lt"/>
                    <a:ea typeface="+mn-ea"/>
                    <a:cs typeface="+mn-cs"/>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val>
            <c:numRef>
              <c:f>'OBJECTIVE 2'!$C$20</c:f>
              <c:numCache>
                <c:formatCode>0.0%</c:formatCode>
                <c:ptCount val="1"/>
                <c:pt idx="0">
                  <c:v>4.7244094488188976E-2</c:v>
                </c:pt>
              </c:numCache>
            </c:numRef>
          </c:val>
          <c:extLst>
            <c:ext xmlns:c16="http://schemas.microsoft.com/office/drawing/2014/chart" uri="{C3380CC4-5D6E-409C-BE32-E72D297353CC}">
              <c16:uniqueId val="{00000008-2D60-482A-924E-BA223AEDED2F}"/>
            </c:ext>
          </c:extLst>
        </c:ser>
        <c:ser>
          <c:idx val="0"/>
          <c:order val="1"/>
          <c:tx>
            <c:strRef>
              <c:f>'OBJECTIVE 2'!$B$21</c:f>
              <c:strCache>
                <c:ptCount val="1"/>
                <c:pt idx="0">
                  <c:v>Disagree</c:v>
                </c:pt>
              </c:strCache>
            </c:strRef>
          </c:tx>
          <c:spPr>
            <a:solidFill>
              <a:schemeClr val="accent2"/>
            </a:solidFill>
            <a:ln>
              <a:noFill/>
            </a:ln>
            <a:effectLst>
              <a:outerShdw blurRad="57150" dist="19050" dir="5400000" algn="ctr" rotWithShape="0">
                <a:srgbClr val="000000">
                  <a:alpha val="63000"/>
                </a:srgbClr>
              </a:outerShdw>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0" i="0" u="none" strike="noStrike" kern="1200" baseline="0">
                    <a:solidFill>
                      <a:sysClr val="windowText" lastClr="000000"/>
                    </a:solidFill>
                    <a:latin typeface="+mn-lt"/>
                    <a:ea typeface="+mn-ea"/>
                    <a:cs typeface="+mn-cs"/>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val>
            <c:numRef>
              <c:f>'OBJECTIVE 2'!$C$21</c:f>
              <c:numCache>
                <c:formatCode>0.0%</c:formatCode>
                <c:ptCount val="1"/>
                <c:pt idx="0">
                  <c:v>0.14698162729658792</c:v>
                </c:pt>
              </c:numCache>
            </c:numRef>
          </c:val>
          <c:extLst>
            <c:ext xmlns:c16="http://schemas.microsoft.com/office/drawing/2014/chart" uri="{C3380CC4-5D6E-409C-BE32-E72D297353CC}">
              <c16:uniqueId val="{00000009-2D60-482A-924E-BA223AEDED2F}"/>
            </c:ext>
          </c:extLst>
        </c:ser>
        <c:ser>
          <c:idx val="1"/>
          <c:order val="2"/>
          <c:tx>
            <c:strRef>
              <c:f>'OBJECTIVE 2'!$B$22</c:f>
              <c:strCache>
                <c:ptCount val="1"/>
                <c:pt idx="0">
                  <c:v>Indifferent</c:v>
                </c:pt>
              </c:strCache>
            </c:strRef>
          </c:tx>
          <c:spPr>
            <a:solidFill>
              <a:srgbClr val="FFC000"/>
            </a:solidFill>
            <a:ln>
              <a:noFill/>
            </a:ln>
            <a:effectLst>
              <a:outerShdw blurRad="57150" dist="19050" dir="5400000" algn="ctr" rotWithShape="0">
                <a:srgbClr val="000000">
                  <a:alpha val="63000"/>
                </a:srgbClr>
              </a:outerShdw>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0" i="0" u="none" strike="noStrike" kern="1200" baseline="0">
                    <a:solidFill>
                      <a:sysClr val="windowText" lastClr="000000"/>
                    </a:solidFill>
                    <a:latin typeface="+mn-lt"/>
                    <a:ea typeface="+mn-ea"/>
                    <a:cs typeface="+mn-cs"/>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val>
            <c:numRef>
              <c:f>'OBJECTIVE 2'!$C$22</c:f>
              <c:numCache>
                <c:formatCode>0%</c:formatCode>
                <c:ptCount val="1"/>
                <c:pt idx="0">
                  <c:v>0.20997375328083989</c:v>
                </c:pt>
              </c:numCache>
            </c:numRef>
          </c:val>
          <c:extLst>
            <c:ext xmlns:c16="http://schemas.microsoft.com/office/drawing/2014/chart" uri="{C3380CC4-5D6E-409C-BE32-E72D297353CC}">
              <c16:uniqueId val="{0000000A-2D60-482A-924E-BA223AEDED2F}"/>
            </c:ext>
          </c:extLst>
        </c:ser>
        <c:ser>
          <c:idx val="3"/>
          <c:order val="3"/>
          <c:tx>
            <c:strRef>
              <c:f>'OBJECTIVE 2'!$B$23</c:f>
              <c:strCache>
                <c:ptCount val="1"/>
                <c:pt idx="0">
                  <c:v>Agree</c:v>
                </c:pt>
              </c:strCache>
            </c:strRef>
          </c:tx>
          <c:spPr>
            <a:solidFill>
              <a:srgbClr val="92D050"/>
            </a:solidFill>
            <a:ln>
              <a:noFill/>
            </a:ln>
            <a:effectLst>
              <a:outerShdw blurRad="57150" dist="19050" dir="5400000" algn="ctr" rotWithShape="0">
                <a:srgbClr val="000000">
                  <a:alpha val="63000"/>
                </a:srgbClr>
              </a:outerShdw>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0" i="0" u="none" strike="noStrike" kern="1200" baseline="0">
                    <a:solidFill>
                      <a:sysClr val="windowText" lastClr="000000"/>
                    </a:solidFill>
                    <a:latin typeface="+mn-lt"/>
                    <a:ea typeface="+mn-ea"/>
                    <a:cs typeface="+mn-cs"/>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val>
            <c:numRef>
              <c:f>'OBJECTIVE 2'!$C$23</c:f>
              <c:numCache>
                <c:formatCode>0%</c:formatCode>
                <c:ptCount val="1"/>
                <c:pt idx="0">
                  <c:v>0.41994750656167978</c:v>
                </c:pt>
              </c:numCache>
            </c:numRef>
          </c:val>
          <c:extLst>
            <c:ext xmlns:c16="http://schemas.microsoft.com/office/drawing/2014/chart" uri="{C3380CC4-5D6E-409C-BE32-E72D297353CC}">
              <c16:uniqueId val="{0000000B-2D60-482A-924E-BA223AEDED2F}"/>
            </c:ext>
          </c:extLst>
        </c:ser>
        <c:ser>
          <c:idx val="4"/>
          <c:order val="4"/>
          <c:tx>
            <c:strRef>
              <c:f>'OBJECTIVE 2'!$B$24</c:f>
              <c:strCache>
                <c:ptCount val="1"/>
                <c:pt idx="0">
                  <c:v>Strongly agree</c:v>
                </c:pt>
              </c:strCache>
            </c:strRef>
          </c:tx>
          <c:spPr>
            <a:solidFill>
              <a:srgbClr val="00B050"/>
            </a:solidFill>
            <a:ln>
              <a:noFill/>
            </a:ln>
            <a:effectLst>
              <a:outerShdw blurRad="57150" dist="19050" dir="5400000" algn="ctr" rotWithShape="0">
                <a:srgbClr val="000000">
                  <a:alpha val="63000"/>
                </a:srgbClr>
              </a:outerShdw>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0" i="0" u="none" strike="noStrike" kern="1200" baseline="0">
                    <a:solidFill>
                      <a:sysClr val="windowText" lastClr="000000"/>
                    </a:solidFill>
                    <a:latin typeface="+mn-lt"/>
                    <a:ea typeface="+mn-ea"/>
                    <a:cs typeface="+mn-cs"/>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val>
            <c:numRef>
              <c:f>'OBJECTIVE 2'!$C$24</c:f>
              <c:numCache>
                <c:formatCode>0.0%</c:formatCode>
                <c:ptCount val="1"/>
                <c:pt idx="0">
                  <c:v>0.17585301837270342</c:v>
                </c:pt>
              </c:numCache>
            </c:numRef>
          </c:val>
          <c:extLst>
            <c:ext xmlns:c16="http://schemas.microsoft.com/office/drawing/2014/chart" uri="{C3380CC4-5D6E-409C-BE32-E72D297353CC}">
              <c16:uniqueId val="{0000000C-2D60-482A-924E-BA223AEDED2F}"/>
            </c:ext>
          </c:extLst>
        </c:ser>
        <c:dLbls>
          <c:dLblPos val="ctr"/>
          <c:showLegendKey val="0"/>
          <c:showVal val="1"/>
          <c:showCatName val="0"/>
          <c:showSerName val="0"/>
          <c:showPercent val="0"/>
          <c:showBubbleSize val="0"/>
        </c:dLbls>
        <c:gapWidth val="150"/>
        <c:overlap val="100"/>
        <c:axId val="24133984"/>
        <c:axId val="24135616"/>
      </c:barChart>
      <c:catAx>
        <c:axId val="24133984"/>
        <c:scaling>
          <c:orientation val="minMax"/>
        </c:scaling>
        <c:delete val="1"/>
        <c:axPos val="l"/>
        <c:numFmt formatCode="0.0%" sourceLinked="1"/>
        <c:majorTickMark val="none"/>
        <c:minorTickMark val="none"/>
        <c:tickLblPos val="nextTo"/>
        <c:crossAx val="24135616"/>
        <c:crosses val="autoZero"/>
        <c:auto val="1"/>
        <c:lblAlgn val="ctr"/>
        <c:lblOffset val="100"/>
        <c:noMultiLvlLbl val="0"/>
      </c:catAx>
      <c:valAx>
        <c:axId val="24135616"/>
        <c:scaling>
          <c:orientation val="minMax"/>
          <c:max val="1"/>
        </c:scaling>
        <c:delete val="1"/>
        <c:axPos val="b"/>
        <c:numFmt formatCode="0%" sourceLinked="1"/>
        <c:majorTickMark val="none"/>
        <c:minorTickMark val="none"/>
        <c:tickLblPos val="nextTo"/>
        <c:crossAx val="24133984"/>
        <c:crosses val="autoZero"/>
        <c:crossBetween val="between"/>
      </c:valAx>
      <c:spPr>
        <a:noFill/>
        <a:ln>
          <a:noFill/>
        </a:ln>
        <a:effectLst/>
      </c:spPr>
    </c:plotArea>
    <c:legend>
      <c:legendPos val="b"/>
      <c:layout>
        <c:manualLayout>
          <c:xMode val="edge"/>
          <c:yMode val="edge"/>
          <c:x val="8.5490891298027078E-3"/>
          <c:y val="0.55769498176675925"/>
          <c:w val="0.96563038788853639"/>
          <c:h val="0.13603172640338485"/>
        </c:manualLayout>
      </c:layout>
      <c:overlay val="0"/>
      <c:spPr>
        <a:solidFill>
          <a:schemeClr val="bg1">
            <a:lumMod val="95000"/>
          </a:schemeClr>
        </a:solidFill>
        <a:ln>
          <a:noFill/>
        </a:ln>
        <a:effectLst/>
      </c:spPr>
      <c:txPr>
        <a:bodyPr rot="0" spcFirstLastPara="1" vertOverflow="ellipsis" vert="horz" wrap="square" anchor="ctr" anchorCtr="1"/>
        <a:lstStyle/>
        <a:p>
          <a:pPr>
            <a:defRPr sz="1200" b="0" i="0" u="none" strike="noStrike" kern="1200" baseline="0">
              <a:solidFill>
                <a:sysClr val="windowText" lastClr="000000"/>
              </a:solidFill>
              <a:latin typeface="Trebuchet MS" panose="020B0603020202020204" pitchFamily="34" charset="0"/>
              <a:ea typeface="+mn-ea"/>
              <a:cs typeface="+mn-cs"/>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w="9525" cap="flat" cmpd="sng" algn="ctr">
      <a:noFill/>
      <a:round/>
    </a:ln>
    <a:effectLst/>
  </c:spPr>
  <c:txPr>
    <a:bodyPr/>
    <a:lstStyle/>
    <a:p>
      <a:pPr>
        <a:defRPr/>
      </a:pPr>
      <a:endParaRPr lang="en-US"/>
    </a:p>
  </c:txPr>
  <c:externalData r:id="rId3">
    <c:autoUpdate val="0"/>
  </c:externalData>
</c:chartSpace>
</file>

<file path=ppt/charts/chart1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2.6125692172410259E-2"/>
          <c:y val="0.24762496055497546"/>
          <c:w val="0.96696584308156686"/>
          <c:h val="0.30274004021729034"/>
        </c:manualLayout>
      </c:layout>
      <c:barChart>
        <c:barDir val="bar"/>
        <c:grouping val="percentStacked"/>
        <c:varyColors val="0"/>
        <c:ser>
          <c:idx val="2"/>
          <c:order val="0"/>
          <c:tx>
            <c:strRef>
              <c:f>'OBJECTIVE 2'!$B$28</c:f>
              <c:strCache>
                <c:ptCount val="1"/>
                <c:pt idx="0">
                  <c:v>Strongly disagree</c:v>
                </c:pt>
              </c:strCache>
            </c:strRef>
          </c:tx>
          <c:spPr>
            <a:solidFill>
              <a:srgbClr val="FF0000"/>
            </a:solidFill>
            <a:ln>
              <a:noFill/>
            </a:ln>
            <a:effectLst>
              <a:outerShdw blurRad="57150" dist="19050" dir="5400000" algn="ctr" rotWithShape="0">
                <a:srgbClr val="000000">
                  <a:alpha val="63000"/>
                </a:srgbClr>
              </a:outerShdw>
            </a:effectLst>
          </c:spPr>
          <c:invertIfNegative val="0"/>
          <c:dPt>
            <c:idx val="1"/>
            <c:invertIfNegative val="0"/>
            <c:bubble3D val="0"/>
            <c:spPr>
              <a:solidFill>
                <a:srgbClr val="FF0000"/>
              </a:solidFill>
              <a:ln>
                <a:noFill/>
              </a:ln>
              <a:effectLst>
                <a:outerShdw blurRad="57150" dist="19050" dir="5400000" algn="ctr" rotWithShape="0">
                  <a:srgbClr val="000000">
                    <a:alpha val="63000"/>
                  </a:srgbClr>
                </a:outerShdw>
              </a:effectLst>
            </c:spPr>
            <c:extLst>
              <c:ext xmlns:c16="http://schemas.microsoft.com/office/drawing/2014/chart" uri="{C3380CC4-5D6E-409C-BE32-E72D297353CC}">
                <c16:uniqueId val="{00000001-C6C7-4695-B730-FC80FF80D7DB}"/>
              </c:ext>
            </c:extLst>
          </c:dPt>
          <c:dPt>
            <c:idx val="2"/>
            <c:invertIfNegative val="0"/>
            <c:bubble3D val="0"/>
            <c:spPr>
              <a:solidFill>
                <a:srgbClr val="FF0000"/>
              </a:solidFill>
              <a:ln>
                <a:noFill/>
              </a:ln>
              <a:effectLst>
                <a:outerShdw blurRad="57150" dist="19050" dir="5400000" algn="ctr" rotWithShape="0">
                  <a:srgbClr val="000000">
                    <a:alpha val="63000"/>
                  </a:srgbClr>
                </a:outerShdw>
              </a:effectLst>
            </c:spPr>
            <c:extLst>
              <c:ext xmlns:c16="http://schemas.microsoft.com/office/drawing/2014/chart" uri="{C3380CC4-5D6E-409C-BE32-E72D297353CC}">
                <c16:uniqueId val="{00000003-C6C7-4695-B730-FC80FF80D7DB}"/>
              </c:ext>
            </c:extLst>
          </c:dPt>
          <c:dPt>
            <c:idx val="3"/>
            <c:invertIfNegative val="0"/>
            <c:bubble3D val="0"/>
            <c:spPr>
              <a:solidFill>
                <a:srgbClr val="FF0000"/>
              </a:solidFill>
              <a:ln>
                <a:noFill/>
              </a:ln>
              <a:effectLst>
                <a:outerShdw blurRad="57150" dist="19050" dir="5400000" algn="ctr" rotWithShape="0">
                  <a:srgbClr val="000000">
                    <a:alpha val="63000"/>
                  </a:srgbClr>
                </a:outerShdw>
              </a:effectLst>
            </c:spPr>
            <c:extLst>
              <c:ext xmlns:c16="http://schemas.microsoft.com/office/drawing/2014/chart" uri="{C3380CC4-5D6E-409C-BE32-E72D297353CC}">
                <c16:uniqueId val="{00000005-C6C7-4695-B730-FC80FF80D7DB}"/>
              </c:ext>
            </c:extLst>
          </c:dPt>
          <c:dPt>
            <c:idx val="4"/>
            <c:invertIfNegative val="0"/>
            <c:bubble3D val="0"/>
            <c:spPr>
              <a:solidFill>
                <a:srgbClr val="FF0000"/>
              </a:solidFill>
              <a:ln>
                <a:noFill/>
              </a:ln>
              <a:effectLst>
                <a:outerShdw blurRad="57150" dist="19050" dir="5400000" algn="ctr" rotWithShape="0">
                  <a:srgbClr val="000000">
                    <a:alpha val="63000"/>
                  </a:srgbClr>
                </a:outerShdw>
              </a:effectLst>
            </c:spPr>
            <c:extLst>
              <c:ext xmlns:c16="http://schemas.microsoft.com/office/drawing/2014/chart" uri="{C3380CC4-5D6E-409C-BE32-E72D297353CC}">
                <c16:uniqueId val="{00000007-C6C7-4695-B730-FC80FF80D7DB}"/>
              </c:ext>
            </c:extLst>
          </c:dPt>
          <c:dLbls>
            <c:spPr>
              <a:noFill/>
              <a:ln>
                <a:noFill/>
              </a:ln>
              <a:effectLst/>
            </c:spPr>
            <c:txPr>
              <a:bodyPr rot="0" spcFirstLastPara="1" vertOverflow="ellipsis" vert="horz" wrap="square" lIns="38100" tIns="19050" rIns="38100" bIns="19050" anchor="ctr" anchorCtr="1">
                <a:spAutoFit/>
              </a:bodyPr>
              <a:lstStyle/>
              <a:p>
                <a:pPr>
                  <a:defRPr sz="1200" b="0" i="0" u="none" strike="noStrike" kern="1200" baseline="0">
                    <a:solidFill>
                      <a:sysClr val="windowText" lastClr="000000"/>
                    </a:solidFill>
                    <a:latin typeface="+mn-lt"/>
                    <a:ea typeface="+mn-ea"/>
                    <a:cs typeface="+mn-cs"/>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val>
            <c:numRef>
              <c:f>'OBJECTIVE 2'!$C$28</c:f>
              <c:numCache>
                <c:formatCode>0%</c:formatCode>
                <c:ptCount val="1"/>
                <c:pt idx="0">
                  <c:v>6.0367454068241469E-2</c:v>
                </c:pt>
              </c:numCache>
            </c:numRef>
          </c:val>
          <c:extLst>
            <c:ext xmlns:c16="http://schemas.microsoft.com/office/drawing/2014/chart" uri="{C3380CC4-5D6E-409C-BE32-E72D297353CC}">
              <c16:uniqueId val="{00000008-C6C7-4695-B730-FC80FF80D7DB}"/>
            </c:ext>
          </c:extLst>
        </c:ser>
        <c:ser>
          <c:idx val="0"/>
          <c:order val="1"/>
          <c:tx>
            <c:strRef>
              <c:f>'OBJECTIVE 2'!$B$29</c:f>
              <c:strCache>
                <c:ptCount val="1"/>
                <c:pt idx="0">
                  <c:v>Disagree</c:v>
                </c:pt>
              </c:strCache>
            </c:strRef>
          </c:tx>
          <c:spPr>
            <a:solidFill>
              <a:schemeClr val="accent2"/>
            </a:solidFill>
            <a:ln>
              <a:noFill/>
            </a:ln>
            <a:effectLst>
              <a:outerShdw blurRad="57150" dist="19050" dir="5400000" algn="ctr" rotWithShape="0">
                <a:srgbClr val="000000">
                  <a:alpha val="63000"/>
                </a:srgbClr>
              </a:outerShdw>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0" i="0" u="none" strike="noStrike" kern="1200" baseline="0">
                    <a:solidFill>
                      <a:sysClr val="windowText" lastClr="000000"/>
                    </a:solidFill>
                    <a:latin typeface="+mn-lt"/>
                    <a:ea typeface="+mn-ea"/>
                    <a:cs typeface="+mn-cs"/>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val>
            <c:numRef>
              <c:f>'OBJECTIVE 2'!$C$29</c:f>
              <c:numCache>
                <c:formatCode>0.0%</c:formatCode>
                <c:ptCount val="1"/>
                <c:pt idx="0">
                  <c:v>0.23359580052493439</c:v>
                </c:pt>
              </c:numCache>
            </c:numRef>
          </c:val>
          <c:extLst>
            <c:ext xmlns:c16="http://schemas.microsoft.com/office/drawing/2014/chart" uri="{C3380CC4-5D6E-409C-BE32-E72D297353CC}">
              <c16:uniqueId val="{00000009-C6C7-4695-B730-FC80FF80D7DB}"/>
            </c:ext>
          </c:extLst>
        </c:ser>
        <c:ser>
          <c:idx val="1"/>
          <c:order val="2"/>
          <c:tx>
            <c:strRef>
              <c:f>'OBJECTIVE 2'!$B$30</c:f>
              <c:strCache>
                <c:ptCount val="1"/>
                <c:pt idx="0">
                  <c:v>Indifferent</c:v>
                </c:pt>
              </c:strCache>
            </c:strRef>
          </c:tx>
          <c:spPr>
            <a:solidFill>
              <a:schemeClr val="accent4"/>
            </a:solidFill>
            <a:ln>
              <a:noFill/>
            </a:ln>
            <a:effectLst>
              <a:outerShdw blurRad="57150" dist="19050" dir="5400000" algn="ctr" rotWithShape="0">
                <a:srgbClr val="000000">
                  <a:alpha val="63000"/>
                </a:srgbClr>
              </a:outerShdw>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0" i="0" u="none" strike="noStrike" kern="1200" baseline="0">
                    <a:solidFill>
                      <a:sysClr val="windowText" lastClr="000000"/>
                    </a:solidFill>
                    <a:latin typeface="+mn-lt"/>
                    <a:ea typeface="+mn-ea"/>
                    <a:cs typeface="+mn-cs"/>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val>
            <c:numRef>
              <c:f>'OBJECTIVE 2'!$C$30</c:f>
              <c:numCache>
                <c:formatCode>0%</c:formatCode>
                <c:ptCount val="1"/>
                <c:pt idx="0">
                  <c:v>0.24934383202099739</c:v>
                </c:pt>
              </c:numCache>
            </c:numRef>
          </c:val>
          <c:extLst>
            <c:ext xmlns:c16="http://schemas.microsoft.com/office/drawing/2014/chart" uri="{C3380CC4-5D6E-409C-BE32-E72D297353CC}">
              <c16:uniqueId val="{0000000A-C6C7-4695-B730-FC80FF80D7DB}"/>
            </c:ext>
          </c:extLst>
        </c:ser>
        <c:ser>
          <c:idx val="3"/>
          <c:order val="3"/>
          <c:tx>
            <c:strRef>
              <c:f>'OBJECTIVE 2'!$B$31</c:f>
              <c:strCache>
                <c:ptCount val="1"/>
                <c:pt idx="0">
                  <c:v>Agree</c:v>
                </c:pt>
              </c:strCache>
            </c:strRef>
          </c:tx>
          <c:spPr>
            <a:solidFill>
              <a:srgbClr val="92D050"/>
            </a:solidFill>
            <a:ln>
              <a:noFill/>
            </a:ln>
            <a:effectLst>
              <a:outerShdw blurRad="57150" dist="19050" dir="5400000" algn="ctr" rotWithShape="0">
                <a:srgbClr val="000000">
                  <a:alpha val="63000"/>
                </a:srgbClr>
              </a:outerShdw>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0" i="0" u="none" strike="noStrike" kern="1200" baseline="0">
                    <a:solidFill>
                      <a:sysClr val="windowText" lastClr="000000"/>
                    </a:solidFill>
                    <a:latin typeface="+mn-lt"/>
                    <a:ea typeface="+mn-ea"/>
                    <a:cs typeface="+mn-cs"/>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val>
            <c:numRef>
              <c:f>'OBJECTIVE 2'!$C$31</c:f>
              <c:numCache>
                <c:formatCode>0.0%</c:formatCode>
                <c:ptCount val="1"/>
                <c:pt idx="0">
                  <c:v>0.32545931758530183</c:v>
                </c:pt>
              </c:numCache>
            </c:numRef>
          </c:val>
          <c:extLst>
            <c:ext xmlns:c16="http://schemas.microsoft.com/office/drawing/2014/chart" uri="{C3380CC4-5D6E-409C-BE32-E72D297353CC}">
              <c16:uniqueId val="{0000000B-C6C7-4695-B730-FC80FF80D7DB}"/>
            </c:ext>
          </c:extLst>
        </c:ser>
        <c:ser>
          <c:idx val="4"/>
          <c:order val="4"/>
          <c:tx>
            <c:strRef>
              <c:f>'OBJECTIVE 2'!$B$32</c:f>
              <c:strCache>
                <c:ptCount val="1"/>
                <c:pt idx="0">
                  <c:v>Strongly agree</c:v>
                </c:pt>
              </c:strCache>
            </c:strRef>
          </c:tx>
          <c:spPr>
            <a:solidFill>
              <a:srgbClr val="00B050"/>
            </a:solidFill>
            <a:ln>
              <a:noFill/>
            </a:ln>
            <a:effectLst>
              <a:outerShdw blurRad="57150" dist="19050" dir="5400000" algn="ctr" rotWithShape="0">
                <a:srgbClr val="000000">
                  <a:alpha val="63000"/>
                </a:srgbClr>
              </a:outerShdw>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0" i="0" u="none" strike="noStrike" kern="1200" baseline="0">
                    <a:solidFill>
                      <a:sysClr val="windowText" lastClr="000000"/>
                    </a:solidFill>
                    <a:latin typeface="+mn-lt"/>
                    <a:ea typeface="+mn-ea"/>
                    <a:cs typeface="+mn-cs"/>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val>
            <c:numRef>
              <c:f>'OBJECTIVE 2'!$C$32</c:f>
              <c:numCache>
                <c:formatCode>0.0%</c:formatCode>
                <c:ptCount val="1"/>
                <c:pt idx="0">
                  <c:v>0.13123359580052493</c:v>
                </c:pt>
              </c:numCache>
            </c:numRef>
          </c:val>
          <c:extLst>
            <c:ext xmlns:c16="http://schemas.microsoft.com/office/drawing/2014/chart" uri="{C3380CC4-5D6E-409C-BE32-E72D297353CC}">
              <c16:uniqueId val="{0000000C-C6C7-4695-B730-FC80FF80D7DB}"/>
            </c:ext>
          </c:extLst>
        </c:ser>
        <c:dLbls>
          <c:dLblPos val="ctr"/>
          <c:showLegendKey val="0"/>
          <c:showVal val="1"/>
          <c:showCatName val="0"/>
          <c:showSerName val="0"/>
          <c:showPercent val="0"/>
          <c:showBubbleSize val="0"/>
        </c:dLbls>
        <c:gapWidth val="150"/>
        <c:overlap val="100"/>
        <c:axId val="24131264"/>
        <c:axId val="24134528"/>
      </c:barChart>
      <c:catAx>
        <c:axId val="24131264"/>
        <c:scaling>
          <c:orientation val="minMax"/>
        </c:scaling>
        <c:delete val="1"/>
        <c:axPos val="l"/>
        <c:numFmt formatCode="0.0%" sourceLinked="1"/>
        <c:majorTickMark val="out"/>
        <c:minorTickMark val="none"/>
        <c:tickLblPos val="nextTo"/>
        <c:crossAx val="24134528"/>
        <c:crosses val="autoZero"/>
        <c:auto val="1"/>
        <c:lblAlgn val="ctr"/>
        <c:lblOffset val="100"/>
        <c:noMultiLvlLbl val="0"/>
      </c:catAx>
      <c:valAx>
        <c:axId val="24134528"/>
        <c:scaling>
          <c:orientation val="minMax"/>
          <c:max val="1"/>
        </c:scaling>
        <c:delete val="1"/>
        <c:axPos val="b"/>
        <c:numFmt formatCode="0%" sourceLinked="1"/>
        <c:majorTickMark val="out"/>
        <c:minorTickMark val="none"/>
        <c:tickLblPos val="nextTo"/>
        <c:crossAx val="24131264"/>
        <c:crosses val="autoZero"/>
        <c:crossBetween val="between"/>
      </c:valAx>
      <c:spPr>
        <a:noFill/>
        <a:ln>
          <a:noFill/>
        </a:ln>
        <a:effectLst/>
      </c:spPr>
    </c:plotArea>
    <c:legend>
      <c:legendPos val="b"/>
      <c:layout>
        <c:manualLayout>
          <c:xMode val="edge"/>
          <c:yMode val="edge"/>
          <c:x val="2.2366018621848317E-2"/>
          <c:y val="0.55769492255947539"/>
          <c:w val="0.9725388526345593"/>
          <c:h val="0.11648224781480977"/>
        </c:manualLayout>
      </c:layout>
      <c:overlay val="0"/>
      <c:spPr>
        <a:solidFill>
          <a:schemeClr val="bg1">
            <a:lumMod val="95000"/>
          </a:schemeClr>
        </a:solidFill>
        <a:ln>
          <a:noFill/>
        </a:ln>
        <a:effectLst/>
      </c:spPr>
      <c:txPr>
        <a:bodyPr rot="0" spcFirstLastPara="1" vertOverflow="ellipsis" vert="horz" wrap="square" anchor="ctr" anchorCtr="1"/>
        <a:lstStyle/>
        <a:p>
          <a:pPr>
            <a:defRPr sz="1200" b="0" i="0" u="none" strike="noStrike" kern="1200" baseline="0">
              <a:solidFill>
                <a:sysClr val="windowText" lastClr="000000"/>
              </a:solidFill>
              <a:latin typeface="Trebuchet MS" panose="020B0603020202020204" pitchFamily="34" charset="0"/>
              <a:ea typeface="+mn-ea"/>
              <a:cs typeface="+mn-cs"/>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w="9525" cap="flat" cmpd="sng" algn="ctr">
      <a:noFill/>
      <a:round/>
    </a:ln>
    <a:effectLst/>
  </c:spPr>
  <c:txPr>
    <a:bodyPr/>
    <a:lstStyle/>
    <a:p>
      <a:pPr>
        <a:defRPr/>
      </a:pPr>
      <a:endParaRPr lang="en-US"/>
    </a:p>
  </c:txPr>
  <c:externalData r:id="rId3">
    <c:autoUpdate val="0"/>
  </c:externalData>
</c:chartSpace>
</file>

<file path=ppt/charts/chart1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2.3622897576304463E-2"/>
          <c:y val="0.42147387161005756"/>
          <c:w val="0.96696584308156686"/>
          <c:h val="0.30274004021729034"/>
        </c:manualLayout>
      </c:layout>
      <c:barChart>
        <c:barDir val="bar"/>
        <c:grouping val="percentStacked"/>
        <c:varyColors val="0"/>
        <c:ser>
          <c:idx val="2"/>
          <c:order val="0"/>
          <c:tx>
            <c:strRef>
              <c:f>'OBJECTIVE 3'!$B$3</c:f>
              <c:strCache>
                <c:ptCount val="1"/>
                <c:pt idx="0">
                  <c:v>Strongly disagree (0.5%)</c:v>
                </c:pt>
              </c:strCache>
            </c:strRef>
          </c:tx>
          <c:spPr>
            <a:gradFill rotWithShape="1">
              <a:gsLst>
                <a:gs pos="0">
                  <a:schemeClr val="accent3">
                    <a:satMod val="103000"/>
                    <a:lumMod val="102000"/>
                    <a:tint val="94000"/>
                  </a:schemeClr>
                </a:gs>
                <a:gs pos="50000">
                  <a:schemeClr val="accent3">
                    <a:satMod val="110000"/>
                    <a:lumMod val="100000"/>
                    <a:shade val="100000"/>
                  </a:schemeClr>
                </a:gs>
                <a:gs pos="100000">
                  <a:schemeClr val="accent3">
                    <a:lumMod val="99000"/>
                    <a:satMod val="120000"/>
                    <a:shade val="78000"/>
                  </a:schemeClr>
                </a:gs>
              </a:gsLst>
              <a:lin ang="5400000" scaled="0"/>
            </a:gradFill>
            <a:ln>
              <a:noFill/>
            </a:ln>
            <a:effectLst>
              <a:outerShdw blurRad="57150" dist="19050" dir="5400000" algn="ctr" rotWithShape="0">
                <a:srgbClr val="000000">
                  <a:alpha val="63000"/>
                </a:srgbClr>
              </a:outerShdw>
            </a:effectLst>
          </c:spPr>
          <c:invertIfNegative val="0"/>
          <c:dPt>
            <c:idx val="1"/>
            <c:invertIfNegative val="0"/>
            <c:bubble3D val="0"/>
            <c:spPr>
              <a:solidFill>
                <a:srgbClr val="FF0000"/>
              </a:solidFill>
              <a:ln>
                <a:noFill/>
              </a:ln>
              <a:effectLst>
                <a:outerShdw blurRad="57150" dist="19050" dir="5400000" algn="ctr" rotWithShape="0">
                  <a:srgbClr val="000000">
                    <a:alpha val="63000"/>
                  </a:srgbClr>
                </a:outerShdw>
              </a:effectLst>
            </c:spPr>
            <c:extLst>
              <c:ext xmlns:c16="http://schemas.microsoft.com/office/drawing/2014/chart" uri="{C3380CC4-5D6E-409C-BE32-E72D297353CC}">
                <c16:uniqueId val="{00000001-7BC3-4BE6-A808-EBD635B8FE4F}"/>
              </c:ext>
            </c:extLst>
          </c:dPt>
          <c:dPt>
            <c:idx val="2"/>
            <c:invertIfNegative val="0"/>
            <c:bubble3D val="0"/>
            <c:spPr>
              <a:solidFill>
                <a:srgbClr val="FF0000"/>
              </a:solidFill>
              <a:ln>
                <a:noFill/>
              </a:ln>
              <a:effectLst>
                <a:outerShdw blurRad="57150" dist="19050" dir="5400000" algn="ctr" rotWithShape="0">
                  <a:srgbClr val="000000">
                    <a:alpha val="63000"/>
                  </a:srgbClr>
                </a:outerShdw>
              </a:effectLst>
            </c:spPr>
            <c:extLst>
              <c:ext xmlns:c16="http://schemas.microsoft.com/office/drawing/2014/chart" uri="{C3380CC4-5D6E-409C-BE32-E72D297353CC}">
                <c16:uniqueId val="{00000003-7BC3-4BE6-A808-EBD635B8FE4F}"/>
              </c:ext>
            </c:extLst>
          </c:dPt>
          <c:dPt>
            <c:idx val="3"/>
            <c:invertIfNegative val="0"/>
            <c:bubble3D val="0"/>
            <c:spPr>
              <a:solidFill>
                <a:srgbClr val="FF0000"/>
              </a:solidFill>
              <a:ln>
                <a:noFill/>
              </a:ln>
              <a:effectLst>
                <a:outerShdw blurRad="57150" dist="19050" dir="5400000" algn="ctr" rotWithShape="0">
                  <a:srgbClr val="000000">
                    <a:alpha val="63000"/>
                  </a:srgbClr>
                </a:outerShdw>
              </a:effectLst>
            </c:spPr>
            <c:extLst>
              <c:ext xmlns:c16="http://schemas.microsoft.com/office/drawing/2014/chart" uri="{C3380CC4-5D6E-409C-BE32-E72D297353CC}">
                <c16:uniqueId val="{00000005-7BC3-4BE6-A808-EBD635B8FE4F}"/>
              </c:ext>
            </c:extLst>
          </c:dPt>
          <c:dPt>
            <c:idx val="4"/>
            <c:invertIfNegative val="0"/>
            <c:bubble3D val="0"/>
            <c:spPr>
              <a:solidFill>
                <a:srgbClr val="FF0000"/>
              </a:solidFill>
              <a:ln>
                <a:noFill/>
              </a:ln>
              <a:effectLst>
                <a:outerShdw blurRad="57150" dist="19050" dir="5400000" algn="ctr" rotWithShape="0">
                  <a:srgbClr val="000000">
                    <a:alpha val="63000"/>
                  </a:srgbClr>
                </a:outerShdw>
              </a:effectLst>
            </c:spPr>
            <c:extLst>
              <c:ext xmlns:c16="http://schemas.microsoft.com/office/drawing/2014/chart" uri="{C3380CC4-5D6E-409C-BE32-E72D297353CC}">
                <c16:uniqueId val="{00000007-7BC3-4BE6-A808-EBD635B8FE4F}"/>
              </c:ext>
            </c:extLst>
          </c:dPt>
          <c:dLbls>
            <c:delete val="1"/>
          </c:dLbls>
          <c:val>
            <c:numRef>
              <c:f>'OBJECTIVE 3'!$C$3</c:f>
              <c:numCache>
                <c:formatCode>0.0%</c:formatCode>
                <c:ptCount val="1"/>
                <c:pt idx="0">
                  <c:v>5.263157894736842E-3</c:v>
                </c:pt>
              </c:numCache>
            </c:numRef>
          </c:val>
          <c:extLst>
            <c:ext xmlns:c16="http://schemas.microsoft.com/office/drawing/2014/chart" uri="{C3380CC4-5D6E-409C-BE32-E72D297353CC}">
              <c16:uniqueId val="{00000008-7BC3-4BE6-A808-EBD635B8FE4F}"/>
            </c:ext>
          </c:extLst>
        </c:ser>
        <c:ser>
          <c:idx val="0"/>
          <c:order val="1"/>
          <c:tx>
            <c:strRef>
              <c:f>'OBJECTIVE 3'!$B$4</c:f>
              <c:strCache>
                <c:ptCount val="1"/>
                <c:pt idx="0">
                  <c:v>Disagree</c:v>
                </c:pt>
              </c:strCache>
            </c:strRef>
          </c:tx>
          <c:spPr>
            <a:solidFill>
              <a:schemeClr val="accent2"/>
            </a:solidFill>
            <a:ln>
              <a:noFill/>
            </a:ln>
            <a:effectLst>
              <a:outerShdw blurRad="57150" dist="19050" dir="5400000" algn="ctr" rotWithShape="0">
                <a:srgbClr val="000000">
                  <a:alpha val="63000"/>
                </a:srgbClr>
              </a:outerShdw>
            </a:effectLst>
          </c:spPr>
          <c:invertIfNegative val="0"/>
          <c:dLbls>
            <c:dLbl>
              <c:idx val="0"/>
              <c:layout>
                <c:manualLayout>
                  <c:x val="0"/>
                  <c:y val="6.516449674023525E-3"/>
                </c:manualLayout>
              </c:layout>
              <c:dLblPos val="ct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9-7BC3-4BE6-A808-EBD635B8FE4F}"/>
                </c:ext>
              </c:extLst>
            </c:dLbl>
            <c:spPr>
              <a:noFill/>
              <a:ln>
                <a:noFill/>
              </a:ln>
              <a:effectLst/>
            </c:spPr>
            <c:txPr>
              <a:bodyPr rot="0" spcFirstLastPara="1" vertOverflow="ellipsis" vert="horz" wrap="square" lIns="38100" tIns="19050" rIns="38100" bIns="19050" anchor="ctr" anchorCtr="1">
                <a:spAutoFit/>
              </a:bodyPr>
              <a:lstStyle/>
              <a:p>
                <a:pPr>
                  <a:defRPr sz="900" b="0" i="0" u="none" strike="noStrike" kern="1200" baseline="0">
                    <a:solidFill>
                      <a:sysClr val="windowText" lastClr="000000"/>
                    </a:solidFill>
                    <a:latin typeface="+mn-lt"/>
                    <a:ea typeface="+mn-ea"/>
                    <a:cs typeface="+mn-cs"/>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val>
            <c:numRef>
              <c:f>'OBJECTIVE 3'!$C$4</c:f>
              <c:numCache>
                <c:formatCode>0.0%</c:formatCode>
                <c:ptCount val="1"/>
                <c:pt idx="0">
                  <c:v>6.8421052631578952E-2</c:v>
                </c:pt>
              </c:numCache>
            </c:numRef>
          </c:val>
          <c:extLst>
            <c:ext xmlns:c16="http://schemas.microsoft.com/office/drawing/2014/chart" uri="{C3380CC4-5D6E-409C-BE32-E72D297353CC}">
              <c16:uniqueId val="{0000000A-7BC3-4BE6-A808-EBD635B8FE4F}"/>
            </c:ext>
          </c:extLst>
        </c:ser>
        <c:ser>
          <c:idx val="1"/>
          <c:order val="2"/>
          <c:tx>
            <c:strRef>
              <c:f>'OBJECTIVE 3'!$B$5</c:f>
              <c:strCache>
                <c:ptCount val="1"/>
                <c:pt idx="0">
                  <c:v>Indifferent</c:v>
                </c:pt>
              </c:strCache>
            </c:strRef>
          </c:tx>
          <c:spPr>
            <a:solidFill>
              <a:srgbClr val="FFC000"/>
            </a:solidFill>
            <a:ln>
              <a:noFill/>
            </a:ln>
            <a:effectLst>
              <a:outerShdw blurRad="57150" dist="19050" dir="5400000" algn="ctr" rotWithShape="0">
                <a:srgbClr val="000000">
                  <a:alpha val="63000"/>
                </a:srgbClr>
              </a:outerShdw>
            </a:effectLst>
          </c:spPr>
          <c:invertIfNegative val="0"/>
          <c:dLbls>
            <c:dLbl>
              <c:idx val="0"/>
              <c:layout>
                <c:manualLayout>
                  <c:x val="6.9084647460228047E-3"/>
                  <c:y val="0"/>
                </c:manualLayout>
              </c:layout>
              <c:dLblPos val="ct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B-7BC3-4BE6-A808-EBD635B8FE4F}"/>
                </c:ext>
              </c:extLst>
            </c:dLbl>
            <c:spPr>
              <a:noFill/>
              <a:ln>
                <a:noFill/>
              </a:ln>
              <a:effectLst/>
            </c:spPr>
            <c:txPr>
              <a:bodyPr rot="0" spcFirstLastPara="1" vertOverflow="ellipsis" vert="horz" wrap="square" lIns="38100" tIns="19050" rIns="38100" bIns="19050" anchor="ctr" anchorCtr="1">
                <a:spAutoFit/>
              </a:bodyPr>
              <a:lstStyle/>
              <a:p>
                <a:pPr>
                  <a:defRPr sz="900" b="0" i="0" u="none" strike="noStrike" kern="1200" baseline="0">
                    <a:solidFill>
                      <a:sysClr val="windowText" lastClr="000000"/>
                    </a:solidFill>
                    <a:latin typeface="+mn-lt"/>
                    <a:ea typeface="+mn-ea"/>
                    <a:cs typeface="+mn-cs"/>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val>
            <c:numRef>
              <c:f>'OBJECTIVE 3'!$C$5</c:f>
              <c:numCache>
                <c:formatCode>0.0%</c:formatCode>
                <c:ptCount val="1"/>
                <c:pt idx="0">
                  <c:v>6.3157894736842107E-2</c:v>
                </c:pt>
              </c:numCache>
            </c:numRef>
          </c:val>
          <c:extLst>
            <c:ext xmlns:c16="http://schemas.microsoft.com/office/drawing/2014/chart" uri="{C3380CC4-5D6E-409C-BE32-E72D297353CC}">
              <c16:uniqueId val="{0000000C-7BC3-4BE6-A808-EBD635B8FE4F}"/>
            </c:ext>
          </c:extLst>
        </c:ser>
        <c:ser>
          <c:idx val="3"/>
          <c:order val="3"/>
          <c:tx>
            <c:strRef>
              <c:f>'OBJECTIVE 3'!$B$6</c:f>
              <c:strCache>
                <c:ptCount val="1"/>
                <c:pt idx="0">
                  <c:v>Agree</c:v>
                </c:pt>
              </c:strCache>
            </c:strRef>
          </c:tx>
          <c:spPr>
            <a:solidFill>
              <a:srgbClr val="92D050"/>
            </a:solidFill>
            <a:ln>
              <a:noFill/>
            </a:ln>
            <a:effectLst>
              <a:outerShdw blurRad="57150" dist="19050" dir="5400000" algn="ctr" rotWithShape="0">
                <a:srgbClr val="000000">
                  <a:alpha val="63000"/>
                </a:srgbClr>
              </a:outerShdw>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900" b="0" i="0" u="none" strike="noStrike" kern="1200" baseline="0">
                    <a:solidFill>
                      <a:sysClr val="windowText" lastClr="000000"/>
                    </a:solidFill>
                    <a:latin typeface="+mn-lt"/>
                    <a:ea typeface="+mn-ea"/>
                    <a:cs typeface="+mn-cs"/>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val>
            <c:numRef>
              <c:f>'OBJECTIVE 3'!$C$6</c:f>
              <c:numCache>
                <c:formatCode>0.0%</c:formatCode>
                <c:ptCount val="1"/>
                <c:pt idx="0">
                  <c:v>0.52368421052631575</c:v>
                </c:pt>
              </c:numCache>
            </c:numRef>
          </c:val>
          <c:extLst>
            <c:ext xmlns:c16="http://schemas.microsoft.com/office/drawing/2014/chart" uri="{C3380CC4-5D6E-409C-BE32-E72D297353CC}">
              <c16:uniqueId val="{0000000D-7BC3-4BE6-A808-EBD635B8FE4F}"/>
            </c:ext>
          </c:extLst>
        </c:ser>
        <c:ser>
          <c:idx val="4"/>
          <c:order val="4"/>
          <c:tx>
            <c:strRef>
              <c:f>'OBJECTIVE 3'!$B$7</c:f>
              <c:strCache>
                <c:ptCount val="1"/>
                <c:pt idx="0">
                  <c:v>Strongly agree</c:v>
                </c:pt>
              </c:strCache>
            </c:strRef>
          </c:tx>
          <c:spPr>
            <a:solidFill>
              <a:srgbClr val="00B050"/>
            </a:solidFill>
            <a:ln>
              <a:noFill/>
            </a:ln>
            <a:effectLst>
              <a:outerShdw blurRad="57150" dist="19050" dir="5400000" algn="ctr" rotWithShape="0">
                <a:srgbClr val="000000">
                  <a:alpha val="63000"/>
                </a:srgbClr>
              </a:outerShdw>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900" b="0" i="0" u="none" strike="noStrike" kern="1200" baseline="0">
                    <a:solidFill>
                      <a:sysClr val="windowText" lastClr="000000"/>
                    </a:solidFill>
                    <a:latin typeface="+mn-lt"/>
                    <a:ea typeface="+mn-ea"/>
                    <a:cs typeface="+mn-cs"/>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val>
            <c:numRef>
              <c:f>'OBJECTIVE 3'!$C$7</c:f>
              <c:numCache>
                <c:formatCode>0.0%</c:formatCode>
                <c:ptCount val="1"/>
                <c:pt idx="0">
                  <c:v>0.33947368421052632</c:v>
                </c:pt>
              </c:numCache>
            </c:numRef>
          </c:val>
          <c:extLst>
            <c:ext xmlns:c16="http://schemas.microsoft.com/office/drawing/2014/chart" uri="{C3380CC4-5D6E-409C-BE32-E72D297353CC}">
              <c16:uniqueId val="{0000000E-7BC3-4BE6-A808-EBD635B8FE4F}"/>
            </c:ext>
          </c:extLst>
        </c:ser>
        <c:dLbls>
          <c:dLblPos val="ctr"/>
          <c:showLegendKey val="0"/>
          <c:showVal val="1"/>
          <c:showCatName val="0"/>
          <c:showSerName val="0"/>
          <c:showPercent val="0"/>
          <c:showBubbleSize val="0"/>
        </c:dLbls>
        <c:gapWidth val="150"/>
        <c:overlap val="100"/>
        <c:axId val="24141056"/>
        <c:axId val="24141600"/>
      </c:barChart>
      <c:catAx>
        <c:axId val="24141056"/>
        <c:scaling>
          <c:orientation val="minMax"/>
        </c:scaling>
        <c:delete val="1"/>
        <c:axPos val="l"/>
        <c:numFmt formatCode="0.0%" sourceLinked="1"/>
        <c:majorTickMark val="out"/>
        <c:minorTickMark val="none"/>
        <c:tickLblPos val="nextTo"/>
        <c:crossAx val="24141600"/>
        <c:crosses val="autoZero"/>
        <c:auto val="1"/>
        <c:lblAlgn val="ctr"/>
        <c:lblOffset val="100"/>
        <c:noMultiLvlLbl val="0"/>
      </c:catAx>
      <c:valAx>
        <c:axId val="24141600"/>
        <c:scaling>
          <c:orientation val="minMax"/>
          <c:max val="1"/>
        </c:scaling>
        <c:delete val="1"/>
        <c:axPos val="b"/>
        <c:numFmt formatCode="0%" sourceLinked="1"/>
        <c:majorTickMark val="out"/>
        <c:minorTickMark val="none"/>
        <c:tickLblPos val="nextTo"/>
        <c:crossAx val="24141056"/>
        <c:crosses val="autoZero"/>
        <c:crossBetween val="between"/>
      </c:valAx>
      <c:spPr>
        <a:noFill/>
        <a:ln>
          <a:noFill/>
        </a:ln>
        <a:effectLst/>
      </c:spPr>
    </c:plotArea>
    <c:legend>
      <c:legendPos val="b"/>
      <c:layout>
        <c:manualLayout>
          <c:xMode val="edge"/>
          <c:yMode val="edge"/>
          <c:x val="2.4868749089801218E-2"/>
          <c:y val="0.71274938751469696"/>
          <c:w val="0.9725388526345593"/>
          <c:h val="0.19635860746259048"/>
        </c:manualLayout>
      </c:layout>
      <c:overlay val="0"/>
      <c:spPr>
        <a:solidFill>
          <a:schemeClr val="bg1">
            <a:lumMod val="95000"/>
          </a:schemeClr>
        </a:solidFill>
        <a:ln>
          <a:noFill/>
        </a:ln>
        <a:effectLst/>
      </c:spPr>
      <c:txPr>
        <a:bodyPr rot="0" spcFirstLastPara="1" vertOverflow="ellipsis" vert="horz" wrap="square" anchor="ctr" anchorCtr="1"/>
        <a:lstStyle/>
        <a:p>
          <a:pPr>
            <a:defRPr sz="1100" b="0" i="0" u="none" strike="noStrike" kern="1200" baseline="0">
              <a:solidFill>
                <a:sysClr val="windowText" lastClr="000000"/>
              </a:solidFill>
              <a:latin typeface="Trebuchet MS" panose="020B0603020202020204" pitchFamily="34" charset="0"/>
              <a:ea typeface="+mn-ea"/>
              <a:cs typeface="+mn-cs"/>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w="9525" cap="flat" cmpd="sng" algn="ctr">
      <a:noFill/>
      <a:round/>
    </a:ln>
    <a:effectLst/>
  </c:spPr>
  <c:txPr>
    <a:bodyPr/>
    <a:lstStyle/>
    <a:p>
      <a:pPr>
        <a:defRPr/>
      </a:pPr>
      <a:endParaRPr lang="en-US"/>
    </a:p>
  </c:txPr>
  <c:externalData r:id="rId3">
    <c:autoUpdate val="0"/>
  </c:externalData>
</c:chartSpace>
</file>

<file path=ppt/charts/chart1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
          <c:y val="0.43815720671981462"/>
          <c:w val="1"/>
          <c:h val="0.30274004021729034"/>
        </c:manualLayout>
      </c:layout>
      <c:barChart>
        <c:barDir val="bar"/>
        <c:grouping val="percentStacked"/>
        <c:varyColors val="0"/>
        <c:ser>
          <c:idx val="2"/>
          <c:order val="0"/>
          <c:tx>
            <c:strRef>
              <c:f>'OBJECTIVE 3'!$B$11</c:f>
              <c:strCache>
                <c:ptCount val="1"/>
                <c:pt idx="0">
                  <c:v>Strongly disagree (0.5%)</c:v>
                </c:pt>
              </c:strCache>
            </c:strRef>
          </c:tx>
          <c:spPr>
            <a:gradFill rotWithShape="1">
              <a:gsLst>
                <a:gs pos="0">
                  <a:schemeClr val="accent3">
                    <a:satMod val="103000"/>
                    <a:lumMod val="102000"/>
                    <a:tint val="94000"/>
                  </a:schemeClr>
                </a:gs>
                <a:gs pos="50000">
                  <a:schemeClr val="accent3">
                    <a:satMod val="110000"/>
                    <a:lumMod val="100000"/>
                    <a:shade val="100000"/>
                  </a:schemeClr>
                </a:gs>
                <a:gs pos="100000">
                  <a:schemeClr val="accent3">
                    <a:lumMod val="99000"/>
                    <a:satMod val="120000"/>
                    <a:shade val="78000"/>
                  </a:schemeClr>
                </a:gs>
              </a:gsLst>
              <a:lin ang="5400000" scaled="0"/>
            </a:gradFill>
            <a:ln>
              <a:noFill/>
            </a:ln>
            <a:effectLst>
              <a:outerShdw blurRad="57150" dist="19050" dir="5400000" algn="ctr" rotWithShape="0">
                <a:srgbClr val="000000">
                  <a:alpha val="63000"/>
                </a:srgbClr>
              </a:outerShdw>
            </a:effectLst>
          </c:spPr>
          <c:invertIfNegative val="0"/>
          <c:dPt>
            <c:idx val="1"/>
            <c:invertIfNegative val="0"/>
            <c:bubble3D val="0"/>
            <c:spPr>
              <a:solidFill>
                <a:srgbClr val="FF0000"/>
              </a:solidFill>
              <a:ln>
                <a:noFill/>
              </a:ln>
              <a:effectLst>
                <a:outerShdw blurRad="57150" dist="19050" dir="5400000" algn="ctr" rotWithShape="0">
                  <a:srgbClr val="000000">
                    <a:alpha val="63000"/>
                  </a:srgbClr>
                </a:outerShdw>
              </a:effectLst>
            </c:spPr>
            <c:extLst>
              <c:ext xmlns:c16="http://schemas.microsoft.com/office/drawing/2014/chart" uri="{C3380CC4-5D6E-409C-BE32-E72D297353CC}">
                <c16:uniqueId val="{00000001-AB9F-4BDD-B82A-F3B64DE8EBD5}"/>
              </c:ext>
            </c:extLst>
          </c:dPt>
          <c:dPt>
            <c:idx val="2"/>
            <c:invertIfNegative val="0"/>
            <c:bubble3D val="0"/>
            <c:spPr>
              <a:solidFill>
                <a:srgbClr val="FF0000"/>
              </a:solidFill>
              <a:ln>
                <a:noFill/>
              </a:ln>
              <a:effectLst>
                <a:outerShdw blurRad="57150" dist="19050" dir="5400000" algn="ctr" rotWithShape="0">
                  <a:srgbClr val="000000">
                    <a:alpha val="63000"/>
                  </a:srgbClr>
                </a:outerShdw>
              </a:effectLst>
            </c:spPr>
            <c:extLst>
              <c:ext xmlns:c16="http://schemas.microsoft.com/office/drawing/2014/chart" uri="{C3380CC4-5D6E-409C-BE32-E72D297353CC}">
                <c16:uniqueId val="{00000003-AB9F-4BDD-B82A-F3B64DE8EBD5}"/>
              </c:ext>
            </c:extLst>
          </c:dPt>
          <c:dPt>
            <c:idx val="3"/>
            <c:invertIfNegative val="0"/>
            <c:bubble3D val="0"/>
            <c:spPr>
              <a:solidFill>
                <a:srgbClr val="FF0000"/>
              </a:solidFill>
              <a:ln>
                <a:noFill/>
              </a:ln>
              <a:effectLst>
                <a:outerShdw blurRad="57150" dist="19050" dir="5400000" algn="ctr" rotWithShape="0">
                  <a:srgbClr val="000000">
                    <a:alpha val="63000"/>
                  </a:srgbClr>
                </a:outerShdw>
              </a:effectLst>
            </c:spPr>
            <c:extLst>
              <c:ext xmlns:c16="http://schemas.microsoft.com/office/drawing/2014/chart" uri="{C3380CC4-5D6E-409C-BE32-E72D297353CC}">
                <c16:uniqueId val="{00000005-AB9F-4BDD-B82A-F3B64DE8EBD5}"/>
              </c:ext>
            </c:extLst>
          </c:dPt>
          <c:dPt>
            <c:idx val="4"/>
            <c:invertIfNegative val="0"/>
            <c:bubble3D val="0"/>
            <c:spPr>
              <a:solidFill>
                <a:srgbClr val="FF0000"/>
              </a:solidFill>
              <a:ln>
                <a:noFill/>
              </a:ln>
              <a:effectLst>
                <a:outerShdw blurRad="57150" dist="19050" dir="5400000" algn="ctr" rotWithShape="0">
                  <a:srgbClr val="000000">
                    <a:alpha val="63000"/>
                  </a:srgbClr>
                </a:outerShdw>
              </a:effectLst>
            </c:spPr>
            <c:extLst>
              <c:ext xmlns:c16="http://schemas.microsoft.com/office/drawing/2014/chart" uri="{C3380CC4-5D6E-409C-BE32-E72D297353CC}">
                <c16:uniqueId val="{00000007-AB9F-4BDD-B82A-F3B64DE8EBD5}"/>
              </c:ext>
            </c:extLst>
          </c:dPt>
          <c:dLbls>
            <c:delete val="1"/>
          </c:dLbls>
          <c:val>
            <c:numRef>
              <c:f>'OBJECTIVE 3'!$C$11</c:f>
              <c:numCache>
                <c:formatCode>0.0%</c:formatCode>
                <c:ptCount val="1"/>
                <c:pt idx="0">
                  <c:v>5.2493438320209973E-3</c:v>
                </c:pt>
              </c:numCache>
            </c:numRef>
          </c:val>
          <c:extLst>
            <c:ext xmlns:c16="http://schemas.microsoft.com/office/drawing/2014/chart" uri="{C3380CC4-5D6E-409C-BE32-E72D297353CC}">
              <c16:uniqueId val="{00000008-AB9F-4BDD-B82A-F3B64DE8EBD5}"/>
            </c:ext>
          </c:extLst>
        </c:ser>
        <c:ser>
          <c:idx val="0"/>
          <c:order val="1"/>
          <c:tx>
            <c:strRef>
              <c:f>'OBJECTIVE 3'!$B$12</c:f>
              <c:strCache>
                <c:ptCount val="1"/>
                <c:pt idx="0">
                  <c:v>Disagree</c:v>
                </c:pt>
              </c:strCache>
            </c:strRef>
          </c:tx>
          <c:spPr>
            <a:solidFill>
              <a:schemeClr val="accent2"/>
            </a:solidFill>
            <a:ln>
              <a:noFill/>
            </a:ln>
            <a:effectLst>
              <a:outerShdw blurRad="57150" dist="19050" dir="5400000" algn="ctr" rotWithShape="0">
                <a:srgbClr val="000000">
                  <a:alpha val="63000"/>
                </a:srgbClr>
              </a:outerShdw>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0" i="0" u="none" strike="noStrike" kern="1200" baseline="0">
                    <a:solidFill>
                      <a:sysClr val="windowText" lastClr="000000"/>
                    </a:solidFill>
                    <a:latin typeface="+mn-lt"/>
                    <a:ea typeface="+mn-ea"/>
                    <a:cs typeface="+mn-cs"/>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val>
            <c:numRef>
              <c:f>'OBJECTIVE 3'!$C$12</c:f>
              <c:numCache>
                <c:formatCode>0.0%</c:formatCode>
                <c:ptCount val="1"/>
                <c:pt idx="0">
                  <c:v>5.774278215223097E-2</c:v>
                </c:pt>
              </c:numCache>
            </c:numRef>
          </c:val>
          <c:extLst>
            <c:ext xmlns:c16="http://schemas.microsoft.com/office/drawing/2014/chart" uri="{C3380CC4-5D6E-409C-BE32-E72D297353CC}">
              <c16:uniqueId val="{00000009-AB9F-4BDD-B82A-F3B64DE8EBD5}"/>
            </c:ext>
          </c:extLst>
        </c:ser>
        <c:ser>
          <c:idx val="1"/>
          <c:order val="2"/>
          <c:tx>
            <c:strRef>
              <c:f>'OBJECTIVE 3'!$B$13</c:f>
              <c:strCache>
                <c:ptCount val="1"/>
                <c:pt idx="0">
                  <c:v>Indifferent</c:v>
                </c:pt>
              </c:strCache>
            </c:strRef>
          </c:tx>
          <c:spPr>
            <a:solidFill>
              <a:srgbClr val="FFC000"/>
            </a:solidFill>
            <a:ln>
              <a:noFill/>
            </a:ln>
            <a:effectLst>
              <a:outerShdw blurRad="57150" dist="19050" dir="5400000" algn="ctr" rotWithShape="0">
                <a:srgbClr val="000000">
                  <a:alpha val="63000"/>
                </a:srgbClr>
              </a:outerShdw>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0" i="0" u="none" strike="noStrike" kern="1200" baseline="0">
                    <a:solidFill>
                      <a:sysClr val="windowText" lastClr="000000"/>
                    </a:solidFill>
                    <a:latin typeface="+mn-lt"/>
                    <a:ea typeface="+mn-ea"/>
                    <a:cs typeface="+mn-cs"/>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val>
            <c:numRef>
              <c:f>'OBJECTIVE 3'!$C$13</c:f>
              <c:numCache>
                <c:formatCode>0%</c:formatCode>
                <c:ptCount val="1"/>
                <c:pt idx="0">
                  <c:v>7.0866141732283464E-2</c:v>
                </c:pt>
              </c:numCache>
            </c:numRef>
          </c:val>
          <c:extLst>
            <c:ext xmlns:c16="http://schemas.microsoft.com/office/drawing/2014/chart" uri="{C3380CC4-5D6E-409C-BE32-E72D297353CC}">
              <c16:uniqueId val="{0000000A-AB9F-4BDD-B82A-F3B64DE8EBD5}"/>
            </c:ext>
          </c:extLst>
        </c:ser>
        <c:ser>
          <c:idx val="3"/>
          <c:order val="3"/>
          <c:tx>
            <c:strRef>
              <c:f>'OBJECTIVE 3'!$B$14</c:f>
              <c:strCache>
                <c:ptCount val="1"/>
                <c:pt idx="0">
                  <c:v>Agree</c:v>
                </c:pt>
              </c:strCache>
            </c:strRef>
          </c:tx>
          <c:spPr>
            <a:solidFill>
              <a:srgbClr val="92D050"/>
            </a:solidFill>
            <a:ln>
              <a:noFill/>
            </a:ln>
            <a:effectLst>
              <a:outerShdw blurRad="57150" dist="19050" dir="5400000" algn="ctr" rotWithShape="0">
                <a:srgbClr val="000000">
                  <a:alpha val="63000"/>
                </a:srgbClr>
              </a:outerShdw>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0" i="0" u="none" strike="noStrike" kern="1200" baseline="0">
                    <a:solidFill>
                      <a:sysClr val="windowText" lastClr="000000"/>
                    </a:solidFill>
                    <a:latin typeface="+mn-lt"/>
                    <a:ea typeface="+mn-ea"/>
                    <a:cs typeface="+mn-cs"/>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val>
            <c:numRef>
              <c:f>'OBJECTIVE 3'!$C$14</c:f>
              <c:numCache>
                <c:formatCode>0.0%</c:formatCode>
                <c:ptCount val="1"/>
                <c:pt idx="0">
                  <c:v>0.50918635170603677</c:v>
                </c:pt>
              </c:numCache>
            </c:numRef>
          </c:val>
          <c:extLst>
            <c:ext xmlns:c16="http://schemas.microsoft.com/office/drawing/2014/chart" uri="{C3380CC4-5D6E-409C-BE32-E72D297353CC}">
              <c16:uniqueId val="{0000000B-AB9F-4BDD-B82A-F3B64DE8EBD5}"/>
            </c:ext>
          </c:extLst>
        </c:ser>
        <c:ser>
          <c:idx val="4"/>
          <c:order val="4"/>
          <c:tx>
            <c:strRef>
              <c:f>'OBJECTIVE 3'!$B$15</c:f>
              <c:strCache>
                <c:ptCount val="1"/>
                <c:pt idx="0">
                  <c:v>Strongly agree</c:v>
                </c:pt>
              </c:strCache>
            </c:strRef>
          </c:tx>
          <c:spPr>
            <a:solidFill>
              <a:srgbClr val="00B050"/>
            </a:solidFill>
            <a:ln>
              <a:noFill/>
            </a:ln>
            <a:effectLst>
              <a:outerShdw blurRad="57150" dist="19050" dir="5400000" algn="ctr" rotWithShape="0">
                <a:srgbClr val="000000">
                  <a:alpha val="63000"/>
                </a:srgbClr>
              </a:outerShdw>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0" i="0" u="none" strike="noStrike" kern="1200" baseline="0">
                    <a:solidFill>
                      <a:sysClr val="windowText" lastClr="000000"/>
                    </a:solidFill>
                    <a:latin typeface="+mn-lt"/>
                    <a:ea typeface="+mn-ea"/>
                    <a:cs typeface="+mn-cs"/>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val>
            <c:numRef>
              <c:f>'OBJECTIVE 3'!$C$15</c:f>
              <c:numCache>
                <c:formatCode>0.0%</c:formatCode>
                <c:ptCount val="1"/>
                <c:pt idx="0">
                  <c:v>0.35695538057742782</c:v>
                </c:pt>
              </c:numCache>
            </c:numRef>
          </c:val>
          <c:extLst>
            <c:ext xmlns:c16="http://schemas.microsoft.com/office/drawing/2014/chart" uri="{C3380CC4-5D6E-409C-BE32-E72D297353CC}">
              <c16:uniqueId val="{0000000C-AB9F-4BDD-B82A-F3B64DE8EBD5}"/>
            </c:ext>
          </c:extLst>
        </c:ser>
        <c:dLbls>
          <c:dLblPos val="ctr"/>
          <c:showLegendKey val="0"/>
          <c:showVal val="1"/>
          <c:showCatName val="0"/>
          <c:showSerName val="0"/>
          <c:showPercent val="0"/>
          <c:showBubbleSize val="0"/>
        </c:dLbls>
        <c:gapWidth val="150"/>
        <c:overlap val="100"/>
        <c:axId val="24144320"/>
        <c:axId val="24139424"/>
      </c:barChart>
      <c:catAx>
        <c:axId val="24144320"/>
        <c:scaling>
          <c:orientation val="minMax"/>
        </c:scaling>
        <c:delete val="1"/>
        <c:axPos val="l"/>
        <c:numFmt formatCode="0.0%" sourceLinked="1"/>
        <c:majorTickMark val="out"/>
        <c:minorTickMark val="none"/>
        <c:tickLblPos val="nextTo"/>
        <c:crossAx val="24139424"/>
        <c:crosses val="autoZero"/>
        <c:auto val="1"/>
        <c:lblAlgn val="ctr"/>
        <c:lblOffset val="100"/>
        <c:noMultiLvlLbl val="0"/>
      </c:catAx>
      <c:valAx>
        <c:axId val="24139424"/>
        <c:scaling>
          <c:orientation val="minMax"/>
          <c:max val="1"/>
        </c:scaling>
        <c:delete val="1"/>
        <c:axPos val="b"/>
        <c:numFmt formatCode="0%" sourceLinked="1"/>
        <c:majorTickMark val="out"/>
        <c:minorTickMark val="none"/>
        <c:tickLblPos val="nextTo"/>
        <c:crossAx val="24144320"/>
        <c:crosses val="autoZero"/>
        <c:crossBetween val="between"/>
      </c:valAx>
      <c:spPr>
        <a:noFill/>
        <a:ln>
          <a:noFill/>
        </a:ln>
        <a:effectLst/>
      </c:spPr>
    </c:plotArea>
    <c:legend>
      <c:legendPos val="b"/>
      <c:layout>
        <c:manualLayout>
          <c:xMode val="edge"/>
          <c:yMode val="edge"/>
          <c:x val="9.3323336623417543E-3"/>
          <c:y val="0.71569736317787191"/>
          <c:w val="0.99066765889211161"/>
          <c:h val="0.22801315684995241"/>
        </c:manualLayout>
      </c:layout>
      <c:overlay val="0"/>
      <c:spPr>
        <a:solidFill>
          <a:schemeClr val="bg1">
            <a:lumMod val="95000"/>
          </a:schemeClr>
        </a:solidFill>
        <a:ln>
          <a:noFill/>
        </a:ln>
        <a:effectLst/>
      </c:spPr>
      <c:txPr>
        <a:bodyPr rot="0" spcFirstLastPara="1" vertOverflow="ellipsis" vert="horz" wrap="square" anchor="ctr" anchorCtr="1"/>
        <a:lstStyle/>
        <a:p>
          <a:pPr>
            <a:defRPr sz="1100" b="0" i="0" u="none" strike="noStrike" kern="1200" baseline="0">
              <a:solidFill>
                <a:sysClr val="windowText" lastClr="000000"/>
              </a:solidFill>
              <a:latin typeface="Trebuchet MS" panose="020B0603020202020204" pitchFamily="34" charset="0"/>
              <a:ea typeface="+mn-ea"/>
              <a:cs typeface="+mn-cs"/>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w="9525" cap="flat" cmpd="sng" algn="ctr">
      <a:noFill/>
      <a:round/>
    </a:ln>
    <a:effectLst/>
  </c:spPr>
  <c:txPr>
    <a:bodyPr/>
    <a:lstStyle/>
    <a:p>
      <a:pPr>
        <a:defRPr/>
      </a:pPr>
      <a:endParaRPr lang="en-US"/>
    </a:p>
  </c:txPr>
  <c:externalData r:id="rId3">
    <c:autoUpdate val="0"/>
  </c:externalData>
</c:chartSpace>
</file>

<file path=ppt/charts/chart1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2.8473031740595473E-2"/>
          <c:y val="0.38017512568894091"/>
          <c:w val="0.96696584308156686"/>
          <c:h val="0.30274004021729034"/>
        </c:manualLayout>
      </c:layout>
      <c:barChart>
        <c:barDir val="bar"/>
        <c:grouping val="percentStacked"/>
        <c:varyColors val="0"/>
        <c:ser>
          <c:idx val="2"/>
          <c:order val="0"/>
          <c:tx>
            <c:strRef>
              <c:f>'OBJECTIVE 3'!$B$19</c:f>
              <c:strCache>
                <c:ptCount val="1"/>
                <c:pt idx="0">
                  <c:v>Strongly disagree</c:v>
                </c:pt>
              </c:strCache>
            </c:strRef>
          </c:tx>
          <c:spPr>
            <a:solidFill>
              <a:srgbClr val="FF0000"/>
            </a:solidFill>
            <a:ln>
              <a:noFill/>
            </a:ln>
            <a:effectLst>
              <a:outerShdw blurRad="57150" dist="19050" dir="5400000" algn="ctr" rotWithShape="0">
                <a:srgbClr val="000000">
                  <a:alpha val="63000"/>
                </a:srgbClr>
              </a:outerShdw>
            </a:effectLst>
          </c:spPr>
          <c:invertIfNegative val="0"/>
          <c:dPt>
            <c:idx val="1"/>
            <c:invertIfNegative val="0"/>
            <c:bubble3D val="0"/>
            <c:spPr>
              <a:solidFill>
                <a:srgbClr val="FF0000"/>
              </a:solidFill>
              <a:ln>
                <a:noFill/>
              </a:ln>
              <a:effectLst>
                <a:outerShdw blurRad="57150" dist="19050" dir="5400000" algn="ctr" rotWithShape="0">
                  <a:srgbClr val="000000">
                    <a:alpha val="63000"/>
                  </a:srgbClr>
                </a:outerShdw>
              </a:effectLst>
            </c:spPr>
            <c:extLst>
              <c:ext xmlns:c16="http://schemas.microsoft.com/office/drawing/2014/chart" uri="{C3380CC4-5D6E-409C-BE32-E72D297353CC}">
                <c16:uniqueId val="{00000001-E1D1-497C-ADD6-5C557F095CE8}"/>
              </c:ext>
            </c:extLst>
          </c:dPt>
          <c:dPt>
            <c:idx val="2"/>
            <c:invertIfNegative val="0"/>
            <c:bubble3D val="0"/>
            <c:spPr>
              <a:solidFill>
                <a:srgbClr val="FF0000"/>
              </a:solidFill>
              <a:ln>
                <a:noFill/>
              </a:ln>
              <a:effectLst>
                <a:outerShdw blurRad="57150" dist="19050" dir="5400000" algn="ctr" rotWithShape="0">
                  <a:srgbClr val="000000">
                    <a:alpha val="63000"/>
                  </a:srgbClr>
                </a:outerShdw>
              </a:effectLst>
            </c:spPr>
            <c:extLst>
              <c:ext xmlns:c16="http://schemas.microsoft.com/office/drawing/2014/chart" uri="{C3380CC4-5D6E-409C-BE32-E72D297353CC}">
                <c16:uniqueId val="{00000003-E1D1-497C-ADD6-5C557F095CE8}"/>
              </c:ext>
            </c:extLst>
          </c:dPt>
          <c:dPt>
            <c:idx val="3"/>
            <c:invertIfNegative val="0"/>
            <c:bubble3D val="0"/>
            <c:spPr>
              <a:solidFill>
                <a:srgbClr val="FF0000"/>
              </a:solidFill>
              <a:ln>
                <a:noFill/>
              </a:ln>
              <a:effectLst>
                <a:outerShdw blurRad="57150" dist="19050" dir="5400000" algn="ctr" rotWithShape="0">
                  <a:srgbClr val="000000">
                    <a:alpha val="63000"/>
                  </a:srgbClr>
                </a:outerShdw>
              </a:effectLst>
            </c:spPr>
            <c:extLst>
              <c:ext xmlns:c16="http://schemas.microsoft.com/office/drawing/2014/chart" uri="{C3380CC4-5D6E-409C-BE32-E72D297353CC}">
                <c16:uniqueId val="{00000005-E1D1-497C-ADD6-5C557F095CE8}"/>
              </c:ext>
            </c:extLst>
          </c:dPt>
          <c:dPt>
            <c:idx val="4"/>
            <c:invertIfNegative val="0"/>
            <c:bubble3D val="0"/>
            <c:spPr>
              <a:solidFill>
                <a:srgbClr val="FF0000"/>
              </a:solidFill>
              <a:ln>
                <a:noFill/>
              </a:ln>
              <a:effectLst>
                <a:outerShdw blurRad="57150" dist="19050" dir="5400000" algn="ctr" rotWithShape="0">
                  <a:srgbClr val="000000">
                    <a:alpha val="63000"/>
                  </a:srgbClr>
                </a:outerShdw>
              </a:effectLst>
            </c:spPr>
            <c:extLst>
              <c:ext xmlns:c16="http://schemas.microsoft.com/office/drawing/2014/chart" uri="{C3380CC4-5D6E-409C-BE32-E72D297353CC}">
                <c16:uniqueId val="{00000007-E1D1-497C-ADD6-5C557F095CE8}"/>
              </c:ext>
            </c:extLst>
          </c:dPt>
          <c:dLbls>
            <c:dLbl>
              <c:idx val="0"/>
              <c:layout>
                <c:manualLayout>
                  <c:x val="0"/>
                  <c:y val="0"/>
                </c:manualLayout>
              </c:layout>
              <c:dLblPos val="ct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8-E1D1-497C-ADD6-5C557F095CE8}"/>
                </c:ext>
              </c:extLst>
            </c:dLbl>
            <c:spPr>
              <a:noFill/>
              <a:ln>
                <a:noFill/>
              </a:ln>
              <a:effectLst/>
            </c:spPr>
            <c:txPr>
              <a:bodyPr rot="0" spcFirstLastPara="1" vertOverflow="ellipsis" vert="horz" wrap="square" lIns="38100" tIns="19050" rIns="38100" bIns="19050" anchor="ctr" anchorCtr="1">
                <a:spAutoFit/>
              </a:bodyPr>
              <a:lstStyle/>
              <a:p>
                <a:pPr>
                  <a:defRPr sz="1200" b="0" i="0" u="none" strike="noStrike" kern="1200" baseline="0">
                    <a:solidFill>
                      <a:sysClr val="windowText" lastClr="000000"/>
                    </a:solidFill>
                    <a:latin typeface="+mn-lt"/>
                    <a:ea typeface="+mn-ea"/>
                    <a:cs typeface="+mn-cs"/>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val>
            <c:numRef>
              <c:f>'OBJECTIVE 3'!$C$19</c:f>
              <c:numCache>
                <c:formatCode>0.0%</c:formatCode>
                <c:ptCount val="1"/>
                <c:pt idx="0">
                  <c:v>3.4120734908136482E-2</c:v>
                </c:pt>
              </c:numCache>
            </c:numRef>
          </c:val>
          <c:extLst>
            <c:ext xmlns:c16="http://schemas.microsoft.com/office/drawing/2014/chart" uri="{C3380CC4-5D6E-409C-BE32-E72D297353CC}">
              <c16:uniqueId val="{00000009-E1D1-497C-ADD6-5C557F095CE8}"/>
            </c:ext>
          </c:extLst>
        </c:ser>
        <c:ser>
          <c:idx val="0"/>
          <c:order val="1"/>
          <c:tx>
            <c:strRef>
              <c:f>'OBJECTIVE 3'!$B$20</c:f>
              <c:strCache>
                <c:ptCount val="1"/>
                <c:pt idx="0">
                  <c:v>Disagree</c:v>
                </c:pt>
              </c:strCache>
            </c:strRef>
          </c:tx>
          <c:spPr>
            <a:solidFill>
              <a:schemeClr val="accent2"/>
            </a:solidFill>
            <a:ln>
              <a:noFill/>
            </a:ln>
            <a:effectLst>
              <a:outerShdw blurRad="57150" dist="19050" dir="5400000" algn="ctr" rotWithShape="0">
                <a:srgbClr val="000000">
                  <a:alpha val="63000"/>
                </a:srgbClr>
              </a:outerShdw>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0" i="0" u="none" strike="noStrike" kern="1200" baseline="0">
                    <a:solidFill>
                      <a:sysClr val="windowText" lastClr="000000"/>
                    </a:solidFill>
                    <a:latin typeface="+mn-lt"/>
                    <a:ea typeface="+mn-ea"/>
                    <a:cs typeface="+mn-cs"/>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val>
            <c:numRef>
              <c:f>'OBJECTIVE 3'!$C$20</c:f>
              <c:numCache>
                <c:formatCode>0.0%</c:formatCode>
                <c:ptCount val="1"/>
                <c:pt idx="0">
                  <c:v>0.16272965879265092</c:v>
                </c:pt>
              </c:numCache>
            </c:numRef>
          </c:val>
          <c:extLst>
            <c:ext xmlns:c16="http://schemas.microsoft.com/office/drawing/2014/chart" uri="{C3380CC4-5D6E-409C-BE32-E72D297353CC}">
              <c16:uniqueId val="{0000000A-E1D1-497C-ADD6-5C557F095CE8}"/>
            </c:ext>
          </c:extLst>
        </c:ser>
        <c:ser>
          <c:idx val="1"/>
          <c:order val="2"/>
          <c:tx>
            <c:strRef>
              <c:f>'OBJECTIVE 3'!$B$21</c:f>
              <c:strCache>
                <c:ptCount val="1"/>
                <c:pt idx="0">
                  <c:v>Indifferent</c:v>
                </c:pt>
              </c:strCache>
            </c:strRef>
          </c:tx>
          <c:spPr>
            <a:solidFill>
              <a:srgbClr val="FFC000"/>
            </a:solidFill>
            <a:ln>
              <a:noFill/>
            </a:ln>
            <a:effectLst>
              <a:outerShdw blurRad="57150" dist="19050" dir="5400000" algn="ctr" rotWithShape="0">
                <a:srgbClr val="000000">
                  <a:alpha val="63000"/>
                </a:srgbClr>
              </a:outerShdw>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0" i="0" u="none" strike="noStrike" kern="1200" baseline="0">
                    <a:solidFill>
                      <a:sysClr val="windowText" lastClr="000000"/>
                    </a:solidFill>
                    <a:latin typeface="+mn-lt"/>
                    <a:ea typeface="+mn-ea"/>
                    <a:cs typeface="+mn-cs"/>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val>
            <c:numRef>
              <c:f>'OBJECTIVE 3'!$C$21</c:f>
              <c:numCache>
                <c:formatCode>0%</c:formatCode>
                <c:ptCount val="1"/>
                <c:pt idx="0">
                  <c:v>0.11286089238845144</c:v>
                </c:pt>
              </c:numCache>
            </c:numRef>
          </c:val>
          <c:extLst>
            <c:ext xmlns:c16="http://schemas.microsoft.com/office/drawing/2014/chart" uri="{C3380CC4-5D6E-409C-BE32-E72D297353CC}">
              <c16:uniqueId val="{0000000B-E1D1-497C-ADD6-5C557F095CE8}"/>
            </c:ext>
          </c:extLst>
        </c:ser>
        <c:ser>
          <c:idx val="3"/>
          <c:order val="3"/>
          <c:tx>
            <c:strRef>
              <c:f>'OBJECTIVE 3'!$B$22</c:f>
              <c:strCache>
                <c:ptCount val="1"/>
                <c:pt idx="0">
                  <c:v>Agree</c:v>
                </c:pt>
              </c:strCache>
            </c:strRef>
          </c:tx>
          <c:spPr>
            <a:solidFill>
              <a:srgbClr val="92D050"/>
            </a:solidFill>
            <a:ln>
              <a:noFill/>
            </a:ln>
            <a:effectLst>
              <a:outerShdw blurRad="57150" dist="19050" dir="5400000" algn="ctr" rotWithShape="0">
                <a:srgbClr val="000000">
                  <a:alpha val="63000"/>
                </a:srgbClr>
              </a:outerShdw>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0" i="0" u="none" strike="noStrike" kern="1200" baseline="0">
                    <a:solidFill>
                      <a:sysClr val="windowText" lastClr="000000"/>
                    </a:solidFill>
                    <a:latin typeface="+mn-lt"/>
                    <a:ea typeface="+mn-ea"/>
                    <a:cs typeface="+mn-cs"/>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val>
            <c:numRef>
              <c:f>'OBJECTIVE 3'!$C$22</c:f>
              <c:numCache>
                <c:formatCode>0%</c:formatCode>
                <c:ptCount val="1"/>
                <c:pt idx="0">
                  <c:v>0.43307086614173229</c:v>
                </c:pt>
              </c:numCache>
            </c:numRef>
          </c:val>
          <c:extLst>
            <c:ext xmlns:c16="http://schemas.microsoft.com/office/drawing/2014/chart" uri="{C3380CC4-5D6E-409C-BE32-E72D297353CC}">
              <c16:uniqueId val="{0000000C-E1D1-497C-ADD6-5C557F095CE8}"/>
            </c:ext>
          </c:extLst>
        </c:ser>
        <c:ser>
          <c:idx val="4"/>
          <c:order val="4"/>
          <c:tx>
            <c:strRef>
              <c:f>'OBJECTIVE 3'!$B$23</c:f>
              <c:strCache>
                <c:ptCount val="1"/>
                <c:pt idx="0">
                  <c:v>Strongly agree</c:v>
                </c:pt>
              </c:strCache>
            </c:strRef>
          </c:tx>
          <c:spPr>
            <a:solidFill>
              <a:srgbClr val="00B050"/>
            </a:solidFill>
            <a:ln>
              <a:noFill/>
            </a:ln>
            <a:effectLst>
              <a:outerShdw blurRad="57150" dist="19050" dir="5400000" algn="ctr" rotWithShape="0">
                <a:srgbClr val="000000">
                  <a:alpha val="63000"/>
                </a:srgbClr>
              </a:outerShdw>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0" i="0" u="none" strike="noStrike" kern="1200" baseline="0">
                    <a:solidFill>
                      <a:sysClr val="windowText" lastClr="000000"/>
                    </a:solidFill>
                    <a:latin typeface="+mn-lt"/>
                    <a:ea typeface="+mn-ea"/>
                    <a:cs typeface="+mn-cs"/>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val>
            <c:numRef>
              <c:f>'OBJECTIVE 3'!$C$23</c:f>
              <c:numCache>
                <c:formatCode>0.0%</c:formatCode>
                <c:ptCount val="1"/>
                <c:pt idx="0">
                  <c:v>0.2572178477690289</c:v>
                </c:pt>
              </c:numCache>
            </c:numRef>
          </c:val>
          <c:extLst>
            <c:ext xmlns:c16="http://schemas.microsoft.com/office/drawing/2014/chart" uri="{C3380CC4-5D6E-409C-BE32-E72D297353CC}">
              <c16:uniqueId val="{0000000D-E1D1-497C-ADD6-5C557F095CE8}"/>
            </c:ext>
          </c:extLst>
        </c:ser>
        <c:dLbls>
          <c:dLblPos val="ctr"/>
          <c:showLegendKey val="0"/>
          <c:showVal val="1"/>
          <c:showCatName val="0"/>
          <c:showSerName val="0"/>
          <c:showPercent val="0"/>
          <c:showBubbleSize val="0"/>
        </c:dLbls>
        <c:gapWidth val="150"/>
        <c:overlap val="100"/>
        <c:axId val="24135072"/>
        <c:axId val="24131808"/>
      </c:barChart>
      <c:catAx>
        <c:axId val="24135072"/>
        <c:scaling>
          <c:orientation val="minMax"/>
        </c:scaling>
        <c:delete val="1"/>
        <c:axPos val="l"/>
        <c:numFmt formatCode="0.0%" sourceLinked="1"/>
        <c:majorTickMark val="out"/>
        <c:minorTickMark val="none"/>
        <c:tickLblPos val="nextTo"/>
        <c:crossAx val="24131808"/>
        <c:crosses val="autoZero"/>
        <c:auto val="1"/>
        <c:lblAlgn val="ctr"/>
        <c:lblOffset val="100"/>
        <c:noMultiLvlLbl val="0"/>
      </c:catAx>
      <c:valAx>
        <c:axId val="24131808"/>
        <c:scaling>
          <c:orientation val="minMax"/>
          <c:max val="1"/>
        </c:scaling>
        <c:delete val="1"/>
        <c:axPos val="b"/>
        <c:numFmt formatCode="0%" sourceLinked="1"/>
        <c:majorTickMark val="out"/>
        <c:minorTickMark val="none"/>
        <c:tickLblPos val="nextTo"/>
        <c:crossAx val="24135072"/>
        <c:crosses val="autoZero"/>
        <c:crossBetween val="between"/>
      </c:valAx>
      <c:spPr>
        <a:noFill/>
        <a:ln>
          <a:noFill/>
        </a:ln>
        <a:effectLst/>
      </c:spPr>
    </c:plotArea>
    <c:legend>
      <c:legendPos val="b"/>
      <c:layout>
        <c:manualLayout>
          <c:xMode val="edge"/>
          <c:yMode val="edge"/>
          <c:x val="2.2365964550472947E-2"/>
          <c:y val="0.77370269607899989"/>
          <c:w val="0.9725388526345593"/>
          <c:h val="0.11648224781480977"/>
        </c:manualLayout>
      </c:layout>
      <c:overlay val="0"/>
      <c:spPr>
        <a:solidFill>
          <a:schemeClr val="bg1">
            <a:lumMod val="95000"/>
          </a:schemeClr>
        </a:solidFill>
        <a:ln>
          <a:noFill/>
        </a:ln>
        <a:effectLst/>
      </c:spPr>
      <c:txPr>
        <a:bodyPr rot="0" spcFirstLastPara="1" vertOverflow="ellipsis" vert="horz" wrap="square" anchor="ctr" anchorCtr="1"/>
        <a:lstStyle/>
        <a:p>
          <a:pPr>
            <a:defRPr sz="1200" b="0" i="0" u="none" strike="noStrike" kern="1200" baseline="0">
              <a:solidFill>
                <a:sysClr val="windowText" lastClr="000000"/>
              </a:solidFill>
              <a:latin typeface="Trebuchet MS" panose="020B0603020202020204" pitchFamily="34" charset="0"/>
              <a:ea typeface="+mn-ea"/>
              <a:cs typeface="+mn-cs"/>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w="9525" cap="flat" cmpd="sng" algn="ctr">
      <a:noFill/>
      <a:round/>
    </a:ln>
    <a:effectLst/>
  </c:spPr>
  <c:txPr>
    <a:bodyPr/>
    <a:lstStyle/>
    <a:p>
      <a:pPr>
        <a:defRPr/>
      </a:pPr>
      <a:endParaRPr lang="en-US"/>
    </a:p>
  </c:txPr>
  <c:externalData r:id="rId3">
    <c:autoUpdate val="0"/>
  </c:externalData>
</c:chartSpace>
</file>

<file path=ppt/charts/chart1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471687145659754E-3"/>
          <c:y val="0.46382206456235942"/>
          <c:w val="0.98691786081092492"/>
          <c:h val="0.30274004021729034"/>
        </c:manualLayout>
      </c:layout>
      <c:barChart>
        <c:barDir val="bar"/>
        <c:grouping val="percentStacked"/>
        <c:varyColors val="0"/>
        <c:ser>
          <c:idx val="2"/>
          <c:order val="0"/>
          <c:tx>
            <c:strRef>
              <c:f>'OBJECTIVE 3'!$B$128</c:f>
              <c:strCache>
                <c:ptCount val="1"/>
                <c:pt idx="0">
                  <c:v>Strongly disagree (0.8%)</c:v>
                </c:pt>
              </c:strCache>
            </c:strRef>
          </c:tx>
          <c:spPr>
            <a:gradFill rotWithShape="1">
              <a:gsLst>
                <a:gs pos="0">
                  <a:schemeClr val="accent3">
                    <a:satMod val="103000"/>
                    <a:lumMod val="102000"/>
                    <a:tint val="94000"/>
                  </a:schemeClr>
                </a:gs>
                <a:gs pos="50000">
                  <a:schemeClr val="accent3">
                    <a:satMod val="110000"/>
                    <a:lumMod val="100000"/>
                    <a:shade val="100000"/>
                  </a:schemeClr>
                </a:gs>
                <a:gs pos="100000">
                  <a:schemeClr val="accent3">
                    <a:lumMod val="99000"/>
                    <a:satMod val="120000"/>
                    <a:shade val="78000"/>
                  </a:schemeClr>
                </a:gs>
              </a:gsLst>
              <a:lin ang="5400000" scaled="0"/>
            </a:gradFill>
            <a:ln>
              <a:noFill/>
            </a:ln>
            <a:effectLst>
              <a:outerShdw blurRad="57150" dist="19050" dir="5400000" algn="ctr" rotWithShape="0">
                <a:srgbClr val="000000">
                  <a:alpha val="63000"/>
                </a:srgbClr>
              </a:outerShdw>
            </a:effectLst>
          </c:spPr>
          <c:invertIfNegative val="0"/>
          <c:dPt>
            <c:idx val="1"/>
            <c:invertIfNegative val="0"/>
            <c:bubble3D val="0"/>
            <c:spPr>
              <a:solidFill>
                <a:srgbClr val="FF0000"/>
              </a:solidFill>
              <a:ln>
                <a:noFill/>
              </a:ln>
              <a:effectLst>
                <a:outerShdw blurRad="57150" dist="19050" dir="5400000" algn="ctr" rotWithShape="0">
                  <a:srgbClr val="000000">
                    <a:alpha val="63000"/>
                  </a:srgbClr>
                </a:outerShdw>
              </a:effectLst>
            </c:spPr>
            <c:extLst>
              <c:ext xmlns:c16="http://schemas.microsoft.com/office/drawing/2014/chart" uri="{C3380CC4-5D6E-409C-BE32-E72D297353CC}">
                <c16:uniqueId val="{00000001-3EEC-4A79-A237-2BD57420F665}"/>
              </c:ext>
            </c:extLst>
          </c:dPt>
          <c:dPt>
            <c:idx val="2"/>
            <c:invertIfNegative val="0"/>
            <c:bubble3D val="0"/>
            <c:spPr>
              <a:solidFill>
                <a:srgbClr val="FF0000"/>
              </a:solidFill>
              <a:ln>
                <a:noFill/>
              </a:ln>
              <a:effectLst>
                <a:outerShdw blurRad="57150" dist="19050" dir="5400000" algn="ctr" rotWithShape="0">
                  <a:srgbClr val="000000">
                    <a:alpha val="63000"/>
                  </a:srgbClr>
                </a:outerShdw>
              </a:effectLst>
            </c:spPr>
            <c:extLst>
              <c:ext xmlns:c16="http://schemas.microsoft.com/office/drawing/2014/chart" uri="{C3380CC4-5D6E-409C-BE32-E72D297353CC}">
                <c16:uniqueId val="{00000003-3EEC-4A79-A237-2BD57420F665}"/>
              </c:ext>
            </c:extLst>
          </c:dPt>
          <c:dPt>
            <c:idx val="3"/>
            <c:invertIfNegative val="0"/>
            <c:bubble3D val="0"/>
            <c:spPr>
              <a:solidFill>
                <a:srgbClr val="FF0000"/>
              </a:solidFill>
              <a:ln>
                <a:noFill/>
              </a:ln>
              <a:effectLst>
                <a:outerShdw blurRad="57150" dist="19050" dir="5400000" algn="ctr" rotWithShape="0">
                  <a:srgbClr val="000000">
                    <a:alpha val="63000"/>
                  </a:srgbClr>
                </a:outerShdw>
              </a:effectLst>
            </c:spPr>
            <c:extLst>
              <c:ext xmlns:c16="http://schemas.microsoft.com/office/drawing/2014/chart" uri="{C3380CC4-5D6E-409C-BE32-E72D297353CC}">
                <c16:uniqueId val="{00000005-3EEC-4A79-A237-2BD57420F665}"/>
              </c:ext>
            </c:extLst>
          </c:dPt>
          <c:dPt>
            <c:idx val="4"/>
            <c:invertIfNegative val="0"/>
            <c:bubble3D val="0"/>
            <c:spPr>
              <a:solidFill>
                <a:srgbClr val="FF0000"/>
              </a:solidFill>
              <a:ln>
                <a:noFill/>
              </a:ln>
              <a:effectLst>
                <a:outerShdw blurRad="57150" dist="19050" dir="5400000" algn="ctr" rotWithShape="0">
                  <a:srgbClr val="000000">
                    <a:alpha val="63000"/>
                  </a:srgbClr>
                </a:outerShdw>
              </a:effectLst>
            </c:spPr>
            <c:extLst>
              <c:ext xmlns:c16="http://schemas.microsoft.com/office/drawing/2014/chart" uri="{C3380CC4-5D6E-409C-BE32-E72D297353CC}">
                <c16:uniqueId val="{00000007-3EEC-4A79-A237-2BD57420F665}"/>
              </c:ext>
            </c:extLst>
          </c:dPt>
          <c:dLbls>
            <c:delete val="1"/>
          </c:dLbls>
          <c:val>
            <c:numRef>
              <c:f>'OBJECTIVE 3'!$C$128</c:f>
              <c:numCache>
                <c:formatCode>0.0%</c:formatCode>
                <c:ptCount val="1"/>
                <c:pt idx="0">
                  <c:v>7.874015748031496E-3</c:v>
                </c:pt>
              </c:numCache>
            </c:numRef>
          </c:val>
          <c:extLst>
            <c:ext xmlns:c16="http://schemas.microsoft.com/office/drawing/2014/chart" uri="{C3380CC4-5D6E-409C-BE32-E72D297353CC}">
              <c16:uniqueId val="{00000008-3EEC-4A79-A237-2BD57420F665}"/>
            </c:ext>
          </c:extLst>
        </c:ser>
        <c:ser>
          <c:idx val="0"/>
          <c:order val="1"/>
          <c:tx>
            <c:strRef>
              <c:f>'OBJECTIVE 3'!$B$129</c:f>
              <c:strCache>
                <c:ptCount val="1"/>
                <c:pt idx="0">
                  <c:v>Disagree</c:v>
                </c:pt>
              </c:strCache>
            </c:strRef>
          </c:tx>
          <c:spPr>
            <a:solidFill>
              <a:schemeClr val="accent2"/>
            </a:solidFill>
            <a:ln>
              <a:noFill/>
            </a:ln>
            <a:effectLst>
              <a:outerShdw blurRad="57150" dist="19050" dir="5400000" algn="ctr" rotWithShape="0">
                <a:srgbClr val="000000">
                  <a:alpha val="63000"/>
                </a:srgbClr>
              </a:outerShdw>
            </a:effectLst>
          </c:spPr>
          <c:invertIfNegative val="0"/>
          <c:dLbls>
            <c:dLbl>
              <c:idx val="0"/>
              <c:layout>
                <c:manualLayout>
                  <c:x val="-6.9084647460228091E-3"/>
                  <c:y val="0"/>
                </c:manualLayout>
              </c:layout>
              <c:dLblPos val="ct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9-3EEC-4A79-A237-2BD57420F665}"/>
                </c:ext>
              </c:extLst>
            </c:dLbl>
            <c:spPr>
              <a:noFill/>
              <a:ln>
                <a:noFill/>
              </a:ln>
              <a:effectLst/>
            </c:spPr>
            <c:txPr>
              <a:bodyPr rot="0" spcFirstLastPara="1" vertOverflow="ellipsis" vert="horz" wrap="square" lIns="38100" tIns="19050" rIns="38100" bIns="19050" anchor="ctr" anchorCtr="1">
                <a:spAutoFit/>
              </a:bodyPr>
              <a:lstStyle/>
              <a:p>
                <a:pPr>
                  <a:defRPr sz="1200" b="0" i="0" u="none" strike="noStrike" kern="1200" baseline="0">
                    <a:solidFill>
                      <a:sysClr val="windowText" lastClr="000000"/>
                    </a:solidFill>
                    <a:latin typeface="+mn-lt"/>
                    <a:ea typeface="+mn-ea"/>
                    <a:cs typeface="+mn-cs"/>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val>
            <c:numRef>
              <c:f>'OBJECTIVE 3'!$C$129</c:f>
              <c:numCache>
                <c:formatCode>0.0%</c:formatCode>
                <c:ptCount val="1"/>
                <c:pt idx="0">
                  <c:v>6.8241469816272965E-2</c:v>
                </c:pt>
              </c:numCache>
            </c:numRef>
          </c:val>
          <c:extLst>
            <c:ext xmlns:c16="http://schemas.microsoft.com/office/drawing/2014/chart" uri="{C3380CC4-5D6E-409C-BE32-E72D297353CC}">
              <c16:uniqueId val="{0000000A-3EEC-4A79-A237-2BD57420F665}"/>
            </c:ext>
          </c:extLst>
        </c:ser>
        <c:ser>
          <c:idx val="1"/>
          <c:order val="2"/>
          <c:tx>
            <c:strRef>
              <c:f>'OBJECTIVE 3'!$B$130</c:f>
              <c:strCache>
                <c:ptCount val="1"/>
                <c:pt idx="0">
                  <c:v>Indifferent</c:v>
                </c:pt>
              </c:strCache>
            </c:strRef>
          </c:tx>
          <c:spPr>
            <a:solidFill>
              <a:srgbClr val="FFC000"/>
            </a:solidFill>
            <a:ln>
              <a:noFill/>
            </a:ln>
            <a:effectLst>
              <a:outerShdw blurRad="57150" dist="19050" dir="5400000" algn="ctr" rotWithShape="0">
                <a:srgbClr val="000000">
                  <a:alpha val="63000"/>
                </a:srgbClr>
              </a:outerShdw>
            </a:effectLst>
          </c:spPr>
          <c:invertIfNegative val="0"/>
          <c:dLbls>
            <c:dLbl>
              <c:idx val="0"/>
              <c:layout>
                <c:manualLayout>
                  <c:x val="6.9084647460228047E-3"/>
                  <c:y val="0"/>
                </c:manualLayout>
              </c:layout>
              <c:dLblPos val="ct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B-3EEC-4A79-A237-2BD57420F665}"/>
                </c:ext>
              </c:extLst>
            </c:dLbl>
            <c:spPr>
              <a:noFill/>
              <a:ln>
                <a:noFill/>
              </a:ln>
              <a:effectLst/>
            </c:spPr>
            <c:txPr>
              <a:bodyPr rot="0" spcFirstLastPara="1" vertOverflow="ellipsis" vert="horz" wrap="square" lIns="38100" tIns="19050" rIns="38100" bIns="19050" anchor="ctr" anchorCtr="1">
                <a:spAutoFit/>
              </a:bodyPr>
              <a:lstStyle/>
              <a:p>
                <a:pPr>
                  <a:defRPr sz="1200" b="0" i="0" u="none" strike="noStrike" kern="1200" baseline="0">
                    <a:solidFill>
                      <a:sysClr val="windowText" lastClr="000000"/>
                    </a:solidFill>
                    <a:latin typeface="+mn-lt"/>
                    <a:ea typeface="+mn-ea"/>
                    <a:cs typeface="+mn-cs"/>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val>
            <c:numRef>
              <c:f>'OBJECTIVE 3'!$C$130</c:f>
              <c:numCache>
                <c:formatCode>0.0%</c:formatCode>
                <c:ptCount val="1"/>
                <c:pt idx="0">
                  <c:v>5.774278215223097E-2</c:v>
                </c:pt>
              </c:numCache>
            </c:numRef>
          </c:val>
          <c:extLst>
            <c:ext xmlns:c16="http://schemas.microsoft.com/office/drawing/2014/chart" uri="{C3380CC4-5D6E-409C-BE32-E72D297353CC}">
              <c16:uniqueId val="{0000000C-3EEC-4A79-A237-2BD57420F665}"/>
            </c:ext>
          </c:extLst>
        </c:ser>
        <c:ser>
          <c:idx val="3"/>
          <c:order val="3"/>
          <c:tx>
            <c:strRef>
              <c:f>'OBJECTIVE 3'!$B$131</c:f>
              <c:strCache>
                <c:ptCount val="1"/>
                <c:pt idx="0">
                  <c:v>Agree  </c:v>
                </c:pt>
              </c:strCache>
            </c:strRef>
          </c:tx>
          <c:spPr>
            <a:solidFill>
              <a:srgbClr val="92D050"/>
            </a:solidFill>
            <a:ln>
              <a:noFill/>
            </a:ln>
            <a:effectLst>
              <a:outerShdw blurRad="57150" dist="19050" dir="5400000" algn="ctr" rotWithShape="0">
                <a:srgbClr val="000000">
                  <a:alpha val="63000"/>
                </a:srgbClr>
              </a:outerShdw>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0" i="0" u="none" strike="noStrike" kern="1200" baseline="0">
                    <a:solidFill>
                      <a:sysClr val="windowText" lastClr="000000"/>
                    </a:solidFill>
                    <a:latin typeface="+mn-lt"/>
                    <a:ea typeface="+mn-ea"/>
                    <a:cs typeface="+mn-cs"/>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val>
            <c:numRef>
              <c:f>'OBJECTIVE 3'!$C$131</c:f>
              <c:numCache>
                <c:formatCode>0.0%</c:formatCode>
                <c:ptCount val="1"/>
                <c:pt idx="0">
                  <c:v>0.5538057742782152</c:v>
                </c:pt>
              </c:numCache>
            </c:numRef>
          </c:val>
          <c:extLst>
            <c:ext xmlns:c16="http://schemas.microsoft.com/office/drawing/2014/chart" uri="{C3380CC4-5D6E-409C-BE32-E72D297353CC}">
              <c16:uniqueId val="{0000000D-3EEC-4A79-A237-2BD57420F665}"/>
            </c:ext>
          </c:extLst>
        </c:ser>
        <c:ser>
          <c:idx val="4"/>
          <c:order val="4"/>
          <c:tx>
            <c:strRef>
              <c:f>'OBJECTIVE 3'!$B$132</c:f>
              <c:strCache>
                <c:ptCount val="1"/>
                <c:pt idx="0">
                  <c:v>Strongly agree </c:v>
                </c:pt>
              </c:strCache>
            </c:strRef>
          </c:tx>
          <c:spPr>
            <a:solidFill>
              <a:srgbClr val="00B050"/>
            </a:solidFill>
            <a:ln>
              <a:noFill/>
            </a:ln>
            <a:effectLst>
              <a:outerShdw blurRad="57150" dist="19050" dir="5400000" algn="ctr" rotWithShape="0">
                <a:srgbClr val="000000">
                  <a:alpha val="63000"/>
                </a:srgbClr>
              </a:outerShdw>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0" i="0" u="none" strike="noStrike" kern="1200" baseline="0">
                    <a:solidFill>
                      <a:sysClr val="windowText" lastClr="000000"/>
                    </a:solidFill>
                    <a:latin typeface="+mn-lt"/>
                    <a:ea typeface="+mn-ea"/>
                    <a:cs typeface="+mn-cs"/>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val>
            <c:numRef>
              <c:f>'OBJECTIVE 3'!$C$132</c:f>
              <c:numCache>
                <c:formatCode>0.0%</c:formatCode>
                <c:ptCount val="1"/>
                <c:pt idx="0">
                  <c:v>0.31233595800524933</c:v>
                </c:pt>
              </c:numCache>
            </c:numRef>
          </c:val>
          <c:extLst>
            <c:ext xmlns:c16="http://schemas.microsoft.com/office/drawing/2014/chart" uri="{C3380CC4-5D6E-409C-BE32-E72D297353CC}">
              <c16:uniqueId val="{0000000E-3EEC-4A79-A237-2BD57420F665}"/>
            </c:ext>
          </c:extLst>
        </c:ser>
        <c:dLbls>
          <c:dLblPos val="ctr"/>
          <c:showLegendKey val="0"/>
          <c:showVal val="1"/>
          <c:showCatName val="0"/>
          <c:showSerName val="0"/>
          <c:showPercent val="0"/>
          <c:showBubbleSize val="0"/>
        </c:dLbls>
        <c:gapWidth val="150"/>
        <c:overlap val="100"/>
        <c:axId val="24136160"/>
        <c:axId val="24132896"/>
      </c:barChart>
      <c:catAx>
        <c:axId val="24136160"/>
        <c:scaling>
          <c:orientation val="minMax"/>
        </c:scaling>
        <c:delete val="1"/>
        <c:axPos val="l"/>
        <c:numFmt formatCode="0.0%" sourceLinked="1"/>
        <c:majorTickMark val="out"/>
        <c:minorTickMark val="none"/>
        <c:tickLblPos val="nextTo"/>
        <c:crossAx val="24132896"/>
        <c:crosses val="autoZero"/>
        <c:auto val="1"/>
        <c:lblAlgn val="ctr"/>
        <c:lblOffset val="100"/>
        <c:noMultiLvlLbl val="0"/>
      </c:catAx>
      <c:valAx>
        <c:axId val="24132896"/>
        <c:scaling>
          <c:orientation val="minMax"/>
          <c:max val="1"/>
        </c:scaling>
        <c:delete val="1"/>
        <c:axPos val="b"/>
        <c:numFmt formatCode="0%" sourceLinked="1"/>
        <c:majorTickMark val="out"/>
        <c:minorTickMark val="none"/>
        <c:tickLblPos val="nextTo"/>
        <c:crossAx val="24136160"/>
        <c:crosses val="autoZero"/>
        <c:crossBetween val="between"/>
      </c:valAx>
      <c:spPr>
        <a:noFill/>
        <a:ln>
          <a:noFill/>
        </a:ln>
        <a:effectLst/>
      </c:spPr>
    </c:plotArea>
    <c:legend>
      <c:legendPos val="b"/>
      <c:layout>
        <c:manualLayout>
          <c:xMode val="edge"/>
          <c:yMode val="edge"/>
          <c:x val="1.2389905365253986E-2"/>
          <c:y val="0.8527729988476771"/>
          <c:w val="0.9725388526345593"/>
          <c:h val="0.14722700115232287"/>
        </c:manualLayout>
      </c:layout>
      <c:overlay val="0"/>
      <c:spPr>
        <a:solidFill>
          <a:schemeClr val="bg1">
            <a:lumMod val="95000"/>
          </a:schemeClr>
        </a:solidFill>
        <a:ln>
          <a:noFill/>
        </a:ln>
        <a:effectLst/>
      </c:spPr>
      <c:txPr>
        <a:bodyPr rot="0" spcFirstLastPara="1" vertOverflow="ellipsis" vert="horz" wrap="square" anchor="ctr" anchorCtr="1"/>
        <a:lstStyle/>
        <a:p>
          <a:pPr>
            <a:defRPr sz="1100" b="0" i="0" u="none" strike="noStrike" kern="1200" baseline="0">
              <a:solidFill>
                <a:sysClr val="windowText" lastClr="000000"/>
              </a:solidFill>
              <a:latin typeface="Trebuchet MS" panose="020B0603020202020204" pitchFamily="34" charset="0"/>
              <a:ea typeface="+mn-ea"/>
              <a:cs typeface="+mn-cs"/>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w="9525" cap="flat" cmpd="sng" algn="ctr">
      <a:noFill/>
      <a:round/>
    </a:ln>
    <a:effectLst/>
  </c:spPr>
  <c:txPr>
    <a:bodyPr/>
    <a:lstStyle/>
    <a:p>
      <a:pPr>
        <a:defRPr/>
      </a:pPr>
      <a:endParaRPr lang="en-US"/>
    </a:p>
  </c:txPr>
  <c:externalData r:id="rId3">
    <c:autoUpdate val="0"/>
  </c:externalData>
</c:chartSpace>
</file>

<file path=ppt/charts/chart2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2.6125692172410259E-2"/>
          <c:y val="0.24762496055497546"/>
          <c:w val="0.96696584308156686"/>
          <c:h val="0.30274004021729034"/>
        </c:manualLayout>
      </c:layout>
      <c:barChart>
        <c:barDir val="bar"/>
        <c:grouping val="percentStacked"/>
        <c:varyColors val="0"/>
        <c:ser>
          <c:idx val="2"/>
          <c:order val="0"/>
          <c:tx>
            <c:strRef>
              <c:f>'OBJECTIVE 3'!$B$48</c:f>
              <c:strCache>
                <c:ptCount val="1"/>
                <c:pt idx="0">
                  <c:v>Strongly disagree</c:v>
                </c:pt>
              </c:strCache>
            </c:strRef>
          </c:tx>
          <c:spPr>
            <a:solidFill>
              <a:srgbClr val="FF0000"/>
            </a:solidFill>
            <a:ln>
              <a:noFill/>
            </a:ln>
            <a:effectLst>
              <a:outerShdw blurRad="57150" dist="19050" dir="5400000" algn="ctr" rotWithShape="0">
                <a:srgbClr val="000000">
                  <a:alpha val="63000"/>
                </a:srgbClr>
              </a:outerShdw>
            </a:effectLst>
          </c:spPr>
          <c:invertIfNegative val="0"/>
          <c:dPt>
            <c:idx val="1"/>
            <c:invertIfNegative val="0"/>
            <c:bubble3D val="0"/>
            <c:spPr>
              <a:solidFill>
                <a:srgbClr val="FF0000"/>
              </a:solidFill>
              <a:ln>
                <a:noFill/>
              </a:ln>
              <a:effectLst>
                <a:outerShdw blurRad="57150" dist="19050" dir="5400000" algn="ctr" rotWithShape="0">
                  <a:srgbClr val="000000">
                    <a:alpha val="63000"/>
                  </a:srgbClr>
                </a:outerShdw>
              </a:effectLst>
            </c:spPr>
            <c:extLst>
              <c:ext xmlns:c16="http://schemas.microsoft.com/office/drawing/2014/chart" uri="{C3380CC4-5D6E-409C-BE32-E72D297353CC}">
                <c16:uniqueId val="{00000001-FF56-4BCC-AC6C-079322B8BCDF}"/>
              </c:ext>
            </c:extLst>
          </c:dPt>
          <c:dPt>
            <c:idx val="2"/>
            <c:invertIfNegative val="0"/>
            <c:bubble3D val="0"/>
            <c:spPr>
              <a:solidFill>
                <a:srgbClr val="FF0000"/>
              </a:solidFill>
              <a:ln>
                <a:noFill/>
              </a:ln>
              <a:effectLst>
                <a:outerShdw blurRad="57150" dist="19050" dir="5400000" algn="ctr" rotWithShape="0">
                  <a:srgbClr val="000000">
                    <a:alpha val="63000"/>
                  </a:srgbClr>
                </a:outerShdw>
              </a:effectLst>
            </c:spPr>
            <c:extLst>
              <c:ext xmlns:c16="http://schemas.microsoft.com/office/drawing/2014/chart" uri="{C3380CC4-5D6E-409C-BE32-E72D297353CC}">
                <c16:uniqueId val="{00000003-FF56-4BCC-AC6C-079322B8BCDF}"/>
              </c:ext>
            </c:extLst>
          </c:dPt>
          <c:dPt>
            <c:idx val="3"/>
            <c:invertIfNegative val="0"/>
            <c:bubble3D val="0"/>
            <c:spPr>
              <a:solidFill>
                <a:srgbClr val="FF0000"/>
              </a:solidFill>
              <a:ln>
                <a:noFill/>
              </a:ln>
              <a:effectLst>
                <a:outerShdw blurRad="57150" dist="19050" dir="5400000" algn="ctr" rotWithShape="0">
                  <a:srgbClr val="000000">
                    <a:alpha val="63000"/>
                  </a:srgbClr>
                </a:outerShdw>
              </a:effectLst>
            </c:spPr>
            <c:extLst>
              <c:ext xmlns:c16="http://schemas.microsoft.com/office/drawing/2014/chart" uri="{C3380CC4-5D6E-409C-BE32-E72D297353CC}">
                <c16:uniqueId val="{00000005-FF56-4BCC-AC6C-079322B8BCDF}"/>
              </c:ext>
            </c:extLst>
          </c:dPt>
          <c:dPt>
            <c:idx val="4"/>
            <c:invertIfNegative val="0"/>
            <c:bubble3D val="0"/>
            <c:spPr>
              <a:solidFill>
                <a:srgbClr val="FF0000"/>
              </a:solidFill>
              <a:ln>
                <a:noFill/>
              </a:ln>
              <a:effectLst>
                <a:outerShdw blurRad="57150" dist="19050" dir="5400000" algn="ctr" rotWithShape="0">
                  <a:srgbClr val="000000">
                    <a:alpha val="63000"/>
                  </a:srgbClr>
                </a:outerShdw>
              </a:effectLst>
            </c:spPr>
            <c:extLst>
              <c:ext xmlns:c16="http://schemas.microsoft.com/office/drawing/2014/chart" uri="{C3380CC4-5D6E-409C-BE32-E72D297353CC}">
                <c16:uniqueId val="{00000007-FF56-4BCC-AC6C-079322B8BCDF}"/>
              </c:ext>
            </c:extLst>
          </c:dPt>
          <c:dLbls>
            <c:spPr>
              <a:noFill/>
              <a:ln>
                <a:noFill/>
              </a:ln>
              <a:effectLst/>
            </c:spPr>
            <c:txPr>
              <a:bodyPr rot="0" spcFirstLastPara="1" vertOverflow="ellipsis" vert="horz" wrap="square" lIns="38100" tIns="19050" rIns="38100" bIns="19050" anchor="ctr" anchorCtr="1">
                <a:spAutoFit/>
              </a:bodyPr>
              <a:lstStyle/>
              <a:p>
                <a:pPr>
                  <a:defRPr sz="900" b="0" i="0" u="none" strike="noStrike" kern="1200" baseline="0">
                    <a:solidFill>
                      <a:sysClr val="windowText" lastClr="000000"/>
                    </a:solidFill>
                    <a:latin typeface="+mn-lt"/>
                    <a:ea typeface="+mn-ea"/>
                    <a:cs typeface="+mn-cs"/>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val>
            <c:numRef>
              <c:f>'OBJECTIVE 3'!$C$48</c:f>
              <c:numCache>
                <c:formatCode>0%</c:formatCode>
                <c:ptCount val="1"/>
                <c:pt idx="0">
                  <c:v>0.14960629921259844</c:v>
                </c:pt>
              </c:numCache>
            </c:numRef>
          </c:val>
          <c:extLst>
            <c:ext xmlns:c16="http://schemas.microsoft.com/office/drawing/2014/chart" uri="{C3380CC4-5D6E-409C-BE32-E72D297353CC}">
              <c16:uniqueId val="{00000008-FF56-4BCC-AC6C-079322B8BCDF}"/>
            </c:ext>
          </c:extLst>
        </c:ser>
        <c:ser>
          <c:idx val="0"/>
          <c:order val="1"/>
          <c:tx>
            <c:strRef>
              <c:f>'OBJECTIVE 3'!$B$49</c:f>
              <c:strCache>
                <c:ptCount val="1"/>
                <c:pt idx="0">
                  <c:v>Disagree</c:v>
                </c:pt>
              </c:strCache>
            </c:strRef>
          </c:tx>
          <c:spPr>
            <a:solidFill>
              <a:schemeClr val="accent2"/>
            </a:solidFill>
            <a:ln>
              <a:noFill/>
            </a:ln>
            <a:effectLst>
              <a:outerShdw blurRad="57150" dist="19050" dir="5400000" algn="ctr" rotWithShape="0">
                <a:srgbClr val="000000">
                  <a:alpha val="63000"/>
                </a:srgbClr>
              </a:outerShdw>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900" b="0" i="0" u="none" strike="noStrike" kern="1200" baseline="0">
                    <a:solidFill>
                      <a:sysClr val="windowText" lastClr="000000"/>
                    </a:solidFill>
                    <a:latin typeface="+mn-lt"/>
                    <a:ea typeface="+mn-ea"/>
                    <a:cs typeface="+mn-cs"/>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val>
            <c:numRef>
              <c:f>'OBJECTIVE 3'!$C$49</c:f>
              <c:numCache>
                <c:formatCode>0.0%</c:formatCode>
                <c:ptCount val="1"/>
                <c:pt idx="0">
                  <c:v>0.27296587926509186</c:v>
                </c:pt>
              </c:numCache>
            </c:numRef>
          </c:val>
          <c:extLst>
            <c:ext xmlns:c16="http://schemas.microsoft.com/office/drawing/2014/chart" uri="{C3380CC4-5D6E-409C-BE32-E72D297353CC}">
              <c16:uniqueId val="{00000009-FF56-4BCC-AC6C-079322B8BCDF}"/>
            </c:ext>
          </c:extLst>
        </c:ser>
        <c:ser>
          <c:idx val="1"/>
          <c:order val="2"/>
          <c:tx>
            <c:strRef>
              <c:f>'OBJECTIVE 3'!$B$50</c:f>
              <c:strCache>
                <c:ptCount val="1"/>
                <c:pt idx="0">
                  <c:v>Indifferent</c:v>
                </c:pt>
              </c:strCache>
            </c:strRef>
          </c:tx>
          <c:spPr>
            <a:solidFill>
              <a:srgbClr val="FFC000"/>
            </a:solidFill>
            <a:ln>
              <a:noFill/>
            </a:ln>
            <a:effectLst>
              <a:outerShdw blurRad="57150" dist="19050" dir="5400000" algn="ctr" rotWithShape="0">
                <a:srgbClr val="000000">
                  <a:alpha val="63000"/>
                </a:srgbClr>
              </a:outerShdw>
            </a:effectLst>
          </c:spPr>
          <c:invertIfNegative val="0"/>
          <c:dLbls>
            <c:dLbl>
              <c:idx val="0"/>
              <c:layout>
                <c:manualLayout>
                  <c:x val="1.0362697119034207E-2"/>
                  <c:y val="0"/>
                </c:manualLayout>
              </c:layout>
              <c:dLblPos val="ct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A-FF56-4BCC-AC6C-079322B8BCDF}"/>
                </c:ext>
              </c:extLst>
            </c:dLbl>
            <c:spPr>
              <a:noFill/>
              <a:ln>
                <a:noFill/>
              </a:ln>
              <a:effectLst/>
            </c:spPr>
            <c:txPr>
              <a:bodyPr rot="0" spcFirstLastPara="1" vertOverflow="ellipsis" vert="horz" wrap="square" lIns="38100" tIns="19050" rIns="38100" bIns="19050" anchor="ctr" anchorCtr="1">
                <a:spAutoFit/>
              </a:bodyPr>
              <a:lstStyle/>
              <a:p>
                <a:pPr>
                  <a:defRPr sz="900" b="0" i="0" u="none" strike="noStrike" kern="1200" baseline="0">
                    <a:solidFill>
                      <a:sysClr val="windowText" lastClr="000000"/>
                    </a:solidFill>
                    <a:latin typeface="+mn-lt"/>
                    <a:ea typeface="+mn-ea"/>
                    <a:cs typeface="+mn-cs"/>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val>
            <c:numRef>
              <c:f>'OBJECTIVE 3'!$C$50</c:f>
              <c:numCache>
                <c:formatCode>0.0%</c:formatCode>
                <c:ptCount val="1"/>
                <c:pt idx="0">
                  <c:v>3.937007874015748E-2</c:v>
                </c:pt>
              </c:numCache>
            </c:numRef>
          </c:val>
          <c:extLst>
            <c:ext xmlns:c16="http://schemas.microsoft.com/office/drawing/2014/chart" uri="{C3380CC4-5D6E-409C-BE32-E72D297353CC}">
              <c16:uniqueId val="{0000000B-FF56-4BCC-AC6C-079322B8BCDF}"/>
            </c:ext>
          </c:extLst>
        </c:ser>
        <c:ser>
          <c:idx val="3"/>
          <c:order val="3"/>
          <c:tx>
            <c:strRef>
              <c:f>'OBJECTIVE 3'!$B$51</c:f>
              <c:strCache>
                <c:ptCount val="1"/>
                <c:pt idx="0">
                  <c:v>Agree</c:v>
                </c:pt>
              </c:strCache>
            </c:strRef>
          </c:tx>
          <c:spPr>
            <a:solidFill>
              <a:srgbClr val="92D050"/>
            </a:solidFill>
            <a:ln>
              <a:noFill/>
            </a:ln>
            <a:effectLst>
              <a:outerShdw blurRad="57150" dist="19050" dir="5400000" algn="ctr" rotWithShape="0">
                <a:srgbClr val="000000">
                  <a:alpha val="63000"/>
                </a:srgbClr>
              </a:outerShdw>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900" b="0" i="0" u="none" strike="noStrike" kern="1200" baseline="0">
                    <a:solidFill>
                      <a:sysClr val="windowText" lastClr="000000"/>
                    </a:solidFill>
                    <a:latin typeface="+mn-lt"/>
                    <a:ea typeface="+mn-ea"/>
                    <a:cs typeface="+mn-cs"/>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val>
            <c:numRef>
              <c:f>'OBJECTIVE 3'!$C$51</c:f>
              <c:numCache>
                <c:formatCode>0.0%</c:formatCode>
                <c:ptCount val="1"/>
                <c:pt idx="0">
                  <c:v>0.28871391076115488</c:v>
                </c:pt>
              </c:numCache>
            </c:numRef>
          </c:val>
          <c:extLst>
            <c:ext xmlns:c16="http://schemas.microsoft.com/office/drawing/2014/chart" uri="{C3380CC4-5D6E-409C-BE32-E72D297353CC}">
              <c16:uniqueId val="{0000000C-FF56-4BCC-AC6C-079322B8BCDF}"/>
            </c:ext>
          </c:extLst>
        </c:ser>
        <c:ser>
          <c:idx val="4"/>
          <c:order val="4"/>
          <c:tx>
            <c:strRef>
              <c:f>'OBJECTIVE 3'!$B$52</c:f>
              <c:strCache>
                <c:ptCount val="1"/>
                <c:pt idx="0">
                  <c:v>Strongly agree</c:v>
                </c:pt>
              </c:strCache>
            </c:strRef>
          </c:tx>
          <c:spPr>
            <a:solidFill>
              <a:srgbClr val="00B050"/>
            </a:solidFill>
            <a:ln>
              <a:noFill/>
            </a:ln>
            <a:effectLst>
              <a:outerShdw blurRad="57150" dist="19050" dir="5400000" algn="ctr" rotWithShape="0">
                <a:srgbClr val="000000">
                  <a:alpha val="63000"/>
                </a:srgbClr>
              </a:outerShdw>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900" b="0" i="0" u="none" strike="noStrike" kern="1200" baseline="0">
                    <a:solidFill>
                      <a:sysClr val="windowText" lastClr="000000"/>
                    </a:solidFill>
                    <a:latin typeface="+mn-lt"/>
                    <a:ea typeface="+mn-ea"/>
                    <a:cs typeface="+mn-cs"/>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val>
            <c:numRef>
              <c:f>'OBJECTIVE 3'!$C$52</c:f>
              <c:numCache>
                <c:formatCode>0.0%</c:formatCode>
                <c:ptCount val="1"/>
                <c:pt idx="0">
                  <c:v>0.24934383202099739</c:v>
                </c:pt>
              </c:numCache>
            </c:numRef>
          </c:val>
          <c:extLst>
            <c:ext xmlns:c16="http://schemas.microsoft.com/office/drawing/2014/chart" uri="{C3380CC4-5D6E-409C-BE32-E72D297353CC}">
              <c16:uniqueId val="{0000000D-FF56-4BCC-AC6C-079322B8BCDF}"/>
            </c:ext>
          </c:extLst>
        </c:ser>
        <c:dLbls>
          <c:dLblPos val="ctr"/>
          <c:showLegendKey val="0"/>
          <c:showVal val="1"/>
          <c:showCatName val="0"/>
          <c:showSerName val="0"/>
          <c:showPercent val="0"/>
          <c:showBubbleSize val="0"/>
        </c:dLbls>
        <c:gapWidth val="150"/>
        <c:overlap val="100"/>
        <c:axId val="24130176"/>
        <c:axId val="24144864"/>
      </c:barChart>
      <c:catAx>
        <c:axId val="24130176"/>
        <c:scaling>
          <c:orientation val="minMax"/>
        </c:scaling>
        <c:delete val="1"/>
        <c:axPos val="l"/>
        <c:numFmt formatCode="0.0%" sourceLinked="1"/>
        <c:majorTickMark val="out"/>
        <c:minorTickMark val="none"/>
        <c:tickLblPos val="nextTo"/>
        <c:crossAx val="24144864"/>
        <c:crosses val="autoZero"/>
        <c:auto val="1"/>
        <c:lblAlgn val="ctr"/>
        <c:lblOffset val="100"/>
        <c:noMultiLvlLbl val="0"/>
      </c:catAx>
      <c:valAx>
        <c:axId val="24144864"/>
        <c:scaling>
          <c:orientation val="minMax"/>
          <c:max val="1"/>
        </c:scaling>
        <c:delete val="1"/>
        <c:axPos val="b"/>
        <c:numFmt formatCode="0%" sourceLinked="1"/>
        <c:majorTickMark val="out"/>
        <c:minorTickMark val="none"/>
        <c:tickLblPos val="nextTo"/>
        <c:crossAx val="24130176"/>
        <c:crosses val="autoZero"/>
        <c:crossBetween val="between"/>
      </c:valAx>
      <c:spPr>
        <a:noFill/>
        <a:ln>
          <a:noFill/>
        </a:ln>
        <a:effectLst/>
      </c:spPr>
    </c:plotArea>
    <c:legend>
      <c:legendPos val="b"/>
      <c:layout>
        <c:manualLayout>
          <c:xMode val="edge"/>
          <c:yMode val="edge"/>
          <c:x val="2.2366018621848317E-2"/>
          <c:y val="0.55769492255947539"/>
          <c:w val="0.9725388526345593"/>
          <c:h val="0.11648224781480977"/>
        </c:manualLayout>
      </c:layout>
      <c:overlay val="0"/>
      <c:spPr>
        <a:solidFill>
          <a:schemeClr val="bg1">
            <a:lumMod val="95000"/>
          </a:schemeClr>
        </a:solidFill>
        <a:ln>
          <a:noFill/>
        </a:ln>
        <a:effectLst/>
      </c:spPr>
      <c:txPr>
        <a:bodyPr rot="0" spcFirstLastPara="1" vertOverflow="ellipsis" vert="horz" wrap="square" anchor="ctr" anchorCtr="1"/>
        <a:lstStyle/>
        <a:p>
          <a:pPr>
            <a:defRPr sz="800" b="0" i="0" u="none" strike="noStrike" kern="1200" baseline="0">
              <a:solidFill>
                <a:sysClr val="windowText" lastClr="000000"/>
              </a:solidFill>
              <a:latin typeface="Trebuchet MS" panose="020B0603020202020204" pitchFamily="34" charset="0"/>
              <a:ea typeface="+mn-ea"/>
              <a:cs typeface="+mn-cs"/>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w="9525" cap="flat" cmpd="sng" algn="ctr">
      <a:noFill/>
      <a:round/>
    </a:ln>
    <a:effectLst/>
  </c:spPr>
  <c:txPr>
    <a:bodyPr/>
    <a:lstStyle/>
    <a:p>
      <a:pPr>
        <a:defRPr/>
      </a:pPr>
      <a:endParaRPr lang="en-US"/>
    </a:p>
  </c:txPr>
  <c:externalData r:id="rId3">
    <c:autoUpdate val="0"/>
  </c:externalData>
</c:chartSpace>
</file>

<file path=ppt/charts/chart2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2.6125692172410259E-2"/>
          <c:y val="0.24762496055497546"/>
          <c:w val="0.96696584308156686"/>
          <c:h val="0.30274004021729034"/>
        </c:manualLayout>
      </c:layout>
      <c:barChart>
        <c:barDir val="bar"/>
        <c:grouping val="percentStacked"/>
        <c:varyColors val="0"/>
        <c:ser>
          <c:idx val="2"/>
          <c:order val="0"/>
          <c:tx>
            <c:strRef>
              <c:f>'OBJECTIVE 3'!$B$95</c:f>
              <c:strCache>
                <c:ptCount val="1"/>
                <c:pt idx="0">
                  <c:v>Strongly disagree</c:v>
                </c:pt>
              </c:strCache>
            </c:strRef>
          </c:tx>
          <c:spPr>
            <a:solidFill>
              <a:srgbClr val="FF0000"/>
            </a:solidFill>
            <a:ln>
              <a:noFill/>
            </a:ln>
            <a:effectLst>
              <a:outerShdw blurRad="57150" dist="19050" dir="5400000" algn="ctr" rotWithShape="0">
                <a:srgbClr val="000000">
                  <a:alpha val="63000"/>
                </a:srgbClr>
              </a:outerShdw>
            </a:effectLst>
          </c:spPr>
          <c:invertIfNegative val="0"/>
          <c:dPt>
            <c:idx val="1"/>
            <c:invertIfNegative val="0"/>
            <c:bubble3D val="0"/>
            <c:spPr>
              <a:solidFill>
                <a:srgbClr val="FF0000"/>
              </a:solidFill>
              <a:ln>
                <a:noFill/>
              </a:ln>
              <a:effectLst>
                <a:outerShdw blurRad="57150" dist="19050" dir="5400000" algn="ctr" rotWithShape="0">
                  <a:srgbClr val="000000">
                    <a:alpha val="63000"/>
                  </a:srgbClr>
                </a:outerShdw>
              </a:effectLst>
            </c:spPr>
            <c:extLst>
              <c:ext xmlns:c16="http://schemas.microsoft.com/office/drawing/2014/chart" uri="{C3380CC4-5D6E-409C-BE32-E72D297353CC}">
                <c16:uniqueId val="{00000001-849F-415B-A3C9-642361180B02}"/>
              </c:ext>
            </c:extLst>
          </c:dPt>
          <c:dPt>
            <c:idx val="2"/>
            <c:invertIfNegative val="0"/>
            <c:bubble3D val="0"/>
            <c:spPr>
              <a:solidFill>
                <a:srgbClr val="FF0000"/>
              </a:solidFill>
              <a:ln>
                <a:noFill/>
              </a:ln>
              <a:effectLst>
                <a:outerShdw blurRad="57150" dist="19050" dir="5400000" algn="ctr" rotWithShape="0">
                  <a:srgbClr val="000000">
                    <a:alpha val="63000"/>
                  </a:srgbClr>
                </a:outerShdw>
              </a:effectLst>
            </c:spPr>
            <c:extLst>
              <c:ext xmlns:c16="http://schemas.microsoft.com/office/drawing/2014/chart" uri="{C3380CC4-5D6E-409C-BE32-E72D297353CC}">
                <c16:uniqueId val="{00000003-849F-415B-A3C9-642361180B02}"/>
              </c:ext>
            </c:extLst>
          </c:dPt>
          <c:dPt>
            <c:idx val="3"/>
            <c:invertIfNegative val="0"/>
            <c:bubble3D val="0"/>
            <c:spPr>
              <a:solidFill>
                <a:srgbClr val="FF0000"/>
              </a:solidFill>
              <a:ln>
                <a:noFill/>
              </a:ln>
              <a:effectLst>
                <a:outerShdw blurRad="57150" dist="19050" dir="5400000" algn="ctr" rotWithShape="0">
                  <a:srgbClr val="000000">
                    <a:alpha val="63000"/>
                  </a:srgbClr>
                </a:outerShdw>
              </a:effectLst>
            </c:spPr>
            <c:extLst>
              <c:ext xmlns:c16="http://schemas.microsoft.com/office/drawing/2014/chart" uri="{C3380CC4-5D6E-409C-BE32-E72D297353CC}">
                <c16:uniqueId val="{00000005-849F-415B-A3C9-642361180B02}"/>
              </c:ext>
            </c:extLst>
          </c:dPt>
          <c:dPt>
            <c:idx val="4"/>
            <c:invertIfNegative val="0"/>
            <c:bubble3D val="0"/>
            <c:spPr>
              <a:solidFill>
                <a:srgbClr val="FF0000"/>
              </a:solidFill>
              <a:ln>
                <a:noFill/>
              </a:ln>
              <a:effectLst>
                <a:outerShdw blurRad="57150" dist="19050" dir="5400000" algn="ctr" rotWithShape="0">
                  <a:srgbClr val="000000">
                    <a:alpha val="63000"/>
                  </a:srgbClr>
                </a:outerShdw>
              </a:effectLst>
            </c:spPr>
            <c:extLst>
              <c:ext xmlns:c16="http://schemas.microsoft.com/office/drawing/2014/chart" uri="{C3380CC4-5D6E-409C-BE32-E72D297353CC}">
                <c16:uniqueId val="{00000007-849F-415B-A3C9-642361180B02}"/>
              </c:ext>
            </c:extLst>
          </c:dPt>
          <c:dLbls>
            <c:spPr>
              <a:noFill/>
              <a:ln>
                <a:noFill/>
              </a:ln>
              <a:effectLst/>
            </c:spPr>
            <c:txPr>
              <a:bodyPr rot="0" spcFirstLastPara="1" vertOverflow="ellipsis" vert="horz" wrap="square" lIns="38100" tIns="19050" rIns="38100" bIns="19050" anchor="ctr" anchorCtr="1">
                <a:spAutoFit/>
              </a:bodyPr>
              <a:lstStyle/>
              <a:p>
                <a:pPr>
                  <a:defRPr sz="900" b="0" i="0" u="none" strike="noStrike" kern="1200" baseline="0">
                    <a:solidFill>
                      <a:sysClr val="windowText" lastClr="000000"/>
                    </a:solidFill>
                    <a:latin typeface="+mn-lt"/>
                    <a:ea typeface="+mn-ea"/>
                    <a:cs typeface="+mn-cs"/>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val>
            <c:numRef>
              <c:f>'OBJECTIVE 3'!$C$95</c:f>
              <c:numCache>
                <c:formatCode>0.0%</c:formatCode>
                <c:ptCount val="1"/>
                <c:pt idx="0">
                  <c:v>8.3989501312335957E-2</c:v>
                </c:pt>
              </c:numCache>
            </c:numRef>
          </c:val>
          <c:extLst>
            <c:ext xmlns:c16="http://schemas.microsoft.com/office/drawing/2014/chart" uri="{C3380CC4-5D6E-409C-BE32-E72D297353CC}">
              <c16:uniqueId val="{00000008-849F-415B-A3C9-642361180B02}"/>
            </c:ext>
          </c:extLst>
        </c:ser>
        <c:ser>
          <c:idx val="0"/>
          <c:order val="1"/>
          <c:tx>
            <c:strRef>
              <c:f>'OBJECTIVE 3'!$B$96</c:f>
              <c:strCache>
                <c:ptCount val="1"/>
                <c:pt idx="0">
                  <c:v>Disagree</c:v>
                </c:pt>
              </c:strCache>
            </c:strRef>
          </c:tx>
          <c:spPr>
            <a:solidFill>
              <a:schemeClr val="accent2"/>
            </a:solidFill>
            <a:ln>
              <a:noFill/>
            </a:ln>
            <a:effectLst>
              <a:outerShdw blurRad="57150" dist="19050" dir="5400000" algn="ctr" rotWithShape="0">
                <a:srgbClr val="000000">
                  <a:alpha val="63000"/>
                </a:srgbClr>
              </a:outerShdw>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900" b="0" i="0" u="none" strike="noStrike" kern="1200" baseline="0">
                    <a:solidFill>
                      <a:sysClr val="windowText" lastClr="000000"/>
                    </a:solidFill>
                    <a:latin typeface="+mn-lt"/>
                    <a:ea typeface="+mn-ea"/>
                    <a:cs typeface="+mn-cs"/>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val>
            <c:numRef>
              <c:f>'OBJECTIVE 3'!$C$96</c:f>
              <c:numCache>
                <c:formatCode>0.0%</c:formatCode>
                <c:ptCount val="1"/>
                <c:pt idx="0">
                  <c:v>0.18635170603674542</c:v>
                </c:pt>
              </c:numCache>
            </c:numRef>
          </c:val>
          <c:extLst>
            <c:ext xmlns:c16="http://schemas.microsoft.com/office/drawing/2014/chart" uri="{C3380CC4-5D6E-409C-BE32-E72D297353CC}">
              <c16:uniqueId val="{00000009-849F-415B-A3C9-642361180B02}"/>
            </c:ext>
          </c:extLst>
        </c:ser>
        <c:ser>
          <c:idx val="1"/>
          <c:order val="2"/>
          <c:tx>
            <c:strRef>
              <c:f>'OBJECTIVE 3'!$B$97</c:f>
              <c:strCache>
                <c:ptCount val="1"/>
                <c:pt idx="0">
                  <c:v>Indifferent</c:v>
                </c:pt>
              </c:strCache>
            </c:strRef>
          </c:tx>
          <c:spPr>
            <a:solidFill>
              <a:srgbClr val="FFC000"/>
            </a:solidFill>
            <a:ln>
              <a:noFill/>
            </a:ln>
            <a:effectLst>
              <a:outerShdw blurRad="57150" dist="19050" dir="5400000" algn="ctr" rotWithShape="0">
                <a:srgbClr val="000000">
                  <a:alpha val="63000"/>
                </a:srgbClr>
              </a:outerShdw>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900" b="0" i="0" u="none" strike="noStrike" kern="1200" baseline="0">
                    <a:solidFill>
                      <a:sysClr val="windowText" lastClr="000000"/>
                    </a:solidFill>
                    <a:latin typeface="+mn-lt"/>
                    <a:ea typeface="+mn-ea"/>
                    <a:cs typeface="+mn-cs"/>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val>
            <c:numRef>
              <c:f>'OBJECTIVE 3'!$C$97</c:f>
              <c:numCache>
                <c:formatCode>0%</c:formatCode>
                <c:ptCount val="1"/>
                <c:pt idx="0">
                  <c:v>7.3490813648293962E-2</c:v>
                </c:pt>
              </c:numCache>
            </c:numRef>
          </c:val>
          <c:extLst>
            <c:ext xmlns:c16="http://schemas.microsoft.com/office/drawing/2014/chart" uri="{C3380CC4-5D6E-409C-BE32-E72D297353CC}">
              <c16:uniqueId val="{0000000A-849F-415B-A3C9-642361180B02}"/>
            </c:ext>
          </c:extLst>
        </c:ser>
        <c:ser>
          <c:idx val="3"/>
          <c:order val="3"/>
          <c:tx>
            <c:strRef>
              <c:f>'OBJECTIVE 3'!$B$98</c:f>
              <c:strCache>
                <c:ptCount val="1"/>
                <c:pt idx="0">
                  <c:v>Agree</c:v>
                </c:pt>
              </c:strCache>
            </c:strRef>
          </c:tx>
          <c:spPr>
            <a:solidFill>
              <a:srgbClr val="92D050"/>
            </a:solidFill>
            <a:ln>
              <a:noFill/>
            </a:ln>
            <a:effectLst>
              <a:outerShdw blurRad="57150" dist="19050" dir="5400000" algn="ctr" rotWithShape="0">
                <a:srgbClr val="000000">
                  <a:alpha val="63000"/>
                </a:srgbClr>
              </a:outerShdw>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900" b="0" i="0" u="none" strike="noStrike" kern="1200" baseline="0">
                    <a:solidFill>
                      <a:sysClr val="windowText" lastClr="000000"/>
                    </a:solidFill>
                    <a:latin typeface="+mn-lt"/>
                    <a:ea typeface="+mn-ea"/>
                    <a:cs typeface="+mn-cs"/>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val>
            <c:numRef>
              <c:f>'OBJECTIVE 3'!$C$98</c:f>
              <c:numCache>
                <c:formatCode>0.0%</c:formatCode>
                <c:ptCount val="1"/>
                <c:pt idx="0">
                  <c:v>0.39632545931758528</c:v>
                </c:pt>
              </c:numCache>
            </c:numRef>
          </c:val>
          <c:extLst>
            <c:ext xmlns:c16="http://schemas.microsoft.com/office/drawing/2014/chart" uri="{C3380CC4-5D6E-409C-BE32-E72D297353CC}">
              <c16:uniqueId val="{0000000B-849F-415B-A3C9-642361180B02}"/>
            </c:ext>
          </c:extLst>
        </c:ser>
        <c:ser>
          <c:idx val="4"/>
          <c:order val="4"/>
          <c:tx>
            <c:strRef>
              <c:f>'OBJECTIVE 3'!$B$99</c:f>
              <c:strCache>
                <c:ptCount val="1"/>
                <c:pt idx="0">
                  <c:v>Strongly agree</c:v>
                </c:pt>
              </c:strCache>
            </c:strRef>
          </c:tx>
          <c:spPr>
            <a:solidFill>
              <a:srgbClr val="00B050"/>
            </a:solidFill>
            <a:ln>
              <a:noFill/>
            </a:ln>
            <a:effectLst>
              <a:outerShdw blurRad="57150" dist="19050" dir="5400000" algn="ctr" rotWithShape="0">
                <a:srgbClr val="000000">
                  <a:alpha val="63000"/>
                </a:srgbClr>
              </a:outerShdw>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900" b="0" i="0" u="none" strike="noStrike" kern="1200" baseline="0">
                    <a:solidFill>
                      <a:sysClr val="windowText" lastClr="000000"/>
                    </a:solidFill>
                    <a:latin typeface="+mn-lt"/>
                    <a:ea typeface="+mn-ea"/>
                    <a:cs typeface="+mn-cs"/>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val>
            <c:numRef>
              <c:f>'OBJECTIVE 3'!$C$99</c:f>
              <c:numCache>
                <c:formatCode>0%</c:formatCode>
                <c:ptCount val="1"/>
                <c:pt idx="0">
                  <c:v>0.25984251968503935</c:v>
                </c:pt>
              </c:numCache>
            </c:numRef>
          </c:val>
          <c:extLst>
            <c:ext xmlns:c16="http://schemas.microsoft.com/office/drawing/2014/chart" uri="{C3380CC4-5D6E-409C-BE32-E72D297353CC}">
              <c16:uniqueId val="{0000000C-849F-415B-A3C9-642361180B02}"/>
            </c:ext>
          </c:extLst>
        </c:ser>
        <c:dLbls>
          <c:dLblPos val="ctr"/>
          <c:showLegendKey val="0"/>
          <c:showVal val="1"/>
          <c:showCatName val="0"/>
          <c:showSerName val="0"/>
          <c:showPercent val="0"/>
          <c:showBubbleSize val="0"/>
        </c:dLbls>
        <c:gapWidth val="150"/>
        <c:overlap val="100"/>
        <c:axId val="24130720"/>
        <c:axId val="24136704"/>
      </c:barChart>
      <c:catAx>
        <c:axId val="24130720"/>
        <c:scaling>
          <c:orientation val="minMax"/>
        </c:scaling>
        <c:delete val="1"/>
        <c:axPos val="l"/>
        <c:numFmt formatCode="0.0%" sourceLinked="1"/>
        <c:majorTickMark val="out"/>
        <c:minorTickMark val="none"/>
        <c:tickLblPos val="nextTo"/>
        <c:crossAx val="24136704"/>
        <c:crosses val="autoZero"/>
        <c:auto val="1"/>
        <c:lblAlgn val="ctr"/>
        <c:lblOffset val="100"/>
        <c:noMultiLvlLbl val="0"/>
      </c:catAx>
      <c:valAx>
        <c:axId val="24136704"/>
        <c:scaling>
          <c:orientation val="minMax"/>
          <c:max val="1"/>
        </c:scaling>
        <c:delete val="1"/>
        <c:axPos val="b"/>
        <c:numFmt formatCode="0%" sourceLinked="1"/>
        <c:majorTickMark val="out"/>
        <c:minorTickMark val="none"/>
        <c:tickLblPos val="nextTo"/>
        <c:crossAx val="24130720"/>
        <c:crosses val="autoZero"/>
        <c:crossBetween val="between"/>
      </c:valAx>
      <c:spPr>
        <a:noFill/>
        <a:ln>
          <a:noFill/>
        </a:ln>
        <a:effectLst/>
      </c:spPr>
    </c:plotArea>
    <c:legend>
      <c:legendPos val="b"/>
      <c:layout>
        <c:manualLayout>
          <c:xMode val="edge"/>
          <c:yMode val="edge"/>
          <c:x val="2.2366018621848317E-2"/>
          <c:y val="0.55769492255947539"/>
          <c:w val="0.9725388526345593"/>
          <c:h val="0.11648224781480977"/>
        </c:manualLayout>
      </c:layout>
      <c:overlay val="0"/>
      <c:spPr>
        <a:solidFill>
          <a:schemeClr val="bg1">
            <a:lumMod val="95000"/>
          </a:schemeClr>
        </a:solidFill>
        <a:ln>
          <a:noFill/>
        </a:ln>
        <a:effectLst/>
      </c:spPr>
      <c:txPr>
        <a:bodyPr rot="0" spcFirstLastPara="1" vertOverflow="ellipsis" vert="horz" wrap="square" anchor="ctr" anchorCtr="1"/>
        <a:lstStyle/>
        <a:p>
          <a:pPr>
            <a:defRPr sz="800" b="0" i="0" u="none" strike="noStrike" kern="1200" baseline="0">
              <a:solidFill>
                <a:sysClr val="windowText" lastClr="000000"/>
              </a:solidFill>
              <a:latin typeface="Trebuchet MS" panose="020B0603020202020204" pitchFamily="34" charset="0"/>
              <a:ea typeface="+mn-ea"/>
              <a:cs typeface="+mn-cs"/>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w="9525" cap="flat" cmpd="sng" algn="ctr">
      <a:noFill/>
      <a:round/>
    </a:ln>
    <a:effectLst/>
  </c:spPr>
  <c:txPr>
    <a:bodyPr/>
    <a:lstStyle/>
    <a:p>
      <a:pPr>
        <a:defRPr/>
      </a:pPr>
      <a:endParaRPr lang="en-US"/>
    </a:p>
  </c:txPr>
  <c:externalData r:id="rId3">
    <c:autoUpdate val="0"/>
  </c:externalData>
</c:chartSpace>
</file>

<file path=ppt/charts/chart2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2.6125692172410259E-2"/>
          <c:y val="0.24762496055497546"/>
          <c:w val="0.96696584308156686"/>
          <c:h val="0.30274004021729034"/>
        </c:manualLayout>
      </c:layout>
      <c:barChart>
        <c:barDir val="bar"/>
        <c:grouping val="percentStacked"/>
        <c:varyColors val="0"/>
        <c:ser>
          <c:idx val="2"/>
          <c:order val="0"/>
          <c:tx>
            <c:strRef>
              <c:f>'OBJECTIVE 3'!$B$48</c:f>
              <c:strCache>
                <c:ptCount val="1"/>
                <c:pt idx="0">
                  <c:v>Strongly disagree</c:v>
                </c:pt>
              </c:strCache>
            </c:strRef>
          </c:tx>
          <c:spPr>
            <a:solidFill>
              <a:srgbClr val="FF0000"/>
            </a:solidFill>
            <a:ln>
              <a:noFill/>
            </a:ln>
            <a:effectLst>
              <a:outerShdw blurRad="57150" dist="19050" dir="5400000" algn="ctr" rotWithShape="0">
                <a:srgbClr val="000000">
                  <a:alpha val="63000"/>
                </a:srgbClr>
              </a:outerShdw>
            </a:effectLst>
          </c:spPr>
          <c:invertIfNegative val="0"/>
          <c:dPt>
            <c:idx val="1"/>
            <c:invertIfNegative val="0"/>
            <c:bubble3D val="0"/>
            <c:spPr>
              <a:solidFill>
                <a:srgbClr val="FF0000"/>
              </a:solidFill>
              <a:ln>
                <a:noFill/>
              </a:ln>
              <a:effectLst>
                <a:outerShdw blurRad="57150" dist="19050" dir="5400000" algn="ctr" rotWithShape="0">
                  <a:srgbClr val="000000">
                    <a:alpha val="63000"/>
                  </a:srgbClr>
                </a:outerShdw>
              </a:effectLst>
            </c:spPr>
            <c:extLst>
              <c:ext xmlns:c16="http://schemas.microsoft.com/office/drawing/2014/chart" uri="{C3380CC4-5D6E-409C-BE32-E72D297353CC}">
                <c16:uniqueId val="{00000001-AC21-4381-BEF2-7E251AF77351}"/>
              </c:ext>
            </c:extLst>
          </c:dPt>
          <c:dPt>
            <c:idx val="2"/>
            <c:invertIfNegative val="0"/>
            <c:bubble3D val="0"/>
            <c:spPr>
              <a:solidFill>
                <a:srgbClr val="FF0000"/>
              </a:solidFill>
              <a:ln>
                <a:noFill/>
              </a:ln>
              <a:effectLst>
                <a:outerShdw blurRad="57150" dist="19050" dir="5400000" algn="ctr" rotWithShape="0">
                  <a:srgbClr val="000000">
                    <a:alpha val="63000"/>
                  </a:srgbClr>
                </a:outerShdw>
              </a:effectLst>
            </c:spPr>
            <c:extLst>
              <c:ext xmlns:c16="http://schemas.microsoft.com/office/drawing/2014/chart" uri="{C3380CC4-5D6E-409C-BE32-E72D297353CC}">
                <c16:uniqueId val="{00000003-AC21-4381-BEF2-7E251AF77351}"/>
              </c:ext>
            </c:extLst>
          </c:dPt>
          <c:dPt>
            <c:idx val="3"/>
            <c:invertIfNegative val="0"/>
            <c:bubble3D val="0"/>
            <c:spPr>
              <a:solidFill>
                <a:srgbClr val="FF0000"/>
              </a:solidFill>
              <a:ln>
                <a:noFill/>
              </a:ln>
              <a:effectLst>
                <a:outerShdw blurRad="57150" dist="19050" dir="5400000" algn="ctr" rotWithShape="0">
                  <a:srgbClr val="000000">
                    <a:alpha val="63000"/>
                  </a:srgbClr>
                </a:outerShdw>
              </a:effectLst>
            </c:spPr>
            <c:extLst>
              <c:ext xmlns:c16="http://schemas.microsoft.com/office/drawing/2014/chart" uri="{C3380CC4-5D6E-409C-BE32-E72D297353CC}">
                <c16:uniqueId val="{00000005-AC21-4381-BEF2-7E251AF77351}"/>
              </c:ext>
            </c:extLst>
          </c:dPt>
          <c:dPt>
            <c:idx val="4"/>
            <c:invertIfNegative val="0"/>
            <c:bubble3D val="0"/>
            <c:spPr>
              <a:solidFill>
                <a:srgbClr val="FF0000"/>
              </a:solidFill>
              <a:ln>
                <a:noFill/>
              </a:ln>
              <a:effectLst>
                <a:outerShdw blurRad="57150" dist="19050" dir="5400000" algn="ctr" rotWithShape="0">
                  <a:srgbClr val="000000">
                    <a:alpha val="63000"/>
                  </a:srgbClr>
                </a:outerShdw>
              </a:effectLst>
            </c:spPr>
            <c:extLst>
              <c:ext xmlns:c16="http://schemas.microsoft.com/office/drawing/2014/chart" uri="{C3380CC4-5D6E-409C-BE32-E72D297353CC}">
                <c16:uniqueId val="{00000007-AC21-4381-BEF2-7E251AF77351}"/>
              </c:ext>
            </c:extLst>
          </c:dPt>
          <c:dLbls>
            <c:spPr>
              <a:noFill/>
              <a:ln>
                <a:noFill/>
              </a:ln>
              <a:effectLst/>
            </c:spPr>
            <c:txPr>
              <a:bodyPr rot="0" spcFirstLastPara="1" vertOverflow="ellipsis" vert="horz" wrap="square" lIns="38100" tIns="19050" rIns="38100" bIns="19050" anchor="ctr" anchorCtr="1">
                <a:spAutoFit/>
              </a:bodyPr>
              <a:lstStyle/>
              <a:p>
                <a:pPr>
                  <a:defRPr sz="900" b="0" i="0" u="none" strike="noStrike" kern="1200" baseline="0">
                    <a:solidFill>
                      <a:sysClr val="windowText" lastClr="000000"/>
                    </a:solidFill>
                    <a:latin typeface="+mn-lt"/>
                    <a:ea typeface="+mn-ea"/>
                    <a:cs typeface="+mn-cs"/>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val>
            <c:numRef>
              <c:f>'OBJECTIVE 3'!$C$48</c:f>
              <c:numCache>
                <c:formatCode>0%</c:formatCode>
                <c:ptCount val="1"/>
                <c:pt idx="0">
                  <c:v>0.14960629921259844</c:v>
                </c:pt>
              </c:numCache>
            </c:numRef>
          </c:val>
          <c:extLst>
            <c:ext xmlns:c16="http://schemas.microsoft.com/office/drawing/2014/chart" uri="{C3380CC4-5D6E-409C-BE32-E72D297353CC}">
              <c16:uniqueId val="{00000008-AC21-4381-BEF2-7E251AF77351}"/>
            </c:ext>
          </c:extLst>
        </c:ser>
        <c:ser>
          <c:idx val="0"/>
          <c:order val="1"/>
          <c:tx>
            <c:strRef>
              <c:f>'OBJECTIVE 3'!$B$49</c:f>
              <c:strCache>
                <c:ptCount val="1"/>
                <c:pt idx="0">
                  <c:v>Disagree</c:v>
                </c:pt>
              </c:strCache>
            </c:strRef>
          </c:tx>
          <c:spPr>
            <a:solidFill>
              <a:schemeClr val="accent2"/>
            </a:solidFill>
            <a:ln>
              <a:noFill/>
            </a:ln>
            <a:effectLst>
              <a:outerShdw blurRad="57150" dist="19050" dir="5400000" algn="ctr" rotWithShape="0">
                <a:srgbClr val="000000">
                  <a:alpha val="63000"/>
                </a:srgbClr>
              </a:outerShdw>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900" b="0" i="0" u="none" strike="noStrike" kern="1200" baseline="0">
                    <a:solidFill>
                      <a:sysClr val="windowText" lastClr="000000"/>
                    </a:solidFill>
                    <a:latin typeface="+mn-lt"/>
                    <a:ea typeface="+mn-ea"/>
                    <a:cs typeface="+mn-cs"/>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val>
            <c:numRef>
              <c:f>'OBJECTIVE 3'!$C$49</c:f>
              <c:numCache>
                <c:formatCode>0.0%</c:formatCode>
                <c:ptCount val="1"/>
                <c:pt idx="0">
                  <c:v>0.27296587926509186</c:v>
                </c:pt>
              </c:numCache>
            </c:numRef>
          </c:val>
          <c:extLst>
            <c:ext xmlns:c16="http://schemas.microsoft.com/office/drawing/2014/chart" uri="{C3380CC4-5D6E-409C-BE32-E72D297353CC}">
              <c16:uniqueId val="{00000009-AC21-4381-BEF2-7E251AF77351}"/>
            </c:ext>
          </c:extLst>
        </c:ser>
        <c:ser>
          <c:idx val="1"/>
          <c:order val="2"/>
          <c:tx>
            <c:strRef>
              <c:f>'OBJECTIVE 3'!$B$50</c:f>
              <c:strCache>
                <c:ptCount val="1"/>
                <c:pt idx="0">
                  <c:v>Indifferent</c:v>
                </c:pt>
              </c:strCache>
            </c:strRef>
          </c:tx>
          <c:spPr>
            <a:solidFill>
              <a:srgbClr val="FFC000"/>
            </a:solidFill>
            <a:ln>
              <a:noFill/>
            </a:ln>
            <a:effectLst>
              <a:outerShdw blurRad="57150" dist="19050" dir="5400000" algn="ctr" rotWithShape="0">
                <a:srgbClr val="000000">
                  <a:alpha val="63000"/>
                </a:srgbClr>
              </a:outerShdw>
            </a:effectLst>
          </c:spPr>
          <c:invertIfNegative val="0"/>
          <c:dLbls>
            <c:dLbl>
              <c:idx val="0"/>
              <c:layout>
                <c:manualLayout>
                  <c:x val="1.0362697119034207E-2"/>
                  <c:y val="0"/>
                </c:manualLayout>
              </c:layout>
              <c:dLblPos val="ct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A-AC21-4381-BEF2-7E251AF77351}"/>
                </c:ext>
              </c:extLst>
            </c:dLbl>
            <c:spPr>
              <a:noFill/>
              <a:ln>
                <a:noFill/>
              </a:ln>
              <a:effectLst/>
            </c:spPr>
            <c:txPr>
              <a:bodyPr rot="0" spcFirstLastPara="1" vertOverflow="ellipsis" vert="horz" wrap="square" lIns="38100" tIns="19050" rIns="38100" bIns="19050" anchor="ctr" anchorCtr="1">
                <a:spAutoFit/>
              </a:bodyPr>
              <a:lstStyle/>
              <a:p>
                <a:pPr>
                  <a:defRPr sz="900" b="0" i="0" u="none" strike="noStrike" kern="1200" baseline="0">
                    <a:solidFill>
                      <a:sysClr val="windowText" lastClr="000000"/>
                    </a:solidFill>
                    <a:latin typeface="+mn-lt"/>
                    <a:ea typeface="+mn-ea"/>
                    <a:cs typeface="+mn-cs"/>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val>
            <c:numRef>
              <c:f>'OBJECTIVE 3'!$C$50</c:f>
              <c:numCache>
                <c:formatCode>0.0%</c:formatCode>
                <c:ptCount val="1"/>
                <c:pt idx="0">
                  <c:v>3.937007874015748E-2</c:v>
                </c:pt>
              </c:numCache>
            </c:numRef>
          </c:val>
          <c:extLst>
            <c:ext xmlns:c16="http://schemas.microsoft.com/office/drawing/2014/chart" uri="{C3380CC4-5D6E-409C-BE32-E72D297353CC}">
              <c16:uniqueId val="{0000000B-AC21-4381-BEF2-7E251AF77351}"/>
            </c:ext>
          </c:extLst>
        </c:ser>
        <c:ser>
          <c:idx val="3"/>
          <c:order val="3"/>
          <c:tx>
            <c:strRef>
              <c:f>'OBJECTIVE 3'!$B$51</c:f>
              <c:strCache>
                <c:ptCount val="1"/>
                <c:pt idx="0">
                  <c:v>Agree</c:v>
                </c:pt>
              </c:strCache>
            </c:strRef>
          </c:tx>
          <c:spPr>
            <a:solidFill>
              <a:srgbClr val="92D050"/>
            </a:solidFill>
            <a:ln>
              <a:noFill/>
            </a:ln>
            <a:effectLst>
              <a:outerShdw blurRad="57150" dist="19050" dir="5400000" algn="ctr" rotWithShape="0">
                <a:srgbClr val="000000">
                  <a:alpha val="63000"/>
                </a:srgbClr>
              </a:outerShdw>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900" b="0" i="0" u="none" strike="noStrike" kern="1200" baseline="0">
                    <a:solidFill>
                      <a:sysClr val="windowText" lastClr="000000"/>
                    </a:solidFill>
                    <a:latin typeface="+mn-lt"/>
                    <a:ea typeface="+mn-ea"/>
                    <a:cs typeface="+mn-cs"/>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val>
            <c:numRef>
              <c:f>'OBJECTIVE 3'!$C$51</c:f>
              <c:numCache>
                <c:formatCode>0.0%</c:formatCode>
                <c:ptCount val="1"/>
                <c:pt idx="0">
                  <c:v>0.28871391076115488</c:v>
                </c:pt>
              </c:numCache>
            </c:numRef>
          </c:val>
          <c:extLst>
            <c:ext xmlns:c16="http://schemas.microsoft.com/office/drawing/2014/chart" uri="{C3380CC4-5D6E-409C-BE32-E72D297353CC}">
              <c16:uniqueId val="{0000000C-AC21-4381-BEF2-7E251AF77351}"/>
            </c:ext>
          </c:extLst>
        </c:ser>
        <c:ser>
          <c:idx val="4"/>
          <c:order val="4"/>
          <c:tx>
            <c:strRef>
              <c:f>'OBJECTIVE 3'!$B$52</c:f>
              <c:strCache>
                <c:ptCount val="1"/>
                <c:pt idx="0">
                  <c:v>Strongly agree</c:v>
                </c:pt>
              </c:strCache>
            </c:strRef>
          </c:tx>
          <c:spPr>
            <a:solidFill>
              <a:srgbClr val="00B050"/>
            </a:solidFill>
            <a:ln>
              <a:noFill/>
            </a:ln>
            <a:effectLst>
              <a:outerShdw blurRad="57150" dist="19050" dir="5400000" algn="ctr" rotWithShape="0">
                <a:srgbClr val="000000">
                  <a:alpha val="63000"/>
                </a:srgbClr>
              </a:outerShdw>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900" b="0" i="0" u="none" strike="noStrike" kern="1200" baseline="0">
                    <a:solidFill>
                      <a:sysClr val="windowText" lastClr="000000"/>
                    </a:solidFill>
                    <a:latin typeface="+mn-lt"/>
                    <a:ea typeface="+mn-ea"/>
                    <a:cs typeface="+mn-cs"/>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val>
            <c:numRef>
              <c:f>'OBJECTIVE 3'!$C$52</c:f>
              <c:numCache>
                <c:formatCode>0.0%</c:formatCode>
                <c:ptCount val="1"/>
                <c:pt idx="0">
                  <c:v>0.24934383202099739</c:v>
                </c:pt>
              </c:numCache>
            </c:numRef>
          </c:val>
          <c:extLst>
            <c:ext xmlns:c16="http://schemas.microsoft.com/office/drawing/2014/chart" uri="{C3380CC4-5D6E-409C-BE32-E72D297353CC}">
              <c16:uniqueId val="{0000000D-AC21-4381-BEF2-7E251AF77351}"/>
            </c:ext>
          </c:extLst>
        </c:ser>
        <c:dLbls>
          <c:dLblPos val="ctr"/>
          <c:showLegendKey val="0"/>
          <c:showVal val="1"/>
          <c:showCatName val="0"/>
          <c:showSerName val="0"/>
          <c:showPercent val="0"/>
          <c:showBubbleSize val="0"/>
        </c:dLbls>
        <c:gapWidth val="150"/>
        <c:overlap val="100"/>
        <c:axId val="24133440"/>
        <c:axId val="24137248"/>
      </c:barChart>
      <c:catAx>
        <c:axId val="24133440"/>
        <c:scaling>
          <c:orientation val="minMax"/>
        </c:scaling>
        <c:delete val="1"/>
        <c:axPos val="l"/>
        <c:numFmt formatCode="0.0%" sourceLinked="1"/>
        <c:majorTickMark val="out"/>
        <c:minorTickMark val="none"/>
        <c:tickLblPos val="nextTo"/>
        <c:crossAx val="24137248"/>
        <c:crosses val="autoZero"/>
        <c:auto val="1"/>
        <c:lblAlgn val="ctr"/>
        <c:lblOffset val="100"/>
        <c:noMultiLvlLbl val="0"/>
      </c:catAx>
      <c:valAx>
        <c:axId val="24137248"/>
        <c:scaling>
          <c:orientation val="minMax"/>
          <c:max val="1"/>
        </c:scaling>
        <c:delete val="1"/>
        <c:axPos val="b"/>
        <c:numFmt formatCode="0%" sourceLinked="1"/>
        <c:majorTickMark val="out"/>
        <c:minorTickMark val="none"/>
        <c:tickLblPos val="nextTo"/>
        <c:crossAx val="24133440"/>
        <c:crosses val="autoZero"/>
        <c:crossBetween val="between"/>
      </c:valAx>
      <c:spPr>
        <a:noFill/>
        <a:ln>
          <a:noFill/>
        </a:ln>
        <a:effectLst/>
      </c:spPr>
    </c:plotArea>
    <c:legend>
      <c:legendPos val="b"/>
      <c:layout>
        <c:manualLayout>
          <c:xMode val="edge"/>
          <c:yMode val="edge"/>
          <c:x val="2.2366018621848317E-2"/>
          <c:y val="0.55769492255947539"/>
          <c:w val="0.9725388526345593"/>
          <c:h val="0.11648224781480977"/>
        </c:manualLayout>
      </c:layout>
      <c:overlay val="0"/>
      <c:spPr>
        <a:solidFill>
          <a:schemeClr val="bg1">
            <a:lumMod val="95000"/>
          </a:schemeClr>
        </a:solidFill>
        <a:ln>
          <a:noFill/>
        </a:ln>
        <a:effectLst/>
      </c:spPr>
      <c:txPr>
        <a:bodyPr rot="0" spcFirstLastPara="1" vertOverflow="ellipsis" vert="horz" wrap="square" anchor="ctr" anchorCtr="1"/>
        <a:lstStyle/>
        <a:p>
          <a:pPr>
            <a:defRPr sz="800" b="0" i="0" u="none" strike="noStrike" kern="1200" baseline="0">
              <a:solidFill>
                <a:sysClr val="windowText" lastClr="000000"/>
              </a:solidFill>
              <a:latin typeface="Trebuchet MS" panose="020B0603020202020204" pitchFamily="34" charset="0"/>
              <a:ea typeface="+mn-ea"/>
              <a:cs typeface="+mn-cs"/>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w="9525" cap="flat" cmpd="sng" algn="ctr">
      <a:noFill/>
      <a:round/>
    </a:ln>
    <a:effectLst/>
  </c:spPr>
  <c:txPr>
    <a:bodyPr/>
    <a:lstStyle/>
    <a:p>
      <a:pPr>
        <a:defRPr/>
      </a:pPr>
      <a:endParaRPr lang="en-US"/>
    </a:p>
  </c:txPr>
  <c:externalData r:id="rId3">
    <c:autoUpdate val="0"/>
  </c:externalData>
</c:chartSpace>
</file>

<file path=ppt/charts/chart2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2.6125692172410259E-2"/>
          <c:y val="0.24762496055497546"/>
          <c:w val="0.96696584308156686"/>
          <c:h val="0.30274004021729034"/>
        </c:manualLayout>
      </c:layout>
      <c:barChart>
        <c:barDir val="bar"/>
        <c:grouping val="percentStacked"/>
        <c:varyColors val="0"/>
        <c:ser>
          <c:idx val="2"/>
          <c:order val="0"/>
          <c:tx>
            <c:strRef>
              <c:f>'OBJECTIVE 3'!$B$95</c:f>
              <c:strCache>
                <c:ptCount val="1"/>
                <c:pt idx="0">
                  <c:v>Strongly disagree</c:v>
                </c:pt>
              </c:strCache>
            </c:strRef>
          </c:tx>
          <c:spPr>
            <a:solidFill>
              <a:srgbClr val="FF0000"/>
            </a:solidFill>
            <a:ln>
              <a:noFill/>
            </a:ln>
            <a:effectLst>
              <a:outerShdw blurRad="57150" dist="19050" dir="5400000" algn="ctr" rotWithShape="0">
                <a:srgbClr val="000000">
                  <a:alpha val="63000"/>
                </a:srgbClr>
              </a:outerShdw>
            </a:effectLst>
          </c:spPr>
          <c:invertIfNegative val="0"/>
          <c:dPt>
            <c:idx val="1"/>
            <c:invertIfNegative val="0"/>
            <c:bubble3D val="0"/>
            <c:spPr>
              <a:solidFill>
                <a:srgbClr val="FF0000"/>
              </a:solidFill>
              <a:ln>
                <a:noFill/>
              </a:ln>
              <a:effectLst>
                <a:outerShdw blurRad="57150" dist="19050" dir="5400000" algn="ctr" rotWithShape="0">
                  <a:srgbClr val="000000">
                    <a:alpha val="63000"/>
                  </a:srgbClr>
                </a:outerShdw>
              </a:effectLst>
            </c:spPr>
            <c:extLst>
              <c:ext xmlns:c16="http://schemas.microsoft.com/office/drawing/2014/chart" uri="{C3380CC4-5D6E-409C-BE32-E72D297353CC}">
                <c16:uniqueId val="{00000001-D63F-4A1A-A0DF-47E0E41BD202}"/>
              </c:ext>
            </c:extLst>
          </c:dPt>
          <c:dPt>
            <c:idx val="2"/>
            <c:invertIfNegative val="0"/>
            <c:bubble3D val="0"/>
            <c:spPr>
              <a:solidFill>
                <a:srgbClr val="FF0000"/>
              </a:solidFill>
              <a:ln>
                <a:noFill/>
              </a:ln>
              <a:effectLst>
                <a:outerShdw blurRad="57150" dist="19050" dir="5400000" algn="ctr" rotWithShape="0">
                  <a:srgbClr val="000000">
                    <a:alpha val="63000"/>
                  </a:srgbClr>
                </a:outerShdw>
              </a:effectLst>
            </c:spPr>
            <c:extLst>
              <c:ext xmlns:c16="http://schemas.microsoft.com/office/drawing/2014/chart" uri="{C3380CC4-5D6E-409C-BE32-E72D297353CC}">
                <c16:uniqueId val="{00000003-D63F-4A1A-A0DF-47E0E41BD202}"/>
              </c:ext>
            </c:extLst>
          </c:dPt>
          <c:dPt>
            <c:idx val="3"/>
            <c:invertIfNegative val="0"/>
            <c:bubble3D val="0"/>
            <c:spPr>
              <a:solidFill>
                <a:srgbClr val="FF0000"/>
              </a:solidFill>
              <a:ln>
                <a:noFill/>
              </a:ln>
              <a:effectLst>
                <a:outerShdw blurRad="57150" dist="19050" dir="5400000" algn="ctr" rotWithShape="0">
                  <a:srgbClr val="000000">
                    <a:alpha val="63000"/>
                  </a:srgbClr>
                </a:outerShdw>
              </a:effectLst>
            </c:spPr>
            <c:extLst>
              <c:ext xmlns:c16="http://schemas.microsoft.com/office/drawing/2014/chart" uri="{C3380CC4-5D6E-409C-BE32-E72D297353CC}">
                <c16:uniqueId val="{00000005-D63F-4A1A-A0DF-47E0E41BD202}"/>
              </c:ext>
            </c:extLst>
          </c:dPt>
          <c:dPt>
            <c:idx val="4"/>
            <c:invertIfNegative val="0"/>
            <c:bubble3D val="0"/>
            <c:spPr>
              <a:solidFill>
                <a:srgbClr val="FF0000"/>
              </a:solidFill>
              <a:ln>
                <a:noFill/>
              </a:ln>
              <a:effectLst>
                <a:outerShdw blurRad="57150" dist="19050" dir="5400000" algn="ctr" rotWithShape="0">
                  <a:srgbClr val="000000">
                    <a:alpha val="63000"/>
                  </a:srgbClr>
                </a:outerShdw>
              </a:effectLst>
            </c:spPr>
            <c:extLst>
              <c:ext xmlns:c16="http://schemas.microsoft.com/office/drawing/2014/chart" uri="{C3380CC4-5D6E-409C-BE32-E72D297353CC}">
                <c16:uniqueId val="{00000007-D63F-4A1A-A0DF-47E0E41BD202}"/>
              </c:ext>
            </c:extLst>
          </c:dPt>
          <c:dLbls>
            <c:spPr>
              <a:noFill/>
              <a:ln>
                <a:noFill/>
              </a:ln>
              <a:effectLst/>
            </c:spPr>
            <c:txPr>
              <a:bodyPr rot="0" spcFirstLastPara="1" vertOverflow="ellipsis" vert="horz" wrap="square" lIns="38100" tIns="19050" rIns="38100" bIns="19050" anchor="ctr" anchorCtr="1">
                <a:spAutoFit/>
              </a:bodyPr>
              <a:lstStyle/>
              <a:p>
                <a:pPr>
                  <a:defRPr sz="900" b="0" i="0" u="none" strike="noStrike" kern="1200" baseline="0">
                    <a:solidFill>
                      <a:sysClr val="windowText" lastClr="000000"/>
                    </a:solidFill>
                    <a:latin typeface="+mn-lt"/>
                    <a:ea typeface="+mn-ea"/>
                    <a:cs typeface="+mn-cs"/>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val>
            <c:numRef>
              <c:f>'OBJECTIVE 3'!$C$95</c:f>
              <c:numCache>
                <c:formatCode>0.0%</c:formatCode>
                <c:ptCount val="1"/>
                <c:pt idx="0">
                  <c:v>8.3989501312335957E-2</c:v>
                </c:pt>
              </c:numCache>
            </c:numRef>
          </c:val>
          <c:extLst>
            <c:ext xmlns:c16="http://schemas.microsoft.com/office/drawing/2014/chart" uri="{C3380CC4-5D6E-409C-BE32-E72D297353CC}">
              <c16:uniqueId val="{00000008-D63F-4A1A-A0DF-47E0E41BD202}"/>
            </c:ext>
          </c:extLst>
        </c:ser>
        <c:ser>
          <c:idx val="0"/>
          <c:order val="1"/>
          <c:tx>
            <c:strRef>
              <c:f>'OBJECTIVE 3'!$B$96</c:f>
              <c:strCache>
                <c:ptCount val="1"/>
                <c:pt idx="0">
                  <c:v>Disagree</c:v>
                </c:pt>
              </c:strCache>
            </c:strRef>
          </c:tx>
          <c:spPr>
            <a:solidFill>
              <a:schemeClr val="accent2"/>
            </a:solidFill>
            <a:ln>
              <a:noFill/>
            </a:ln>
            <a:effectLst>
              <a:outerShdw blurRad="57150" dist="19050" dir="5400000" algn="ctr" rotWithShape="0">
                <a:srgbClr val="000000">
                  <a:alpha val="63000"/>
                </a:srgbClr>
              </a:outerShdw>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900" b="0" i="0" u="none" strike="noStrike" kern="1200" baseline="0">
                    <a:solidFill>
                      <a:sysClr val="windowText" lastClr="000000"/>
                    </a:solidFill>
                    <a:latin typeface="+mn-lt"/>
                    <a:ea typeface="+mn-ea"/>
                    <a:cs typeface="+mn-cs"/>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val>
            <c:numRef>
              <c:f>'OBJECTIVE 3'!$C$96</c:f>
              <c:numCache>
                <c:formatCode>0.0%</c:formatCode>
                <c:ptCount val="1"/>
                <c:pt idx="0">
                  <c:v>0.18635170603674542</c:v>
                </c:pt>
              </c:numCache>
            </c:numRef>
          </c:val>
          <c:extLst>
            <c:ext xmlns:c16="http://schemas.microsoft.com/office/drawing/2014/chart" uri="{C3380CC4-5D6E-409C-BE32-E72D297353CC}">
              <c16:uniqueId val="{00000009-D63F-4A1A-A0DF-47E0E41BD202}"/>
            </c:ext>
          </c:extLst>
        </c:ser>
        <c:ser>
          <c:idx val="1"/>
          <c:order val="2"/>
          <c:tx>
            <c:strRef>
              <c:f>'OBJECTIVE 3'!$B$97</c:f>
              <c:strCache>
                <c:ptCount val="1"/>
                <c:pt idx="0">
                  <c:v>Indifferent</c:v>
                </c:pt>
              </c:strCache>
            </c:strRef>
          </c:tx>
          <c:spPr>
            <a:solidFill>
              <a:srgbClr val="FFC000"/>
            </a:solidFill>
            <a:ln>
              <a:noFill/>
            </a:ln>
            <a:effectLst>
              <a:outerShdw blurRad="57150" dist="19050" dir="5400000" algn="ctr" rotWithShape="0">
                <a:srgbClr val="000000">
                  <a:alpha val="63000"/>
                </a:srgbClr>
              </a:outerShdw>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900" b="0" i="0" u="none" strike="noStrike" kern="1200" baseline="0">
                    <a:solidFill>
                      <a:sysClr val="windowText" lastClr="000000"/>
                    </a:solidFill>
                    <a:latin typeface="+mn-lt"/>
                    <a:ea typeface="+mn-ea"/>
                    <a:cs typeface="+mn-cs"/>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val>
            <c:numRef>
              <c:f>'OBJECTIVE 3'!$C$97</c:f>
              <c:numCache>
                <c:formatCode>0%</c:formatCode>
                <c:ptCount val="1"/>
                <c:pt idx="0">
                  <c:v>7.3490813648293962E-2</c:v>
                </c:pt>
              </c:numCache>
            </c:numRef>
          </c:val>
          <c:extLst>
            <c:ext xmlns:c16="http://schemas.microsoft.com/office/drawing/2014/chart" uri="{C3380CC4-5D6E-409C-BE32-E72D297353CC}">
              <c16:uniqueId val="{0000000A-D63F-4A1A-A0DF-47E0E41BD202}"/>
            </c:ext>
          </c:extLst>
        </c:ser>
        <c:ser>
          <c:idx val="3"/>
          <c:order val="3"/>
          <c:tx>
            <c:strRef>
              <c:f>'OBJECTIVE 3'!$B$98</c:f>
              <c:strCache>
                <c:ptCount val="1"/>
                <c:pt idx="0">
                  <c:v>Agree</c:v>
                </c:pt>
              </c:strCache>
            </c:strRef>
          </c:tx>
          <c:spPr>
            <a:solidFill>
              <a:srgbClr val="92D050"/>
            </a:solidFill>
            <a:ln>
              <a:noFill/>
            </a:ln>
            <a:effectLst>
              <a:outerShdw blurRad="57150" dist="19050" dir="5400000" algn="ctr" rotWithShape="0">
                <a:srgbClr val="000000">
                  <a:alpha val="63000"/>
                </a:srgbClr>
              </a:outerShdw>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900" b="0" i="0" u="none" strike="noStrike" kern="1200" baseline="0">
                    <a:solidFill>
                      <a:sysClr val="windowText" lastClr="000000"/>
                    </a:solidFill>
                    <a:latin typeface="+mn-lt"/>
                    <a:ea typeface="+mn-ea"/>
                    <a:cs typeface="+mn-cs"/>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val>
            <c:numRef>
              <c:f>'OBJECTIVE 3'!$C$98</c:f>
              <c:numCache>
                <c:formatCode>0.0%</c:formatCode>
                <c:ptCount val="1"/>
                <c:pt idx="0">
                  <c:v>0.39632545931758528</c:v>
                </c:pt>
              </c:numCache>
            </c:numRef>
          </c:val>
          <c:extLst>
            <c:ext xmlns:c16="http://schemas.microsoft.com/office/drawing/2014/chart" uri="{C3380CC4-5D6E-409C-BE32-E72D297353CC}">
              <c16:uniqueId val="{0000000B-D63F-4A1A-A0DF-47E0E41BD202}"/>
            </c:ext>
          </c:extLst>
        </c:ser>
        <c:ser>
          <c:idx val="4"/>
          <c:order val="4"/>
          <c:tx>
            <c:strRef>
              <c:f>'OBJECTIVE 3'!$B$99</c:f>
              <c:strCache>
                <c:ptCount val="1"/>
                <c:pt idx="0">
                  <c:v>Strongly agree</c:v>
                </c:pt>
              </c:strCache>
            </c:strRef>
          </c:tx>
          <c:spPr>
            <a:solidFill>
              <a:srgbClr val="00B050"/>
            </a:solidFill>
            <a:ln>
              <a:noFill/>
            </a:ln>
            <a:effectLst>
              <a:outerShdw blurRad="57150" dist="19050" dir="5400000" algn="ctr" rotWithShape="0">
                <a:srgbClr val="000000">
                  <a:alpha val="63000"/>
                </a:srgbClr>
              </a:outerShdw>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900" b="0" i="0" u="none" strike="noStrike" kern="1200" baseline="0">
                    <a:solidFill>
                      <a:sysClr val="windowText" lastClr="000000"/>
                    </a:solidFill>
                    <a:latin typeface="+mn-lt"/>
                    <a:ea typeface="+mn-ea"/>
                    <a:cs typeface="+mn-cs"/>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val>
            <c:numRef>
              <c:f>'OBJECTIVE 3'!$C$99</c:f>
              <c:numCache>
                <c:formatCode>0%</c:formatCode>
                <c:ptCount val="1"/>
                <c:pt idx="0">
                  <c:v>0.25984251968503935</c:v>
                </c:pt>
              </c:numCache>
            </c:numRef>
          </c:val>
          <c:extLst>
            <c:ext xmlns:c16="http://schemas.microsoft.com/office/drawing/2014/chart" uri="{C3380CC4-5D6E-409C-BE32-E72D297353CC}">
              <c16:uniqueId val="{0000000C-D63F-4A1A-A0DF-47E0E41BD202}"/>
            </c:ext>
          </c:extLst>
        </c:ser>
        <c:dLbls>
          <c:dLblPos val="ctr"/>
          <c:showLegendKey val="0"/>
          <c:showVal val="1"/>
          <c:showCatName val="0"/>
          <c:showSerName val="0"/>
          <c:showPercent val="0"/>
          <c:showBubbleSize val="0"/>
        </c:dLbls>
        <c:gapWidth val="150"/>
        <c:overlap val="100"/>
        <c:axId val="24137792"/>
        <c:axId val="24142688"/>
      </c:barChart>
      <c:catAx>
        <c:axId val="24137792"/>
        <c:scaling>
          <c:orientation val="minMax"/>
        </c:scaling>
        <c:delete val="1"/>
        <c:axPos val="l"/>
        <c:numFmt formatCode="0.0%" sourceLinked="1"/>
        <c:majorTickMark val="out"/>
        <c:minorTickMark val="none"/>
        <c:tickLblPos val="nextTo"/>
        <c:crossAx val="24142688"/>
        <c:crosses val="autoZero"/>
        <c:auto val="1"/>
        <c:lblAlgn val="ctr"/>
        <c:lblOffset val="100"/>
        <c:noMultiLvlLbl val="0"/>
      </c:catAx>
      <c:valAx>
        <c:axId val="24142688"/>
        <c:scaling>
          <c:orientation val="minMax"/>
          <c:max val="1"/>
        </c:scaling>
        <c:delete val="1"/>
        <c:axPos val="b"/>
        <c:numFmt formatCode="0%" sourceLinked="1"/>
        <c:majorTickMark val="out"/>
        <c:minorTickMark val="none"/>
        <c:tickLblPos val="nextTo"/>
        <c:crossAx val="24137792"/>
        <c:crosses val="autoZero"/>
        <c:crossBetween val="between"/>
      </c:valAx>
      <c:spPr>
        <a:noFill/>
        <a:ln>
          <a:noFill/>
        </a:ln>
        <a:effectLst/>
      </c:spPr>
    </c:plotArea>
    <c:legend>
      <c:legendPos val="b"/>
      <c:layout>
        <c:manualLayout>
          <c:xMode val="edge"/>
          <c:yMode val="edge"/>
          <c:x val="2.2366018621848317E-2"/>
          <c:y val="0.55769492255947539"/>
          <c:w val="0.9725388526345593"/>
          <c:h val="0.11648224781480977"/>
        </c:manualLayout>
      </c:layout>
      <c:overlay val="0"/>
      <c:spPr>
        <a:solidFill>
          <a:schemeClr val="bg1">
            <a:lumMod val="95000"/>
          </a:schemeClr>
        </a:solidFill>
        <a:ln>
          <a:noFill/>
        </a:ln>
        <a:effectLst/>
      </c:spPr>
      <c:txPr>
        <a:bodyPr rot="0" spcFirstLastPara="1" vertOverflow="ellipsis" vert="horz" wrap="square" anchor="ctr" anchorCtr="1"/>
        <a:lstStyle/>
        <a:p>
          <a:pPr>
            <a:defRPr sz="800" b="0" i="0" u="none" strike="noStrike" kern="1200" baseline="0">
              <a:solidFill>
                <a:sysClr val="windowText" lastClr="000000"/>
              </a:solidFill>
              <a:latin typeface="Trebuchet MS" panose="020B0603020202020204" pitchFamily="34" charset="0"/>
              <a:ea typeface="+mn-ea"/>
              <a:cs typeface="+mn-cs"/>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w="9525" cap="flat" cmpd="sng" algn="ctr">
      <a:noFill/>
      <a:round/>
    </a:ln>
    <a:effectLst/>
  </c:spPr>
  <c:txPr>
    <a:bodyPr/>
    <a:lstStyle/>
    <a:p>
      <a:pPr>
        <a:defRPr/>
      </a:pPr>
      <a:endParaRPr lang="en-US"/>
    </a:p>
  </c:txPr>
  <c:externalData r:id="rId3">
    <c:autoUpdate val="0"/>
  </c:externalData>
</c:chartSpace>
</file>

<file path=ppt/charts/chart2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2.6125692172410259E-2"/>
          <c:y val="0.24762496055497546"/>
          <c:w val="0.96696584308156686"/>
          <c:h val="0.30274004021729034"/>
        </c:manualLayout>
      </c:layout>
      <c:barChart>
        <c:barDir val="bar"/>
        <c:grouping val="percentStacked"/>
        <c:varyColors val="0"/>
        <c:ser>
          <c:idx val="2"/>
          <c:order val="0"/>
          <c:tx>
            <c:strRef>
              <c:f>'OBJECTIVE 3'!$B$48</c:f>
              <c:strCache>
                <c:ptCount val="1"/>
                <c:pt idx="0">
                  <c:v>Strongly disagree</c:v>
                </c:pt>
              </c:strCache>
            </c:strRef>
          </c:tx>
          <c:spPr>
            <a:solidFill>
              <a:srgbClr val="FF0000"/>
            </a:solidFill>
            <a:ln>
              <a:noFill/>
            </a:ln>
            <a:effectLst>
              <a:outerShdw blurRad="57150" dist="19050" dir="5400000" algn="ctr" rotWithShape="0">
                <a:srgbClr val="000000">
                  <a:alpha val="63000"/>
                </a:srgbClr>
              </a:outerShdw>
            </a:effectLst>
          </c:spPr>
          <c:invertIfNegative val="0"/>
          <c:dPt>
            <c:idx val="1"/>
            <c:invertIfNegative val="0"/>
            <c:bubble3D val="0"/>
            <c:spPr>
              <a:solidFill>
                <a:srgbClr val="FF0000"/>
              </a:solidFill>
              <a:ln>
                <a:noFill/>
              </a:ln>
              <a:effectLst>
                <a:outerShdw blurRad="57150" dist="19050" dir="5400000" algn="ctr" rotWithShape="0">
                  <a:srgbClr val="000000">
                    <a:alpha val="63000"/>
                  </a:srgbClr>
                </a:outerShdw>
              </a:effectLst>
            </c:spPr>
            <c:extLst>
              <c:ext xmlns:c16="http://schemas.microsoft.com/office/drawing/2014/chart" uri="{C3380CC4-5D6E-409C-BE32-E72D297353CC}">
                <c16:uniqueId val="{00000001-CF63-49FC-A1EE-46AA8D011212}"/>
              </c:ext>
            </c:extLst>
          </c:dPt>
          <c:dPt>
            <c:idx val="2"/>
            <c:invertIfNegative val="0"/>
            <c:bubble3D val="0"/>
            <c:spPr>
              <a:solidFill>
                <a:srgbClr val="FF0000"/>
              </a:solidFill>
              <a:ln>
                <a:noFill/>
              </a:ln>
              <a:effectLst>
                <a:outerShdw blurRad="57150" dist="19050" dir="5400000" algn="ctr" rotWithShape="0">
                  <a:srgbClr val="000000">
                    <a:alpha val="63000"/>
                  </a:srgbClr>
                </a:outerShdw>
              </a:effectLst>
            </c:spPr>
            <c:extLst>
              <c:ext xmlns:c16="http://schemas.microsoft.com/office/drawing/2014/chart" uri="{C3380CC4-5D6E-409C-BE32-E72D297353CC}">
                <c16:uniqueId val="{00000003-CF63-49FC-A1EE-46AA8D011212}"/>
              </c:ext>
            </c:extLst>
          </c:dPt>
          <c:dPt>
            <c:idx val="3"/>
            <c:invertIfNegative val="0"/>
            <c:bubble3D val="0"/>
            <c:spPr>
              <a:solidFill>
                <a:srgbClr val="FF0000"/>
              </a:solidFill>
              <a:ln>
                <a:noFill/>
              </a:ln>
              <a:effectLst>
                <a:outerShdw blurRad="57150" dist="19050" dir="5400000" algn="ctr" rotWithShape="0">
                  <a:srgbClr val="000000">
                    <a:alpha val="63000"/>
                  </a:srgbClr>
                </a:outerShdw>
              </a:effectLst>
            </c:spPr>
            <c:extLst>
              <c:ext xmlns:c16="http://schemas.microsoft.com/office/drawing/2014/chart" uri="{C3380CC4-5D6E-409C-BE32-E72D297353CC}">
                <c16:uniqueId val="{00000005-CF63-49FC-A1EE-46AA8D011212}"/>
              </c:ext>
            </c:extLst>
          </c:dPt>
          <c:dPt>
            <c:idx val="4"/>
            <c:invertIfNegative val="0"/>
            <c:bubble3D val="0"/>
            <c:spPr>
              <a:solidFill>
                <a:srgbClr val="FF0000"/>
              </a:solidFill>
              <a:ln>
                <a:noFill/>
              </a:ln>
              <a:effectLst>
                <a:outerShdw blurRad="57150" dist="19050" dir="5400000" algn="ctr" rotWithShape="0">
                  <a:srgbClr val="000000">
                    <a:alpha val="63000"/>
                  </a:srgbClr>
                </a:outerShdw>
              </a:effectLst>
            </c:spPr>
            <c:extLst>
              <c:ext xmlns:c16="http://schemas.microsoft.com/office/drawing/2014/chart" uri="{C3380CC4-5D6E-409C-BE32-E72D297353CC}">
                <c16:uniqueId val="{00000007-CF63-49FC-A1EE-46AA8D011212}"/>
              </c:ext>
            </c:extLst>
          </c:dPt>
          <c:dLbls>
            <c:spPr>
              <a:noFill/>
              <a:ln>
                <a:noFill/>
              </a:ln>
              <a:effectLst/>
            </c:spPr>
            <c:txPr>
              <a:bodyPr rot="0" spcFirstLastPara="1" vertOverflow="ellipsis" vert="horz" wrap="square" lIns="38100" tIns="19050" rIns="38100" bIns="19050" anchor="ctr" anchorCtr="1">
                <a:spAutoFit/>
              </a:bodyPr>
              <a:lstStyle/>
              <a:p>
                <a:pPr>
                  <a:defRPr sz="900" b="0" i="0" u="none" strike="noStrike" kern="1200" baseline="0">
                    <a:solidFill>
                      <a:sysClr val="windowText" lastClr="000000"/>
                    </a:solidFill>
                    <a:latin typeface="+mn-lt"/>
                    <a:ea typeface="+mn-ea"/>
                    <a:cs typeface="+mn-cs"/>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val>
            <c:numRef>
              <c:f>'OBJECTIVE 3'!$C$48</c:f>
              <c:numCache>
                <c:formatCode>0%</c:formatCode>
                <c:ptCount val="1"/>
                <c:pt idx="0">
                  <c:v>0.14960629921259844</c:v>
                </c:pt>
              </c:numCache>
            </c:numRef>
          </c:val>
          <c:extLst>
            <c:ext xmlns:c16="http://schemas.microsoft.com/office/drawing/2014/chart" uri="{C3380CC4-5D6E-409C-BE32-E72D297353CC}">
              <c16:uniqueId val="{00000008-CF63-49FC-A1EE-46AA8D011212}"/>
            </c:ext>
          </c:extLst>
        </c:ser>
        <c:ser>
          <c:idx val="0"/>
          <c:order val="1"/>
          <c:tx>
            <c:strRef>
              <c:f>'OBJECTIVE 3'!$B$49</c:f>
              <c:strCache>
                <c:ptCount val="1"/>
                <c:pt idx="0">
                  <c:v>Disagree</c:v>
                </c:pt>
              </c:strCache>
            </c:strRef>
          </c:tx>
          <c:spPr>
            <a:solidFill>
              <a:schemeClr val="accent2"/>
            </a:solidFill>
            <a:ln>
              <a:noFill/>
            </a:ln>
            <a:effectLst>
              <a:outerShdw blurRad="57150" dist="19050" dir="5400000" algn="ctr" rotWithShape="0">
                <a:srgbClr val="000000">
                  <a:alpha val="63000"/>
                </a:srgbClr>
              </a:outerShdw>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900" b="0" i="0" u="none" strike="noStrike" kern="1200" baseline="0">
                    <a:solidFill>
                      <a:sysClr val="windowText" lastClr="000000"/>
                    </a:solidFill>
                    <a:latin typeface="+mn-lt"/>
                    <a:ea typeface="+mn-ea"/>
                    <a:cs typeface="+mn-cs"/>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val>
            <c:numRef>
              <c:f>'OBJECTIVE 3'!$C$49</c:f>
              <c:numCache>
                <c:formatCode>0.0%</c:formatCode>
                <c:ptCount val="1"/>
                <c:pt idx="0">
                  <c:v>0.27296587926509186</c:v>
                </c:pt>
              </c:numCache>
            </c:numRef>
          </c:val>
          <c:extLst>
            <c:ext xmlns:c16="http://schemas.microsoft.com/office/drawing/2014/chart" uri="{C3380CC4-5D6E-409C-BE32-E72D297353CC}">
              <c16:uniqueId val="{00000009-CF63-49FC-A1EE-46AA8D011212}"/>
            </c:ext>
          </c:extLst>
        </c:ser>
        <c:ser>
          <c:idx val="1"/>
          <c:order val="2"/>
          <c:tx>
            <c:strRef>
              <c:f>'OBJECTIVE 3'!$B$50</c:f>
              <c:strCache>
                <c:ptCount val="1"/>
                <c:pt idx="0">
                  <c:v>Indifferent</c:v>
                </c:pt>
              </c:strCache>
            </c:strRef>
          </c:tx>
          <c:spPr>
            <a:solidFill>
              <a:srgbClr val="FFC000"/>
            </a:solidFill>
            <a:ln>
              <a:noFill/>
            </a:ln>
            <a:effectLst>
              <a:outerShdw blurRad="57150" dist="19050" dir="5400000" algn="ctr" rotWithShape="0">
                <a:srgbClr val="000000">
                  <a:alpha val="63000"/>
                </a:srgbClr>
              </a:outerShdw>
            </a:effectLst>
          </c:spPr>
          <c:invertIfNegative val="0"/>
          <c:dLbls>
            <c:dLbl>
              <c:idx val="0"/>
              <c:layout>
                <c:manualLayout>
                  <c:x val="1.0362697119034207E-2"/>
                  <c:y val="0"/>
                </c:manualLayout>
              </c:layout>
              <c:dLblPos val="ct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A-CF63-49FC-A1EE-46AA8D011212}"/>
                </c:ext>
              </c:extLst>
            </c:dLbl>
            <c:spPr>
              <a:noFill/>
              <a:ln>
                <a:noFill/>
              </a:ln>
              <a:effectLst/>
            </c:spPr>
            <c:txPr>
              <a:bodyPr rot="0" spcFirstLastPara="1" vertOverflow="ellipsis" vert="horz" wrap="square" lIns="38100" tIns="19050" rIns="38100" bIns="19050" anchor="ctr" anchorCtr="1">
                <a:spAutoFit/>
              </a:bodyPr>
              <a:lstStyle/>
              <a:p>
                <a:pPr>
                  <a:defRPr sz="900" b="0" i="0" u="none" strike="noStrike" kern="1200" baseline="0">
                    <a:solidFill>
                      <a:sysClr val="windowText" lastClr="000000"/>
                    </a:solidFill>
                    <a:latin typeface="+mn-lt"/>
                    <a:ea typeface="+mn-ea"/>
                    <a:cs typeface="+mn-cs"/>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val>
            <c:numRef>
              <c:f>'OBJECTIVE 3'!$C$50</c:f>
              <c:numCache>
                <c:formatCode>0.0%</c:formatCode>
                <c:ptCount val="1"/>
                <c:pt idx="0">
                  <c:v>3.937007874015748E-2</c:v>
                </c:pt>
              </c:numCache>
            </c:numRef>
          </c:val>
          <c:extLst>
            <c:ext xmlns:c16="http://schemas.microsoft.com/office/drawing/2014/chart" uri="{C3380CC4-5D6E-409C-BE32-E72D297353CC}">
              <c16:uniqueId val="{0000000B-CF63-49FC-A1EE-46AA8D011212}"/>
            </c:ext>
          </c:extLst>
        </c:ser>
        <c:ser>
          <c:idx val="3"/>
          <c:order val="3"/>
          <c:tx>
            <c:strRef>
              <c:f>'OBJECTIVE 3'!$B$51</c:f>
              <c:strCache>
                <c:ptCount val="1"/>
                <c:pt idx="0">
                  <c:v>Agree</c:v>
                </c:pt>
              </c:strCache>
            </c:strRef>
          </c:tx>
          <c:spPr>
            <a:solidFill>
              <a:srgbClr val="92D050"/>
            </a:solidFill>
            <a:ln>
              <a:noFill/>
            </a:ln>
            <a:effectLst>
              <a:outerShdw blurRad="57150" dist="19050" dir="5400000" algn="ctr" rotWithShape="0">
                <a:srgbClr val="000000">
                  <a:alpha val="63000"/>
                </a:srgbClr>
              </a:outerShdw>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900" b="0" i="0" u="none" strike="noStrike" kern="1200" baseline="0">
                    <a:solidFill>
                      <a:sysClr val="windowText" lastClr="000000"/>
                    </a:solidFill>
                    <a:latin typeface="+mn-lt"/>
                    <a:ea typeface="+mn-ea"/>
                    <a:cs typeface="+mn-cs"/>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val>
            <c:numRef>
              <c:f>'OBJECTIVE 3'!$C$51</c:f>
              <c:numCache>
                <c:formatCode>0.0%</c:formatCode>
                <c:ptCount val="1"/>
                <c:pt idx="0">
                  <c:v>0.28871391076115488</c:v>
                </c:pt>
              </c:numCache>
            </c:numRef>
          </c:val>
          <c:extLst>
            <c:ext xmlns:c16="http://schemas.microsoft.com/office/drawing/2014/chart" uri="{C3380CC4-5D6E-409C-BE32-E72D297353CC}">
              <c16:uniqueId val="{0000000C-CF63-49FC-A1EE-46AA8D011212}"/>
            </c:ext>
          </c:extLst>
        </c:ser>
        <c:ser>
          <c:idx val="4"/>
          <c:order val="4"/>
          <c:tx>
            <c:strRef>
              <c:f>'OBJECTIVE 3'!$B$52</c:f>
              <c:strCache>
                <c:ptCount val="1"/>
                <c:pt idx="0">
                  <c:v>Strongly agree</c:v>
                </c:pt>
              </c:strCache>
            </c:strRef>
          </c:tx>
          <c:spPr>
            <a:solidFill>
              <a:srgbClr val="00B050"/>
            </a:solidFill>
            <a:ln>
              <a:noFill/>
            </a:ln>
            <a:effectLst>
              <a:outerShdw blurRad="57150" dist="19050" dir="5400000" algn="ctr" rotWithShape="0">
                <a:srgbClr val="000000">
                  <a:alpha val="63000"/>
                </a:srgbClr>
              </a:outerShdw>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900" b="0" i="0" u="none" strike="noStrike" kern="1200" baseline="0">
                    <a:solidFill>
                      <a:sysClr val="windowText" lastClr="000000"/>
                    </a:solidFill>
                    <a:latin typeface="+mn-lt"/>
                    <a:ea typeface="+mn-ea"/>
                    <a:cs typeface="+mn-cs"/>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val>
            <c:numRef>
              <c:f>'OBJECTIVE 3'!$C$52</c:f>
              <c:numCache>
                <c:formatCode>0.0%</c:formatCode>
                <c:ptCount val="1"/>
                <c:pt idx="0">
                  <c:v>0.24934383202099739</c:v>
                </c:pt>
              </c:numCache>
            </c:numRef>
          </c:val>
          <c:extLst>
            <c:ext xmlns:c16="http://schemas.microsoft.com/office/drawing/2014/chart" uri="{C3380CC4-5D6E-409C-BE32-E72D297353CC}">
              <c16:uniqueId val="{0000000D-CF63-49FC-A1EE-46AA8D011212}"/>
            </c:ext>
          </c:extLst>
        </c:ser>
        <c:dLbls>
          <c:dLblPos val="ctr"/>
          <c:showLegendKey val="0"/>
          <c:showVal val="1"/>
          <c:showCatName val="0"/>
          <c:showSerName val="0"/>
          <c:showPercent val="0"/>
          <c:showBubbleSize val="0"/>
        </c:dLbls>
        <c:gapWidth val="150"/>
        <c:overlap val="100"/>
        <c:axId val="24138336"/>
        <c:axId val="24140512"/>
      </c:barChart>
      <c:catAx>
        <c:axId val="24138336"/>
        <c:scaling>
          <c:orientation val="minMax"/>
        </c:scaling>
        <c:delete val="1"/>
        <c:axPos val="l"/>
        <c:numFmt formatCode="0.0%" sourceLinked="1"/>
        <c:majorTickMark val="out"/>
        <c:minorTickMark val="none"/>
        <c:tickLblPos val="nextTo"/>
        <c:crossAx val="24140512"/>
        <c:crosses val="autoZero"/>
        <c:auto val="1"/>
        <c:lblAlgn val="ctr"/>
        <c:lblOffset val="100"/>
        <c:noMultiLvlLbl val="0"/>
      </c:catAx>
      <c:valAx>
        <c:axId val="24140512"/>
        <c:scaling>
          <c:orientation val="minMax"/>
          <c:max val="1"/>
        </c:scaling>
        <c:delete val="1"/>
        <c:axPos val="b"/>
        <c:numFmt formatCode="0%" sourceLinked="1"/>
        <c:majorTickMark val="out"/>
        <c:minorTickMark val="none"/>
        <c:tickLblPos val="nextTo"/>
        <c:crossAx val="24138336"/>
        <c:crosses val="autoZero"/>
        <c:crossBetween val="between"/>
      </c:valAx>
      <c:spPr>
        <a:noFill/>
        <a:ln>
          <a:noFill/>
        </a:ln>
        <a:effectLst/>
      </c:spPr>
    </c:plotArea>
    <c:legend>
      <c:legendPos val="b"/>
      <c:layout>
        <c:manualLayout>
          <c:xMode val="edge"/>
          <c:yMode val="edge"/>
          <c:x val="2.2366018621848317E-2"/>
          <c:y val="0.55769492255947539"/>
          <c:w val="0.9725388526345593"/>
          <c:h val="0.11648224781480977"/>
        </c:manualLayout>
      </c:layout>
      <c:overlay val="0"/>
      <c:spPr>
        <a:solidFill>
          <a:schemeClr val="bg1">
            <a:lumMod val="95000"/>
          </a:schemeClr>
        </a:solidFill>
        <a:ln>
          <a:noFill/>
        </a:ln>
        <a:effectLst/>
      </c:spPr>
      <c:txPr>
        <a:bodyPr rot="0" spcFirstLastPara="1" vertOverflow="ellipsis" vert="horz" wrap="square" anchor="ctr" anchorCtr="1"/>
        <a:lstStyle/>
        <a:p>
          <a:pPr>
            <a:defRPr sz="800" b="0" i="0" u="none" strike="noStrike" kern="1200" baseline="0">
              <a:solidFill>
                <a:sysClr val="windowText" lastClr="000000"/>
              </a:solidFill>
              <a:latin typeface="Trebuchet MS" panose="020B0603020202020204" pitchFamily="34" charset="0"/>
              <a:ea typeface="+mn-ea"/>
              <a:cs typeface="+mn-cs"/>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w="9525" cap="flat" cmpd="sng" algn="ctr">
      <a:noFill/>
      <a:round/>
    </a:ln>
    <a:effectLst/>
  </c:spPr>
  <c:txPr>
    <a:bodyPr/>
    <a:lstStyle/>
    <a:p>
      <a:pPr>
        <a:defRPr/>
      </a:pPr>
      <a:endParaRPr lang="en-US"/>
    </a:p>
  </c:txPr>
  <c:externalData r:id="rId3">
    <c:autoUpdate val="0"/>
  </c:externalData>
</c:chartSpace>
</file>

<file path=ppt/charts/chart2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2.6125692172410259E-2"/>
          <c:y val="0.24762496055497546"/>
          <c:w val="0.96696584308156686"/>
          <c:h val="0.30274004021729034"/>
        </c:manualLayout>
      </c:layout>
      <c:barChart>
        <c:barDir val="bar"/>
        <c:grouping val="percentStacked"/>
        <c:varyColors val="0"/>
        <c:ser>
          <c:idx val="2"/>
          <c:order val="0"/>
          <c:tx>
            <c:strRef>
              <c:f>'OBJECTIVE 3'!$B$95</c:f>
              <c:strCache>
                <c:ptCount val="1"/>
                <c:pt idx="0">
                  <c:v>Strongly disagree</c:v>
                </c:pt>
              </c:strCache>
            </c:strRef>
          </c:tx>
          <c:spPr>
            <a:solidFill>
              <a:srgbClr val="FF0000"/>
            </a:solidFill>
            <a:ln>
              <a:noFill/>
            </a:ln>
            <a:effectLst>
              <a:outerShdw blurRad="57150" dist="19050" dir="5400000" algn="ctr" rotWithShape="0">
                <a:srgbClr val="000000">
                  <a:alpha val="63000"/>
                </a:srgbClr>
              </a:outerShdw>
            </a:effectLst>
          </c:spPr>
          <c:invertIfNegative val="0"/>
          <c:dPt>
            <c:idx val="1"/>
            <c:invertIfNegative val="0"/>
            <c:bubble3D val="0"/>
            <c:spPr>
              <a:solidFill>
                <a:srgbClr val="FF0000"/>
              </a:solidFill>
              <a:ln>
                <a:noFill/>
              </a:ln>
              <a:effectLst>
                <a:outerShdw blurRad="57150" dist="19050" dir="5400000" algn="ctr" rotWithShape="0">
                  <a:srgbClr val="000000">
                    <a:alpha val="63000"/>
                  </a:srgbClr>
                </a:outerShdw>
              </a:effectLst>
            </c:spPr>
            <c:extLst>
              <c:ext xmlns:c16="http://schemas.microsoft.com/office/drawing/2014/chart" uri="{C3380CC4-5D6E-409C-BE32-E72D297353CC}">
                <c16:uniqueId val="{00000001-3BE9-4E6E-B9F1-2CB18E3AE549}"/>
              </c:ext>
            </c:extLst>
          </c:dPt>
          <c:dPt>
            <c:idx val="2"/>
            <c:invertIfNegative val="0"/>
            <c:bubble3D val="0"/>
            <c:spPr>
              <a:solidFill>
                <a:srgbClr val="FF0000"/>
              </a:solidFill>
              <a:ln>
                <a:noFill/>
              </a:ln>
              <a:effectLst>
                <a:outerShdw blurRad="57150" dist="19050" dir="5400000" algn="ctr" rotWithShape="0">
                  <a:srgbClr val="000000">
                    <a:alpha val="63000"/>
                  </a:srgbClr>
                </a:outerShdw>
              </a:effectLst>
            </c:spPr>
            <c:extLst>
              <c:ext xmlns:c16="http://schemas.microsoft.com/office/drawing/2014/chart" uri="{C3380CC4-5D6E-409C-BE32-E72D297353CC}">
                <c16:uniqueId val="{00000003-3BE9-4E6E-B9F1-2CB18E3AE549}"/>
              </c:ext>
            </c:extLst>
          </c:dPt>
          <c:dPt>
            <c:idx val="3"/>
            <c:invertIfNegative val="0"/>
            <c:bubble3D val="0"/>
            <c:spPr>
              <a:solidFill>
                <a:srgbClr val="FF0000"/>
              </a:solidFill>
              <a:ln>
                <a:noFill/>
              </a:ln>
              <a:effectLst>
                <a:outerShdw blurRad="57150" dist="19050" dir="5400000" algn="ctr" rotWithShape="0">
                  <a:srgbClr val="000000">
                    <a:alpha val="63000"/>
                  </a:srgbClr>
                </a:outerShdw>
              </a:effectLst>
            </c:spPr>
            <c:extLst>
              <c:ext xmlns:c16="http://schemas.microsoft.com/office/drawing/2014/chart" uri="{C3380CC4-5D6E-409C-BE32-E72D297353CC}">
                <c16:uniqueId val="{00000005-3BE9-4E6E-B9F1-2CB18E3AE549}"/>
              </c:ext>
            </c:extLst>
          </c:dPt>
          <c:dPt>
            <c:idx val="4"/>
            <c:invertIfNegative val="0"/>
            <c:bubble3D val="0"/>
            <c:spPr>
              <a:solidFill>
                <a:srgbClr val="FF0000"/>
              </a:solidFill>
              <a:ln>
                <a:noFill/>
              </a:ln>
              <a:effectLst>
                <a:outerShdw blurRad="57150" dist="19050" dir="5400000" algn="ctr" rotWithShape="0">
                  <a:srgbClr val="000000">
                    <a:alpha val="63000"/>
                  </a:srgbClr>
                </a:outerShdw>
              </a:effectLst>
            </c:spPr>
            <c:extLst>
              <c:ext xmlns:c16="http://schemas.microsoft.com/office/drawing/2014/chart" uri="{C3380CC4-5D6E-409C-BE32-E72D297353CC}">
                <c16:uniqueId val="{00000007-3BE9-4E6E-B9F1-2CB18E3AE549}"/>
              </c:ext>
            </c:extLst>
          </c:dPt>
          <c:dLbls>
            <c:spPr>
              <a:noFill/>
              <a:ln>
                <a:noFill/>
              </a:ln>
              <a:effectLst/>
            </c:spPr>
            <c:txPr>
              <a:bodyPr rot="0" spcFirstLastPara="1" vertOverflow="ellipsis" vert="horz" wrap="square" lIns="38100" tIns="19050" rIns="38100" bIns="19050" anchor="ctr" anchorCtr="1">
                <a:spAutoFit/>
              </a:bodyPr>
              <a:lstStyle/>
              <a:p>
                <a:pPr>
                  <a:defRPr sz="900" b="0" i="0" u="none" strike="noStrike" kern="1200" baseline="0">
                    <a:solidFill>
                      <a:sysClr val="windowText" lastClr="000000"/>
                    </a:solidFill>
                    <a:latin typeface="+mn-lt"/>
                    <a:ea typeface="+mn-ea"/>
                    <a:cs typeface="+mn-cs"/>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val>
            <c:numRef>
              <c:f>'OBJECTIVE 3'!$C$95</c:f>
              <c:numCache>
                <c:formatCode>0.0%</c:formatCode>
                <c:ptCount val="1"/>
                <c:pt idx="0">
                  <c:v>8.3989501312335957E-2</c:v>
                </c:pt>
              </c:numCache>
            </c:numRef>
          </c:val>
          <c:extLst>
            <c:ext xmlns:c16="http://schemas.microsoft.com/office/drawing/2014/chart" uri="{C3380CC4-5D6E-409C-BE32-E72D297353CC}">
              <c16:uniqueId val="{00000008-3BE9-4E6E-B9F1-2CB18E3AE549}"/>
            </c:ext>
          </c:extLst>
        </c:ser>
        <c:ser>
          <c:idx val="0"/>
          <c:order val="1"/>
          <c:tx>
            <c:strRef>
              <c:f>'OBJECTIVE 3'!$B$96</c:f>
              <c:strCache>
                <c:ptCount val="1"/>
                <c:pt idx="0">
                  <c:v>Disagree</c:v>
                </c:pt>
              </c:strCache>
            </c:strRef>
          </c:tx>
          <c:spPr>
            <a:solidFill>
              <a:schemeClr val="accent2"/>
            </a:solidFill>
            <a:ln>
              <a:noFill/>
            </a:ln>
            <a:effectLst>
              <a:outerShdw blurRad="57150" dist="19050" dir="5400000" algn="ctr" rotWithShape="0">
                <a:srgbClr val="000000">
                  <a:alpha val="63000"/>
                </a:srgbClr>
              </a:outerShdw>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900" b="0" i="0" u="none" strike="noStrike" kern="1200" baseline="0">
                    <a:solidFill>
                      <a:sysClr val="windowText" lastClr="000000"/>
                    </a:solidFill>
                    <a:latin typeface="+mn-lt"/>
                    <a:ea typeface="+mn-ea"/>
                    <a:cs typeface="+mn-cs"/>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val>
            <c:numRef>
              <c:f>'OBJECTIVE 3'!$C$96</c:f>
              <c:numCache>
                <c:formatCode>0.0%</c:formatCode>
                <c:ptCount val="1"/>
                <c:pt idx="0">
                  <c:v>0.18635170603674542</c:v>
                </c:pt>
              </c:numCache>
            </c:numRef>
          </c:val>
          <c:extLst>
            <c:ext xmlns:c16="http://schemas.microsoft.com/office/drawing/2014/chart" uri="{C3380CC4-5D6E-409C-BE32-E72D297353CC}">
              <c16:uniqueId val="{00000009-3BE9-4E6E-B9F1-2CB18E3AE549}"/>
            </c:ext>
          </c:extLst>
        </c:ser>
        <c:ser>
          <c:idx val="1"/>
          <c:order val="2"/>
          <c:tx>
            <c:strRef>
              <c:f>'OBJECTIVE 3'!$B$97</c:f>
              <c:strCache>
                <c:ptCount val="1"/>
                <c:pt idx="0">
                  <c:v>Indifferent</c:v>
                </c:pt>
              </c:strCache>
            </c:strRef>
          </c:tx>
          <c:spPr>
            <a:solidFill>
              <a:srgbClr val="FFC000"/>
            </a:solidFill>
            <a:ln>
              <a:noFill/>
            </a:ln>
            <a:effectLst>
              <a:outerShdw blurRad="57150" dist="19050" dir="5400000" algn="ctr" rotWithShape="0">
                <a:srgbClr val="000000">
                  <a:alpha val="63000"/>
                </a:srgbClr>
              </a:outerShdw>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900" b="0" i="0" u="none" strike="noStrike" kern="1200" baseline="0">
                    <a:solidFill>
                      <a:sysClr val="windowText" lastClr="000000"/>
                    </a:solidFill>
                    <a:latin typeface="+mn-lt"/>
                    <a:ea typeface="+mn-ea"/>
                    <a:cs typeface="+mn-cs"/>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val>
            <c:numRef>
              <c:f>'OBJECTIVE 3'!$C$97</c:f>
              <c:numCache>
                <c:formatCode>0%</c:formatCode>
                <c:ptCount val="1"/>
                <c:pt idx="0">
                  <c:v>7.3490813648293962E-2</c:v>
                </c:pt>
              </c:numCache>
            </c:numRef>
          </c:val>
          <c:extLst>
            <c:ext xmlns:c16="http://schemas.microsoft.com/office/drawing/2014/chart" uri="{C3380CC4-5D6E-409C-BE32-E72D297353CC}">
              <c16:uniqueId val="{0000000A-3BE9-4E6E-B9F1-2CB18E3AE549}"/>
            </c:ext>
          </c:extLst>
        </c:ser>
        <c:ser>
          <c:idx val="3"/>
          <c:order val="3"/>
          <c:tx>
            <c:strRef>
              <c:f>'OBJECTIVE 3'!$B$98</c:f>
              <c:strCache>
                <c:ptCount val="1"/>
                <c:pt idx="0">
                  <c:v>Agree</c:v>
                </c:pt>
              </c:strCache>
            </c:strRef>
          </c:tx>
          <c:spPr>
            <a:solidFill>
              <a:srgbClr val="92D050"/>
            </a:solidFill>
            <a:ln>
              <a:noFill/>
            </a:ln>
            <a:effectLst>
              <a:outerShdw blurRad="57150" dist="19050" dir="5400000" algn="ctr" rotWithShape="0">
                <a:srgbClr val="000000">
                  <a:alpha val="63000"/>
                </a:srgbClr>
              </a:outerShdw>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900" b="0" i="0" u="none" strike="noStrike" kern="1200" baseline="0">
                    <a:solidFill>
                      <a:sysClr val="windowText" lastClr="000000"/>
                    </a:solidFill>
                    <a:latin typeface="+mn-lt"/>
                    <a:ea typeface="+mn-ea"/>
                    <a:cs typeface="+mn-cs"/>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val>
            <c:numRef>
              <c:f>'OBJECTIVE 3'!$C$98</c:f>
              <c:numCache>
                <c:formatCode>0.0%</c:formatCode>
                <c:ptCount val="1"/>
                <c:pt idx="0">
                  <c:v>0.39632545931758528</c:v>
                </c:pt>
              </c:numCache>
            </c:numRef>
          </c:val>
          <c:extLst>
            <c:ext xmlns:c16="http://schemas.microsoft.com/office/drawing/2014/chart" uri="{C3380CC4-5D6E-409C-BE32-E72D297353CC}">
              <c16:uniqueId val="{0000000B-3BE9-4E6E-B9F1-2CB18E3AE549}"/>
            </c:ext>
          </c:extLst>
        </c:ser>
        <c:ser>
          <c:idx val="4"/>
          <c:order val="4"/>
          <c:tx>
            <c:strRef>
              <c:f>'OBJECTIVE 3'!$B$99</c:f>
              <c:strCache>
                <c:ptCount val="1"/>
                <c:pt idx="0">
                  <c:v>Strongly agree</c:v>
                </c:pt>
              </c:strCache>
            </c:strRef>
          </c:tx>
          <c:spPr>
            <a:solidFill>
              <a:srgbClr val="00B050"/>
            </a:solidFill>
            <a:ln>
              <a:noFill/>
            </a:ln>
            <a:effectLst>
              <a:outerShdw blurRad="57150" dist="19050" dir="5400000" algn="ctr" rotWithShape="0">
                <a:srgbClr val="000000">
                  <a:alpha val="63000"/>
                </a:srgbClr>
              </a:outerShdw>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900" b="0" i="0" u="none" strike="noStrike" kern="1200" baseline="0">
                    <a:solidFill>
                      <a:sysClr val="windowText" lastClr="000000"/>
                    </a:solidFill>
                    <a:latin typeface="+mn-lt"/>
                    <a:ea typeface="+mn-ea"/>
                    <a:cs typeface="+mn-cs"/>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val>
            <c:numRef>
              <c:f>'OBJECTIVE 3'!$C$99</c:f>
              <c:numCache>
                <c:formatCode>0%</c:formatCode>
                <c:ptCount val="1"/>
                <c:pt idx="0">
                  <c:v>0.25984251968503935</c:v>
                </c:pt>
              </c:numCache>
            </c:numRef>
          </c:val>
          <c:extLst>
            <c:ext xmlns:c16="http://schemas.microsoft.com/office/drawing/2014/chart" uri="{C3380CC4-5D6E-409C-BE32-E72D297353CC}">
              <c16:uniqueId val="{0000000C-3BE9-4E6E-B9F1-2CB18E3AE549}"/>
            </c:ext>
          </c:extLst>
        </c:ser>
        <c:dLbls>
          <c:dLblPos val="ctr"/>
          <c:showLegendKey val="0"/>
          <c:showVal val="1"/>
          <c:showCatName val="0"/>
          <c:showSerName val="0"/>
          <c:showPercent val="0"/>
          <c:showBubbleSize val="0"/>
        </c:dLbls>
        <c:gapWidth val="150"/>
        <c:overlap val="100"/>
        <c:axId val="24132352"/>
        <c:axId val="24129632"/>
      </c:barChart>
      <c:catAx>
        <c:axId val="24132352"/>
        <c:scaling>
          <c:orientation val="minMax"/>
        </c:scaling>
        <c:delete val="1"/>
        <c:axPos val="l"/>
        <c:numFmt formatCode="0.0%" sourceLinked="1"/>
        <c:majorTickMark val="out"/>
        <c:minorTickMark val="none"/>
        <c:tickLblPos val="nextTo"/>
        <c:crossAx val="24129632"/>
        <c:crosses val="autoZero"/>
        <c:auto val="1"/>
        <c:lblAlgn val="ctr"/>
        <c:lblOffset val="100"/>
        <c:noMultiLvlLbl val="0"/>
      </c:catAx>
      <c:valAx>
        <c:axId val="24129632"/>
        <c:scaling>
          <c:orientation val="minMax"/>
          <c:max val="1"/>
        </c:scaling>
        <c:delete val="1"/>
        <c:axPos val="b"/>
        <c:numFmt formatCode="0%" sourceLinked="1"/>
        <c:majorTickMark val="out"/>
        <c:minorTickMark val="none"/>
        <c:tickLblPos val="nextTo"/>
        <c:crossAx val="24132352"/>
        <c:crosses val="autoZero"/>
        <c:crossBetween val="between"/>
      </c:valAx>
      <c:spPr>
        <a:noFill/>
        <a:ln>
          <a:noFill/>
        </a:ln>
        <a:effectLst/>
      </c:spPr>
    </c:plotArea>
    <c:legend>
      <c:legendPos val="b"/>
      <c:layout>
        <c:manualLayout>
          <c:xMode val="edge"/>
          <c:yMode val="edge"/>
          <c:x val="2.2366018621848317E-2"/>
          <c:y val="0.55769492255947539"/>
          <c:w val="0.9725388526345593"/>
          <c:h val="0.11648224781480977"/>
        </c:manualLayout>
      </c:layout>
      <c:overlay val="0"/>
      <c:spPr>
        <a:solidFill>
          <a:schemeClr val="bg1">
            <a:lumMod val="95000"/>
          </a:schemeClr>
        </a:solidFill>
        <a:ln>
          <a:noFill/>
        </a:ln>
        <a:effectLst/>
      </c:spPr>
      <c:txPr>
        <a:bodyPr rot="0" spcFirstLastPara="1" vertOverflow="ellipsis" vert="horz" wrap="square" anchor="ctr" anchorCtr="1"/>
        <a:lstStyle/>
        <a:p>
          <a:pPr>
            <a:defRPr sz="800" b="0" i="0" u="none" strike="noStrike" kern="1200" baseline="0">
              <a:solidFill>
                <a:sysClr val="windowText" lastClr="000000"/>
              </a:solidFill>
              <a:latin typeface="Trebuchet MS" panose="020B0603020202020204" pitchFamily="34" charset="0"/>
              <a:ea typeface="+mn-ea"/>
              <a:cs typeface="+mn-cs"/>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w="9525" cap="flat" cmpd="sng" algn="ctr">
      <a:noFill/>
      <a:round/>
    </a:ln>
    <a:effectLst/>
  </c:spPr>
  <c:txPr>
    <a:bodyPr/>
    <a:lstStyle/>
    <a:p>
      <a:pPr>
        <a:defRPr/>
      </a:pPr>
      <a:endParaRPr lang="en-US"/>
    </a:p>
  </c:txPr>
  <c:externalData r:id="rId3">
    <c:autoUpdate val="0"/>
  </c:externalData>
</c:chartSpace>
</file>

<file path=ppt/charts/chart2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2.6125692172410259E-2"/>
          <c:y val="0.24762496055497546"/>
          <c:w val="0.96696584308156686"/>
          <c:h val="0.30274004021729034"/>
        </c:manualLayout>
      </c:layout>
      <c:barChart>
        <c:barDir val="bar"/>
        <c:grouping val="percentStacked"/>
        <c:varyColors val="0"/>
        <c:ser>
          <c:idx val="2"/>
          <c:order val="0"/>
          <c:tx>
            <c:strRef>
              <c:f>'OBJECTIVE 3'!$B$48</c:f>
              <c:strCache>
                <c:ptCount val="1"/>
                <c:pt idx="0">
                  <c:v>Strongly disagree</c:v>
                </c:pt>
              </c:strCache>
            </c:strRef>
          </c:tx>
          <c:spPr>
            <a:solidFill>
              <a:srgbClr val="FF0000"/>
            </a:solidFill>
            <a:ln>
              <a:noFill/>
            </a:ln>
            <a:effectLst>
              <a:outerShdw blurRad="57150" dist="19050" dir="5400000" algn="ctr" rotWithShape="0">
                <a:srgbClr val="000000">
                  <a:alpha val="63000"/>
                </a:srgbClr>
              </a:outerShdw>
            </a:effectLst>
          </c:spPr>
          <c:invertIfNegative val="0"/>
          <c:dPt>
            <c:idx val="1"/>
            <c:invertIfNegative val="0"/>
            <c:bubble3D val="0"/>
            <c:spPr>
              <a:solidFill>
                <a:srgbClr val="FF0000"/>
              </a:solidFill>
              <a:ln>
                <a:noFill/>
              </a:ln>
              <a:effectLst>
                <a:outerShdw blurRad="57150" dist="19050" dir="5400000" algn="ctr" rotWithShape="0">
                  <a:srgbClr val="000000">
                    <a:alpha val="63000"/>
                  </a:srgbClr>
                </a:outerShdw>
              </a:effectLst>
            </c:spPr>
            <c:extLst>
              <c:ext xmlns:c16="http://schemas.microsoft.com/office/drawing/2014/chart" uri="{C3380CC4-5D6E-409C-BE32-E72D297353CC}">
                <c16:uniqueId val="{00000001-9267-439D-974F-5D44A27391B4}"/>
              </c:ext>
            </c:extLst>
          </c:dPt>
          <c:dPt>
            <c:idx val="2"/>
            <c:invertIfNegative val="0"/>
            <c:bubble3D val="0"/>
            <c:spPr>
              <a:solidFill>
                <a:srgbClr val="FF0000"/>
              </a:solidFill>
              <a:ln>
                <a:noFill/>
              </a:ln>
              <a:effectLst>
                <a:outerShdw blurRad="57150" dist="19050" dir="5400000" algn="ctr" rotWithShape="0">
                  <a:srgbClr val="000000">
                    <a:alpha val="63000"/>
                  </a:srgbClr>
                </a:outerShdw>
              </a:effectLst>
            </c:spPr>
            <c:extLst>
              <c:ext xmlns:c16="http://schemas.microsoft.com/office/drawing/2014/chart" uri="{C3380CC4-5D6E-409C-BE32-E72D297353CC}">
                <c16:uniqueId val="{00000003-9267-439D-974F-5D44A27391B4}"/>
              </c:ext>
            </c:extLst>
          </c:dPt>
          <c:dPt>
            <c:idx val="3"/>
            <c:invertIfNegative val="0"/>
            <c:bubble3D val="0"/>
            <c:spPr>
              <a:solidFill>
                <a:srgbClr val="FF0000"/>
              </a:solidFill>
              <a:ln>
                <a:noFill/>
              </a:ln>
              <a:effectLst>
                <a:outerShdw blurRad="57150" dist="19050" dir="5400000" algn="ctr" rotWithShape="0">
                  <a:srgbClr val="000000">
                    <a:alpha val="63000"/>
                  </a:srgbClr>
                </a:outerShdw>
              </a:effectLst>
            </c:spPr>
            <c:extLst>
              <c:ext xmlns:c16="http://schemas.microsoft.com/office/drawing/2014/chart" uri="{C3380CC4-5D6E-409C-BE32-E72D297353CC}">
                <c16:uniqueId val="{00000005-9267-439D-974F-5D44A27391B4}"/>
              </c:ext>
            </c:extLst>
          </c:dPt>
          <c:dPt>
            <c:idx val="4"/>
            <c:invertIfNegative val="0"/>
            <c:bubble3D val="0"/>
            <c:spPr>
              <a:solidFill>
                <a:srgbClr val="FF0000"/>
              </a:solidFill>
              <a:ln>
                <a:noFill/>
              </a:ln>
              <a:effectLst>
                <a:outerShdw blurRad="57150" dist="19050" dir="5400000" algn="ctr" rotWithShape="0">
                  <a:srgbClr val="000000">
                    <a:alpha val="63000"/>
                  </a:srgbClr>
                </a:outerShdw>
              </a:effectLst>
            </c:spPr>
            <c:extLst>
              <c:ext xmlns:c16="http://schemas.microsoft.com/office/drawing/2014/chart" uri="{C3380CC4-5D6E-409C-BE32-E72D297353CC}">
                <c16:uniqueId val="{00000007-9267-439D-974F-5D44A27391B4}"/>
              </c:ext>
            </c:extLst>
          </c:dPt>
          <c:dLbls>
            <c:spPr>
              <a:noFill/>
              <a:ln>
                <a:noFill/>
              </a:ln>
              <a:effectLst/>
            </c:spPr>
            <c:txPr>
              <a:bodyPr rot="0" spcFirstLastPara="1" vertOverflow="ellipsis" vert="horz" wrap="square" lIns="38100" tIns="19050" rIns="38100" bIns="19050" anchor="ctr" anchorCtr="1">
                <a:spAutoFit/>
              </a:bodyPr>
              <a:lstStyle/>
              <a:p>
                <a:pPr>
                  <a:defRPr sz="900" b="0" i="0" u="none" strike="noStrike" kern="1200" baseline="0">
                    <a:solidFill>
                      <a:sysClr val="windowText" lastClr="000000"/>
                    </a:solidFill>
                    <a:latin typeface="+mn-lt"/>
                    <a:ea typeface="+mn-ea"/>
                    <a:cs typeface="+mn-cs"/>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val>
            <c:numRef>
              <c:f>'OBJECTIVE 3'!$C$48</c:f>
              <c:numCache>
                <c:formatCode>0%</c:formatCode>
                <c:ptCount val="1"/>
                <c:pt idx="0">
                  <c:v>0.14960629921259844</c:v>
                </c:pt>
              </c:numCache>
            </c:numRef>
          </c:val>
          <c:extLst>
            <c:ext xmlns:c16="http://schemas.microsoft.com/office/drawing/2014/chart" uri="{C3380CC4-5D6E-409C-BE32-E72D297353CC}">
              <c16:uniqueId val="{00000008-9267-439D-974F-5D44A27391B4}"/>
            </c:ext>
          </c:extLst>
        </c:ser>
        <c:ser>
          <c:idx val="0"/>
          <c:order val="1"/>
          <c:tx>
            <c:strRef>
              <c:f>'OBJECTIVE 3'!$B$49</c:f>
              <c:strCache>
                <c:ptCount val="1"/>
                <c:pt idx="0">
                  <c:v>Disagree</c:v>
                </c:pt>
              </c:strCache>
            </c:strRef>
          </c:tx>
          <c:spPr>
            <a:solidFill>
              <a:schemeClr val="accent2"/>
            </a:solidFill>
            <a:ln>
              <a:noFill/>
            </a:ln>
            <a:effectLst>
              <a:outerShdw blurRad="57150" dist="19050" dir="5400000" algn="ctr" rotWithShape="0">
                <a:srgbClr val="000000">
                  <a:alpha val="63000"/>
                </a:srgbClr>
              </a:outerShdw>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900" b="0" i="0" u="none" strike="noStrike" kern="1200" baseline="0">
                    <a:solidFill>
                      <a:sysClr val="windowText" lastClr="000000"/>
                    </a:solidFill>
                    <a:latin typeface="+mn-lt"/>
                    <a:ea typeface="+mn-ea"/>
                    <a:cs typeface="+mn-cs"/>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val>
            <c:numRef>
              <c:f>'OBJECTIVE 3'!$C$49</c:f>
              <c:numCache>
                <c:formatCode>0.0%</c:formatCode>
                <c:ptCount val="1"/>
                <c:pt idx="0">
                  <c:v>0.27296587926509186</c:v>
                </c:pt>
              </c:numCache>
            </c:numRef>
          </c:val>
          <c:extLst>
            <c:ext xmlns:c16="http://schemas.microsoft.com/office/drawing/2014/chart" uri="{C3380CC4-5D6E-409C-BE32-E72D297353CC}">
              <c16:uniqueId val="{00000009-9267-439D-974F-5D44A27391B4}"/>
            </c:ext>
          </c:extLst>
        </c:ser>
        <c:ser>
          <c:idx val="1"/>
          <c:order val="2"/>
          <c:tx>
            <c:strRef>
              <c:f>'OBJECTIVE 3'!$B$50</c:f>
              <c:strCache>
                <c:ptCount val="1"/>
                <c:pt idx="0">
                  <c:v>Indifferent</c:v>
                </c:pt>
              </c:strCache>
            </c:strRef>
          </c:tx>
          <c:spPr>
            <a:solidFill>
              <a:srgbClr val="FFC000"/>
            </a:solidFill>
            <a:ln>
              <a:noFill/>
            </a:ln>
            <a:effectLst>
              <a:outerShdw blurRad="57150" dist="19050" dir="5400000" algn="ctr" rotWithShape="0">
                <a:srgbClr val="000000">
                  <a:alpha val="63000"/>
                </a:srgbClr>
              </a:outerShdw>
            </a:effectLst>
          </c:spPr>
          <c:invertIfNegative val="0"/>
          <c:dLbls>
            <c:dLbl>
              <c:idx val="0"/>
              <c:layout>
                <c:manualLayout>
                  <c:x val="1.0362697119034207E-2"/>
                  <c:y val="0"/>
                </c:manualLayout>
              </c:layout>
              <c:dLblPos val="ct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A-9267-439D-974F-5D44A27391B4}"/>
                </c:ext>
              </c:extLst>
            </c:dLbl>
            <c:spPr>
              <a:noFill/>
              <a:ln>
                <a:noFill/>
              </a:ln>
              <a:effectLst/>
            </c:spPr>
            <c:txPr>
              <a:bodyPr rot="0" spcFirstLastPara="1" vertOverflow="ellipsis" vert="horz" wrap="square" lIns="38100" tIns="19050" rIns="38100" bIns="19050" anchor="ctr" anchorCtr="1">
                <a:spAutoFit/>
              </a:bodyPr>
              <a:lstStyle/>
              <a:p>
                <a:pPr>
                  <a:defRPr sz="900" b="0" i="0" u="none" strike="noStrike" kern="1200" baseline="0">
                    <a:solidFill>
                      <a:sysClr val="windowText" lastClr="000000"/>
                    </a:solidFill>
                    <a:latin typeface="+mn-lt"/>
                    <a:ea typeface="+mn-ea"/>
                    <a:cs typeface="+mn-cs"/>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val>
            <c:numRef>
              <c:f>'OBJECTIVE 3'!$C$50</c:f>
              <c:numCache>
                <c:formatCode>0.0%</c:formatCode>
                <c:ptCount val="1"/>
                <c:pt idx="0">
                  <c:v>3.937007874015748E-2</c:v>
                </c:pt>
              </c:numCache>
            </c:numRef>
          </c:val>
          <c:extLst>
            <c:ext xmlns:c16="http://schemas.microsoft.com/office/drawing/2014/chart" uri="{C3380CC4-5D6E-409C-BE32-E72D297353CC}">
              <c16:uniqueId val="{0000000B-9267-439D-974F-5D44A27391B4}"/>
            </c:ext>
          </c:extLst>
        </c:ser>
        <c:ser>
          <c:idx val="3"/>
          <c:order val="3"/>
          <c:tx>
            <c:strRef>
              <c:f>'OBJECTIVE 3'!$B$51</c:f>
              <c:strCache>
                <c:ptCount val="1"/>
                <c:pt idx="0">
                  <c:v>Agree</c:v>
                </c:pt>
              </c:strCache>
            </c:strRef>
          </c:tx>
          <c:spPr>
            <a:solidFill>
              <a:srgbClr val="92D050"/>
            </a:solidFill>
            <a:ln>
              <a:noFill/>
            </a:ln>
            <a:effectLst>
              <a:outerShdw blurRad="57150" dist="19050" dir="5400000" algn="ctr" rotWithShape="0">
                <a:srgbClr val="000000">
                  <a:alpha val="63000"/>
                </a:srgbClr>
              </a:outerShdw>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900" b="0" i="0" u="none" strike="noStrike" kern="1200" baseline="0">
                    <a:solidFill>
                      <a:sysClr val="windowText" lastClr="000000"/>
                    </a:solidFill>
                    <a:latin typeface="+mn-lt"/>
                    <a:ea typeface="+mn-ea"/>
                    <a:cs typeface="+mn-cs"/>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val>
            <c:numRef>
              <c:f>'OBJECTIVE 3'!$C$51</c:f>
              <c:numCache>
                <c:formatCode>0.0%</c:formatCode>
                <c:ptCount val="1"/>
                <c:pt idx="0">
                  <c:v>0.28871391076115488</c:v>
                </c:pt>
              </c:numCache>
            </c:numRef>
          </c:val>
          <c:extLst>
            <c:ext xmlns:c16="http://schemas.microsoft.com/office/drawing/2014/chart" uri="{C3380CC4-5D6E-409C-BE32-E72D297353CC}">
              <c16:uniqueId val="{0000000C-9267-439D-974F-5D44A27391B4}"/>
            </c:ext>
          </c:extLst>
        </c:ser>
        <c:ser>
          <c:idx val="4"/>
          <c:order val="4"/>
          <c:tx>
            <c:strRef>
              <c:f>'OBJECTIVE 3'!$B$52</c:f>
              <c:strCache>
                <c:ptCount val="1"/>
                <c:pt idx="0">
                  <c:v>Strongly agree</c:v>
                </c:pt>
              </c:strCache>
            </c:strRef>
          </c:tx>
          <c:spPr>
            <a:solidFill>
              <a:srgbClr val="00B050"/>
            </a:solidFill>
            <a:ln>
              <a:noFill/>
            </a:ln>
            <a:effectLst>
              <a:outerShdw blurRad="57150" dist="19050" dir="5400000" algn="ctr" rotWithShape="0">
                <a:srgbClr val="000000">
                  <a:alpha val="63000"/>
                </a:srgbClr>
              </a:outerShdw>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900" b="0" i="0" u="none" strike="noStrike" kern="1200" baseline="0">
                    <a:solidFill>
                      <a:sysClr val="windowText" lastClr="000000"/>
                    </a:solidFill>
                    <a:latin typeface="+mn-lt"/>
                    <a:ea typeface="+mn-ea"/>
                    <a:cs typeface="+mn-cs"/>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val>
            <c:numRef>
              <c:f>'OBJECTIVE 3'!$C$52</c:f>
              <c:numCache>
                <c:formatCode>0.0%</c:formatCode>
                <c:ptCount val="1"/>
                <c:pt idx="0">
                  <c:v>0.24934383202099739</c:v>
                </c:pt>
              </c:numCache>
            </c:numRef>
          </c:val>
          <c:extLst>
            <c:ext xmlns:c16="http://schemas.microsoft.com/office/drawing/2014/chart" uri="{C3380CC4-5D6E-409C-BE32-E72D297353CC}">
              <c16:uniqueId val="{0000000D-9267-439D-974F-5D44A27391B4}"/>
            </c:ext>
          </c:extLst>
        </c:ser>
        <c:dLbls>
          <c:dLblPos val="ctr"/>
          <c:showLegendKey val="0"/>
          <c:showVal val="1"/>
          <c:showCatName val="0"/>
          <c:showSerName val="0"/>
          <c:showPercent val="0"/>
          <c:showBubbleSize val="0"/>
        </c:dLbls>
        <c:gapWidth val="150"/>
        <c:overlap val="100"/>
        <c:axId val="24138880"/>
        <c:axId val="24139968"/>
      </c:barChart>
      <c:catAx>
        <c:axId val="24138880"/>
        <c:scaling>
          <c:orientation val="minMax"/>
        </c:scaling>
        <c:delete val="1"/>
        <c:axPos val="l"/>
        <c:numFmt formatCode="0.0%" sourceLinked="1"/>
        <c:majorTickMark val="out"/>
        <c:minorTickMark val="none"/>
        <c:tickLblPos val="nextTo"/>
        <c:crossAx val="24139968"/>
        <c:crosses val="autoZero"/>
        <c:auto val="1"/>
        <c:lblAlgn val="ctr"/>
        <c:lblOffset val="100"/>
        <c:noMultiLvlLbl val="0"/>
      </c:catAx>
      <c:valAx>
        <c:axId val="24139968"/>
        <c:scaling>
          <c:orientation val="minMax"/>
          <c:max val="1"/>
        </c:scaling>
        <c:delete val="1"/>
        <c:axPos val="b"/>
        <c:numFmt formatCode="0%" sourceLinked="1"/>
        <c:majorTickMark val="out"/>
        <c:minorTickMark val="none"/>
        <c:tickLblPos val="nextTo"/>
        <c:crossAx val="24138880"/>
        <c:crosses val="autoZero"/>
        <c:crossBetween val="between"/>
      </c:valAx>
      <c:spPr>
        <a:noFill/>
        <a:ln>
          <a:noFill/>
        </a:ln>
        <a:effectLst/>
      </c:spPr>
    </c:plotArea>
    <c:legend>
      <c:legendPos val="b"/>
      <c:layout>
        <c:manualLayout>
          <c:xMode val="edge"/>
          <c:yMode val="edge"/>
          <c:x val="2.2366018621848317E-2"/>
          <c:y val="0.55769492255947539"/>
          <c:w val="0.9725388526345593"/>
          <c:h val="0.11648224781480977"/>
        </c:manualLayout>
      </c:layout>
      <c:overlay val="0"/>
      <c:spPr>
        <a:solidFill>
          <a:schemeClr val="bg1">
            <a:lumMod val="95000"/>
          </a:schemeClr>
        </a:solidFill>
        <a:ln>
          <a:noFill/>
        </a:ln>
        <a:effectLst/>
      </c:spPr>
      <c:txPr>
        <a:bodyPr rot="0" spcFirstLastPara="1" vertOverflow="ellipsis" vert="horz" wrap="square" anchor="ctr" anchorCtr="1"/>
        <a:lstStyle/>
        <a:p>
          <a:pPr>
            <a:defRPr sz="800" b="0" i="0" u="none" strike="noStrike" kern="1200" baseline="0">
              <a:solidFill>
                <a:sysClr val="windowText" lastClr="000000"/>
              </a:solidFill>
              <a:latin typeface="Trebuchet MS" panose="020B0603020202020204" pitchFamily="34" charset="0"/>
              <a:ea typeface="+mn-ea"/>
              <a:cs typeface="+mn-cs"/>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w="9525" cap="flat" cmpd="sng" algn="ctr">
      <a:noFill/>
      <a:round/>
    </a:ln>
    <a:effectLst/>
  </c:spPr>
  <c:txPr>
    <a:bodyPr/>
    <a:lstStyle/>
    <a:p>
      <a:pPr>
        <a:defRPr/>
      </a:pPr>
      <a:endParaRPr lang="en-US"/>
    </a:p>
  </c:txPr>
  <c:externalData r:id="rId4">
    <c:autoUpdate val="0"/>
  </c:externalData>
</c:chartSpace>
</file>

<file path=ppt/charts/chart2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2.6125692172410259E-2"/>
          <c:y val="0.24762496055497546"/>
          <c:w val="0.96696584308156686"/>
          <c:h val="0.30274004021729034"/>
        </c:manualLayout>
      </c:layout>
      <c:barChart>
        <c:barDir val="bar"/>
        <c:grouping val="percentStacked"/>
        <c:varyColors val="0"/>
        <c:ser>
          <c:idx val="2"/>
          <c:order val="0"/>
          <c:tx>
            <c:strRef>
              <c:f>'OBJECTIVE 3'!$B$95</c:f>
              <c:strCache>
                <c:ptCount val="1"/>
                <c:pt idx="0">
                  <c:v>Strongly disagree</c:v>
                </c:pt>
              </c:strCache>
            </c:strRef>
          </c:tx>
          <c:spPr>
            <a:solidFill>
              <a:srgbClr val="FF0000"/>
            </a:solidFill>
            <a:ln>
              <a:noFill/>
            </a:ln>
            <a:effectLst>
              <a:outerShdw blurRad="57150" dist="19050" dir="5400000" algn="ctr" rotWithShape="0">
                <a:srgbClr val="000000">
                  <a:alpha val="63000"/>
                </a:srgbClr>
              </a:outerShdw>
            </a:effectLst>
          </c:spPr>
          <c:invertIfNegative val="0"/>
          <c:dPt>
            <c:idx val="1"/>
            <c:invertIfNegative val="0"/>
            <c:bubble3D val="0"/>
            <c:spPr>
              <a:solidFill>
                <a:srgbClr val="FF0000"/>
              </a:solidFill>
              <a:ln>
                <a:noFill/>
              </a:ln>
              <a:effectLst>
                <a:outerShdw blurRad="57150" dist="19050" dir="5400000" algn="ctr" rotWithShape="0">
                  <a:srgbClr val="000000">
                    <a:alpha val="63000"/>
                  </a:srgbClr>
                </a:outerShdw>
              </a:effectLst>
            </c:spPr>
            <c:extLst>
              <c:ext xmlns:c16="http://schemas.microsoft.com/office/drawing/2014/chart" uri="{C3380CC4-5D6E-409C-BE32-E72D297353CC}">
                <c16:uniqueId val="{00000001-5A29-47FC-9C24-22062114CCD3}"/>
              </c:ext>
            </c:extLst>
          </c:dPt>
          <c:dPt>
            <c:idx val="2"/>
            <c:invertIfNegative val="0"/>
            <c:bubble3D val="0"/>
            <c:spPr>
              <a:solidFill>
                <a:srgbClr val="FF0000"/>
              </a:solidFill>
              <a:ln>
                <a:noFill/>
              </a:ln>
              <a:effectLst>
                <a:outerShdw blurRad="57150" dist="19050" dir="5400000" algn="ctr" rotWithShape="0">
                  <a:srgbClr val="000000">
                    <a:alpha val="63000"/>
                  </a:srgbClr>
                </a:outerShdw>
              </a:effectLst>
            </c:spPr>
            <c:extLst>
              <c:ext xmlns:c16="http://schemas.microsoft.com/office/drawing/2014/chart" uri="{C3380CC4-5D6E-409C-BE32-E72D297353CC}">
                <c16:uniqueId val="{00000003-5A29-47FC-9C24-22062114CCD3}"/>
              </c:ext>
            </c:extLst>
          </c:dPt>
          <c:dPt>
            <c:idx val="3"/>
            <c:invertIfNegative val="0"/>
            <c:bubble3D val="0"/>
            <c:spPr>
              <a:solidFill>
                <a:srgbClr val="FF0000"/>
              </a:solidFill>
              <a:ln>
                <a:noFill/>
              </a:ln>
              <a:effectLst>
                <a:outerShdw blurRad="57150" dist="19050" dir="5400000" algn="ctr" rotWithShape="0">
                  <a:srgbClr val="000000">
                    <a:alpha val="63000"/>
                  </a:srgbClr>
                </a:outerShdw>
              </a:effectLst>
            </c:spPr>
            <c:extLst>
              <c:ext xmlns:c16="http://schemas.microsoft.com/office/drawing/2014/chart" uri="{C3380CC4-5D6E-409C-BE32-E72D297353CC}">
                <c16:uniqueId val="{00000005-5A29-47FC-9C24-22062114CCD3}"/>
              </c:ext>
            </c:extLst>
          </c:dPt>
          <c:dPt>
            <c:idx val="4"/>
            <c:invertIfNegative val="0"/>
            <c:bubble3D val="0"/>
            <c:spPr>
              <a:solidFill>
                <a:srgbClr val="FF0000"/>
              </a:solidFill>
              <a:ln>
                <a:noFill/>
              </a:ln>
              <a:effectLst>
                <a:outerShdw blurRad="57150" dist="19050" dir="5400000" algn="ctr" rotWithShape="0">
                  <a:srgbClr val="000000">
                    <a:alpha val="63000"/>
                  </a:srgbClr>
                </a:outerShdw>
              </a:effectLst>
            </c:spPr>
            <c:extLst>
              <c:ext xmlns:c16="http://schemas.microsoft.com/office/drawing/2014/chart" uri="{C3380CC4-5D6E-409C-BE32-E72D297353CC}">
                <c16:uniqueId val="{00000007-5A29-47FC-9C24-22062114CCD3}"/>
              </c:ext>
            </c:extLst>
          </c:dPt>
          <c:dLbls>
            <c:spPr>
              <a:noFill/>
              <a:ln>
                <a:noFill/>
              </a:ln>
              <a:effectLst/>
            </c:spPr>
            <c:txPr>
              <a:bodyPr rot="0" spcFirstLastPara="1" vertOverflow="ellipsis" vert="horz" wrap="square" lIns="38100" tIns="19050" rIns="38100" bIns="19050" anchor="ctr" anchorCtr="1">
                <a:spAutoFit/>
              </a:bodyPr>
              <a:lstStyle/>
              <a:p>
                <a:pPr>
                  <a:defRPr sz="900" b="0" i="0" u="none" strike="noStrike" kern="1200" baseline="0">
                    <a:solidFill>
                      <a:sysClr val="windowText" lastClr="000000"/>
                    </a:solidFill>
                    <a:latin typeface="+mn-lt"/>
                    <a:ea typeface="+mn-ea"/>
                    <a:cs typeface="+mn-cs"/>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val>
            <c:numRef>
              <c:f>'OBJECTIVE 3'!$C$95</c:f>
              <c:numCache>
                <c:formatCode>0.0%</c:formatCode>
                <c:ptCount val="1"/>
                <c:pt idx="0">
                  <c:v>8.3989501312335957E-2</c:v>
                </c:pt>
              </c:numCache>
            </c:numRef>
          </c:val>
          <c:extLst>
            <c:ext xmlns:c16="http://schemas.microsoft.com/office/drawing/2014/chart" uri="{C3380CC4-5D6E-409C-BE32-E72D297353CC}">
              <c16:uniqueId val="{00000008-5A29-47FC-9C24-22062114CCD3}"/>
            </c:ext>
          </c:extLst>
        </c:ser>
        <c:ser>
          <c:idx val="0"/>
          <c:order val="1"/>
          <c:tx>
            <c:strRef>
              <c:f>'OBJECTIVE 3'!$B$96</c:f>
              <c:strCache>
                <c:ptCount val="1"/>
                <c:pt idx="0">
                  <c:v>Disagree</c:v>
                </c:pt>
              </c:strCache>
            </c:strRef>
          </c:tx>
          <c:spPr>
            <a:solidFill>
              <a:schemeClr val="accent2"/>
            </a:solidFill>
            <a:ln>
              <a:noFill/>
            </a:ln>
            <a:effectLst>
              <a:outerShdw blurRad="57150" dist="19050" dir="5400000" algn="ctr" rotWithShape="0">
                <a:srgbClr val="000000">
                  <a:alpha val="63000"/>
                </a:srgbClr>
              </a:outerShdw>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900" b="0" i="0" u="none" strike="noStrike" kern="1200" baseline="0">
                    <a:solidFill>
                      <a:sysClr val="windowText" lastClr="000000"/>
                    </a:solidFill>
                    <a:latin typeface="+mn-lt"/>
                    <a:ea typeface="+mn-ea"/>
                    <a:cs typeface="+mn-cs"/>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val>
            <c:numRef>
              <c:f>'OBJECTIVE 3'!$C$96</c:f>
              <c:numCache>
                <c:formatCode>0.0%</c:formatCode>
                <c:ptCount val="1"/>
                <c:pt idx="0">
                  <c:v>0.18635170603674542</c:v>
                </c:pt>
              </c:numCache>
            </c:numRef>
          </c:val>
          <c:extLst>
            <c:ext xmlns:c16="http://schemas.microsoft.com/office/drawing/2014/chart" uri="{C3380CC4-5D6E-409C-BE32-E72D297353CC}">
              <c16:uniqueId val="{00000009-5A29-47FC-9C24-22062114CCD3}"/>
            </c:ext>
          </c:extLst>
        </c:ser>
        <c:ser>
          <c:idx val="1"/>
          <c:order val="2"/>
          <c:tx>
            <c:strRef>
              <c:f>'OBJECTIVE 3'!$B$97</c:f>
              <c:strCache>
                <c:ptCount val="1"/>
                <c:pt idx="0">
                  <c:v>Indifferent</c:v>
                </c:pt>
              </c:strCache>
            </c:strRef>
          </c:tx>
          <c:spPr>
            <a:solidFill>
              <a:srgbClr val="FFC000"/>
            </a:solidFill>
            <a:ln>
              <a:noFill/>
            </a:ln>
            <a:effectLst>
              <a:outerShdw blurRad="57150" dist="19050" dir="5400000" algn="ctr" rotWithShape="0">
                <a:srgbClr val="000000">
                  <a:alpha val="63000"/>
                </a:srgbClr>
              </a:outerShdw>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900" b="0" i="0" u="none" strike="noStrike" kern="1200" baseline="0">
                    <a:solidFill>
                      <a:sysClr val="windowText" lastClr="000000"/>
                    </a:solidFill>
                    <a:latin typeface="+mn-lt"/>
                    <a:ea typeface="+mn-ea"/>
                    <a:cs typeface="+mn-cs"/>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val>
            <c:numRef>
              <c:f>'OBJECTIVE 3'!$C$97</c:f>
              <c:numCache>
                <c:formatCode>0%</c:formatCode>
                <c:ptCount val="1"/>
                <c:pt idx="0">
                  <c:v>7.3490813648293962E-2</c:v>
                </c:pt>
              </c:numCache>
            </c:numRef>
          </c:val>
          <c:extLst>
            <c:ext xmlns:c16="http://schemas.microsoft.com/office/drawing/2014/chart" uri="{C3380CC4-5D6E-409C-BE32-E72D297353CC}">
              <c16:uniqueId val="{0000000A-5A29-47FC-9C24-22062114CCD3}"/>
            </c:ext>
          </c:extLst>
        </c:ser>
        <c:ser>
          <c:idx val="3"/>
          <c:order val="3"/>
          <c:tx>
            <c:strRef>
              <c:f>'OBJECTIVE 3'!$B$98</c:f>
              <c:strCache>
                <c:ptCount val="1"/>
                <c:pt idx="0">
                  <c:v>Agree</c:v>
                </c:pt>
              </c:strCache>
            </c:strRef>
          </c:tx>
          <c:spPr>
            <a:solidFill>
              <a:srgbClr val="92D050"/>
            </a:solidFill>
            <a:ln>
              <a:noFill/>
            </a:ln>
            <a:effectLst>
              <a:outerShdw blurRad="57150" dist="19050" dir="5400000" algn="ctr" rotWithShape="0">
                <a:srgbClr val="000000">
                  <a:alpha val="63000"/>
                </a:srgbClr>
              </a:outerShdw>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900" b="0" i="0" u="none" strike="noStrike" kern="1200" baseline="0">
                    <a:solidFill>
                      <a:sysClr val="windowText" lastClr="000000"/>
                    </a:solidFill>
                    <a:latin typeface="+mn-lt"/>
                    <a:ea typeface="+mn-ea"/>
                    <a:cs typeface="+mn-cs"/>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val>
            <c:numRef>
              <c:f>'OBJECTIVE 3'!$C$98</c:f>
              <c:numCache>
                <c:formatCode>0.0%</c:formatCode>
                <c:ptCount val="1"/>
                <c:pt idx="0">
                  <c:v>0.39632545931758528</c:v>
                </c:pt>
              </c:numCache>
            </c:numRef>
          </c:val>
          <c:extLst>
            <c:ext xmlns:c16="http://schemas.microsoft.com/office/drawing/2014/chart" uri="{C3380CC4-5D6E-409C-BE32-E72D297353CC}">
              <c16:uniqueId val="{0000000B-5A29-47FC-9C24-22062114CCD3}"/>
            </c:ext>
          </c:extLst>
        </c:ser>
        <c:ser>
          <c:idx val="4"/>
          <c:order val="4"/>
          <c:tx>
            <c:strRef>
              <c:f>'OBJECTIVE 3'!$B$99</c:f>
              <c:strCache>
                <c:ptCount val="1"/>
                <c:pt idx="0">
                  <c:v>Strongly agree</c:v>
                </c:pt>
              </c:strCache>
            </c:strRef>
          </c:tx>
          <c:spPr>
            <a:solidFill>
              <a:srgbClr val="00B050"/>
            </a:solidFill>
            <a:ln>
              <a:noFill/>
            </a:ln>
            <a:effectLst>
              <a:outerShdw blurRad="57150" dist="19050" dir="5400000" algn="ctr" rotWithShape="0">
                <a:srgbClr val="000000">
                  <a:alpha val="63000"/>
                </a:srgbClr>
              </a:outerShdw>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900" b="0" i="0" u="none" strike="noStrike" kern="1200" baseline="0">
                    <a:solidFill>
                      <a:sysClr val="windowText" lastClr="000000"/>
                    </a:solidFill>
                    <a:latin typeface="+mn-lt"/>
                    <a:ea typeface="+mn-ea"/>
                    <a:cs typeface="+mn-cs"/>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val>
            <c:numRef>
              <c:f>'OBJECTIVE 3'!$C$99</c:f>
              <c:numCache>
                <c:formatCode>0%</c:formatCode>
                <c:ptCount val="1"/>
                <c:pt idx="0">
                  <c:v>0.25984251968503935</c:v>
                </c:pt>
              </c:numCache>
            </c:numRef>
          </c:val>
          <c:extLst>
            <c:ext xmlns:c16="http://schemas.microsoft.com/office/drawing/2014/chart" uri="{C3380CC4-5D6E-409C-BE32-E72D297353CC}">
              <c16:uniqueId val="{0000000C-5A29-47FC-9C24-22062114CCD3}"/>
            </c:ext>
          </c:extLst>
        </c:ser>
        <c:dLbls>
          <c:dLblPos val="ctr"/>
          <c:showLegendKey val="0"/>
          <c:showVal val="1"/>
          <c:showCatName val="0"/>
          <c:showSerName val="0"/>
          <c:showPercent val="0"/>
          <c:showBubbleSize val="0"/>
        </c:dLbls>
        <c:gapWidth val="150"/>
        <c:overlap val="100"/>
        <c:axId val="24142144"/>
        <c:axId val="24143232"/>
      </c:barChart>
      <c:catAx>
        <c:axId val="24142144"/>
        <c:scaling>
          <c:orientation val="minMax"/>
        </c:scaling>
        <c:delete val="1"/>
        <c:axPos val="l"/>
        <c:numFmt formatCode="0.0%" sourceLinked="1"/>
        <c:majorTickMark val="out"/>
        <c:minorTickMark val="none"/>
        <c:tickLblPos val="nextTo"/>
        <c:crossAx val="24143232"/>
        <c:crosses val="autoZero"/>
        <c:auto val="1"/>
        <c:lblAlgn val="ctr"/>
        <c:lblOffset val="100"/>
        <c:noMultiLvlLbl val="0"/>
      </c:catAx>
      <c:valAx>
        <c:axId val="24143232"/>
        <c:scaling>
          <c:orientation val="minMax"/>
          <c:max val="1"/>
        </c:scaling>
        <c:delete val="1"/>
        <c:axPos val="b"/>
        <c:numFmt formatCode="0%" sourceLinked="1"/>
        <c:majorTickMark val="out"/>
        <c:minorTickMark val="none"/>
        <c:tickLblPos val="nextTo"/>
        <c:crossAx val="24142144"/>
        <c:crosses val="autoZero"/>
        <c:crossBetween val="between"/>
      </c:valAx>
      <c:spPr>
        <a:noFill/>
        <a:ln>
          <a:noFill/>
        </a:ln>
        <a:effectLst/>
      </c:spPr>
    </c:plotArea>
    <c:legend>
      <c:legendPos val="b"/>
      <c:layout>
        <c:manualLayout>
          <c:xMode val="edge"/>
          <c:yMode val="edge"/>
          <c:x val="2.2366018621848317E-2"/>
          <c:y val="0.55769492255947539"/>
          <c:w val="0.9725388526345593"/>
          <c:h val="0.11648224781480977"/>
        </c:manualLayout>
      </c:layout>
      <c:overlay val="0"/>
      <c:spPr>
        <a:solidFill>
          <a:schemeClr val="bg1">
            <a:lumMod val="95000"/>
          </a:schemeClr>
        </a:solidFill>
        <a:ln>
          <a:noFill/>
        </a:ln>
        <a:effectLst/>
      </c:spPr>
      <c:txPr>
        <a:bodyPr rot="0" spcFirstLastPara="1" vertOverflow="ellipsis" vert="horz" wrap="square" anchor="ctr" anchorCtr="1"/>
        <a:lstStyle/>
        <a:p>
          <a:pPr>
            <a:defRPr sz="800" b="0" i="0" u="none" strike="noStrike" kern="1200" baseline="0">
              <a:solidFill>
                <a:sysClr val="windowText" lastClr="000000"/>
              </a:solidFill>
              <a:latin typeface="Trebuchet MS" panose="020B0603020202020204" pitchFamily="34" charset="0"/>
              <a:ea typeface="+mn-ea"/>
              <a:cs typeface="+mn-cs"/>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w="9525" cap="flat" cmpd="sng" algn="ctr">
      <a:noFill/>
      <a:round/>
    </a:ln>
    <a:effectLst/>
  </c:spPr>
  <c:txPr>
    <a:bodyPr/>
    <a:lstStyle/>
    <a:p>
      <a:pPr>
        <a:defRPr/>
      </a:pPr>
      <a:endParaRPr lang="en-US"/>
    </a:p>
  </c:txPr>
  <c:externalData r:id="rId4">
    <c:autoUpdate val="0"/>
  </c:externalData>
</c:chartSpace>
</file>

<file path=ppt/charts/chart2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1.7362664406537966E-2"/>
          <c:y val="0.32706098695725278"/>
          <c:w val="0.96696584308156686"/>
          <c:h val="0.39152157044257185"/>
        </c:manualLayout>
      </c:layout>
      <c:barChart>
        <c:barDir val="bar"/>
        <c:grouping val="percentStacked"/>
        <c:varyColors val="0"/>
        <c:ser>
          <c:idx val="2"/>
          <c:order val="0"/>
          <c:tx>
            <c:strRef>
              <c:f>'OBJECTIVE 3'!$B$48</c:f>
              <c:strCache>
                <c:ptCount val="1"/>
                <c:pt idx="0">
                  <c:v>Strongly disagree</c:v>
                </c:pt>
              </c:strCache>
            </c:strRef>
          </c:tx>
          <c:spPr>
            <a:solidFill>
              <a:srgbClr val="FF0000"/>
            </a:solidFill>
            <a:ln>
              <a:noFill/>
            </a:ln>
            <a:effectLst>
              <a:outerShdw blurRad="57150" dist="19050" dir="5400000" algn="ctr" rotWithShape="0">
                <a:srgbClr val="000000">
                  <a:alpha val="63000"/>
                </a:srgbClr>
              </a:outerShdw>
            </a:effectLst>
          </c:spPr>
          <c:invertIfNegative val="0"/>
          <c:dPt>
            <c:idx val="1"/>
            <c:invertIfNegative val="0"/>
            <c:bubble3D val="0"/>
            <c:spPr>
              <a:solidFill>
                <a:srgbClr val="FF0000"/>
              </a:solidFill>
              <a:ln>
                <a:noFill/>
              </a:ln>
              <a:effectLst>
                <a:outerShdw blurRad="57150" dist="19050" dir="5400000" algn="ctr" rotWithShape="0">
                  <a:srgbClr val="000000">
                    <a:alpha val="63000"/>
                  </a:srgbClr>
                </a:outerShdw>
              </a:effectLst>
            </c:spPr>
            <c:extLst>
              <c:ext xmlns:c16="http://schemas.microsoft.com/office/drawing/2014/chart" uri="{C3380CC4-5D6E-409C-BE32-E72D297353CC}">
                <c16:uniqueId val="{00000001-BDA4-4814-BF27-E15904E882FB}"/>
              </c:ext>
            </c:extLst>
          </c:dPt>
          <c:dPt>
            <c:idx val="2"/>
            <c:invertIfNegative val="0"/>
            <c:bubble3D val="0"/>
            <c:spPr>
              <a:solidFill>
                <a:srgbClr val="FF0000"/>
              </a:solidFill>
              <a:ln>
                <a:noFill/>
              </a:ln>
              <a:effectLst>
                <a:outerShdw blurRad="57150" dist="19050" dir="5400000" algn="ctr" rotWithShape="0">
                  <a:srgbClr val="000000">
                    <a:alpha val="63000"/>
                  </a:srgbClr>
                </a:outerShdw>
              </a:effectLst>
            </c:spPr>
            <c:extLst>
              <c:ext xmlns:c16="http://schemas.microsoft.com/office/drawing/2014/chart" uri="{C3380CC4-5D6E-409C-BE32-E72D297353CC}">
                <c16:uniqueId val="{00000003-BDA4-4814-BF27-E15904E882FB}"/>
              </c:ext>
            </c:extLst>
          </c:dPt>
          <c:dPt>
            <c:idx val="3"/>
            <c:invertIfNegative val="0"/>
            <c:bubble3D val="0"/>
            <c:spPr>
              <a:solidFill>
                <a:srgbClr val="FF0000"/>
              </a:solidFill>
              <a:ln>
                <a:noFill/>
              </a:ln>
              <a:effectLst>
                <a:outerShdw blurRad="57150" dist="19050" dir="5400000" algn="ctr" rotWithShape="0">
                  <a:srgbClr val="000000">
                    <a:alpha val="63000"/>
                  </a:srgbClr>
                </a:outerShdw>
              </a:effectLst>
            </c:spPr>
            <c:extLst>
              <c:ext xmlns:c16="http://schemas.microsoft.com/office/drawing/2014/chart" uri="{C3380CC4-5D6E-409C-BE32-E72D297353CC}">
                <c16:uniqueId val="{00000005-BDA4-4814-BF27-E15904E882FB}"/>
              </c:ext>
            </c:extLst>
          </c:dPt>
          <c:dPt>
            <c:idx val="4"/>
            <c:invertIfNegative val="0"/>
            <c:bubble3D val="0"/>
            <c:spPr>
              <a:solidFill>
                <a:srgbClr val="FF0000"/>
              </a:solidFill>
              <a:ln>
                <a:noFill/>
              </a:ln>
              <a:effectLst>
                <a:outerShdw blurRad="57150" dist="19050" dir="5400000" algn="ctr" rotWithShape="0">
                  <a:srgbClr val="000000">
                    <a:alpha val="63000"/>
                  </a:srgbClr>
                </a:outerShdw>
              </a:effectLst>
            </c:spPr>
            <c:extLst>
              <c:ext xmlns:c16="http://schemas.microsoft.com/office/drawing/2014/chart" uri="{C3380CC4-5D6E-409C-BE32-E72D297353CC}">
                <c16:uniqueId val="{00000007-BDA4-4814-BF27-E15904E882FB}"/>
              </c:ext>
            </c:extLst>
          </c:dPt>
          <c:dLbls>
            <c:spPr>
              <a:noFill/>
              <a:ln>
                <a:noFill/>
              </a:ln>
              <a:effectLst/>
            </c:spPr>
            <c:txPr>
              <a:bodyPr rot="0" spcFirstLastPara="1" vertOverflow="ellipsis" vert="horz" wrap="square" lIns="38100" tIns="19050" rIns="38100" bIns="19050" anchor="ctr" anchorCtr="1">
                <a:spAutoFit/>
              </a:bodyPr>
              <a:lstStyle/>
              <a:p>
                <a:pPr>
                  <a:defRPr sz="1200" b="0" i="0" u="none" strike="noStrike" kern="1200" baseline="0">
                    <a:solidFill>
                      <a:sysClr val="windowText" lastClr="000000"/>
                    </a:solidFill>
                    <a:latin typeface="+mn-lt"/>
                    <a:ea typeface="+mn-ea"/>
                    <a:cs typeface="+mn-cs"/>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val>
            <c:numRef>
              <c:f>'OBJECTIVE 3'!$C$48</c:f>
              <c:numCache>
                <c:formatCode>0%</c:formatCode>
                <c:ptCount val="1"/>
                <c:pt idx="0">
                  <c:v>0.14960629921259844</c:v>
                </c:pt>
              </c:numCache>
            </c:numRef>
          </c:val>
          <c:extLst>
            <c:ext xmlns:c16="http://schemas.microsoft.com/office/drawing/2014/chart" uri="{C3380CC4-5D6E-409C-BE32-E72D297353CC}">
              <c16:uniqueId val="{00000008-BDA4-4814-BF27-E15904E882FB}"/>
            </c:ext>
          </c:extLst>
        </c:ser>
        <c:ser>
          <c:idx val="0"/>
          <c:order val="1"/>
          <c:tx>
            <c:strRef>
              <c:f>'OBJECTIVE 3'!$B$49</c:f>
              <c:strCache>
                <c:ptCount val="1"/>
                <c:pt idx="0">
                  <c:v>Disagree</c:v>
                </c:pt>
              </c:strCache>
            </c:strRef>
          </c:tx>
          <c:spPr>
            <a:solidFill>
              <a:schemeClr val="accent2"/>
            </a:solidFill>
            <a:ln>
              <a:noFill/>
            </a:ln>
            <a:effectLst>
              <a:outerShdw blurRad="57150" dist="19050" dir="5400000" algn="ctr" rotWithShape="0">
                <a:srgbClr val="000000">
                  <a:alpha val="63000"/>
                </a:srgbClr>
              </a:outerShdw>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0" i="0" u="none" strike="noStrike" kern="1200" baseline="0">
                    <a:solidFill>
                      <a:sysClr val="windowText" lastClr="000000"/>
                    </a:solidFill>
                    <a:latin typeface="+mn-lt"/>
                    <a:ea typeface="+mn-ea"/>
                    <a:cs typeface="+mn-cs"/>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val>
            <c:numRef>
              <c:f>'OBJECTIVE 3'!$C$49</c:f>
              <c:numCache>
                <c:formatCode>0.0%</c:formatCode>
                <c:ptCount val="1"/>
                <c:pt idx="0">
                  <c:v>0.27296587926509186</c:v>
                </c:pt>
              </c:numCache>
            </c:numRef>
          </c:val>
          <c:extLst>
            <c:ext xmlns:c16="http://schemas.microsoft.com/office/drawing/2014/chart" uri="{C3380CC4-5D6E-409C-BE32-E72D297353CC}">
              <c16:uniqueId val="{00000009-BDA4-4814-BF27-E15904E882FB}"/>
            </c:ext>
          </c:extLst>
        </c:ser>
        <c:ser>
          <c:idx val="1"/>
          <c:order val="2"/>
          <c:tx>
            <c:strRef>
              <c:f>'OBJECTIVE 3'!$B$50</c:f>
              <c:strCache>
                <c:ptCount val="1"/>
                <c:pt idx="0">
                  <c:v>Indifferent</c:v>
                </c:pt>
              </c:strCache>
            </c:strRef>
          </c:tx>
          <c:spPr>
            <a:solidFill>
              <a:srgbClr val="FFC000"/>
            </a:solidFill>
            <a:ln>
              <a:noFill/>
            </a:ln>
            <a:effectLst>
              <a:outerShdw blurRad="57150" dist="19050" dir="5400000" algn="ctr" rotWithShape="0">
                <a:srgbClr val="000000">
                  <a:alpha val="63000"/>
                </a:srgbClr>
              </a:outerShdw>
            </a:effectLst>
          </c:spPr>
          <c:invertIfNegative val="0"/>
          <c:dLbls>
            <c:dLbl>
              <c:idx val="0"/>
              <c:layout>
                <c:manualLayout>
                  <c:x val="1.0362697119034207E-2"/>
                  <c:y val="0"/>
                </c:manualLayout>
              </c:layout>
              <c:dLblPos val="ct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A-BDA4-4814-BF27-E15904E882FB}"/>
                </c:ext>
              </c:extLst>
            </c:dLbl>
            <c:spPr>
              <a:noFill/>
              <a:ln>
                <a:noFill/>
              </a:ln>
              <a:effectLst/>
            </c:spPr>
            <c:txPr>
              <a:bodyPr rot="0" spcFirstLastPara="1" vertOverflow="ellipsis" vert="horz" wrap="square" lIns="38100" tIns="19050" rIns="38100" bIns="19050" anchor="ctr" anchorCtr="1">
                <a:spAutoFit/>
              </a:bodyPr>
              <a:lstStyle/>
              <a:p>
                <a:pPr>
                  <a:defRPr sz="1200" b="0" i="0" u="none" strike="noStrike" kern="1200" baseline="0">
                    <a:solidFill>
                      <a:sysClr val="windowText" lastClr="000000"/>
                    </a:solidFill>
                    <a:latin typeface="+mn-lt"/>
                    <a:ea typeface="+mn-ea"/>
                    <a:cs typeface="+mn-cs"/>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val>
            <c:numRef>
              <c:f>'OBJECTIVE 3'!$C$50</c:f>
              <c:numCache>
                <c:formatCode>0.0%</c:formatCode>
                <c:ptCount val="1"/>
                <c:pt idx="0">
                  <c:v>3.937007874015748E-2</c:v>
                </c:pt>
              </c:numCache>
            </c:numRef>
          </c:val>
          <c:extLst>
            <c:ext xmlns:c16="http://schemas.microsoft.com/office/drawing/2014/chart" uri="{C3380CC4-5D6E-409C-BE32-E72D297353CC}">
              <c16:uniqueId val="{0000000B-BDA4-4814-BF27-E15904E882FB}"/>
            </c:ext>
          </c:extLst>
        </c:ser>
        <c:ser>
          <c:idx val="3"/>
          <c:order val="3"/>
          <c:tx>
            <c:strRef>
              <c:f>'OBJECTIVE 3'!$B$51</c:f>
              <c:strCache>
                <c:ptCount val="1"/>
                <c:pt idx="0">
                  <c:v>Agree</c:v>
                </c:pt>
              </c:strCache>
            </c:strRef>
          </c:tx>
          <c:spPr>
            <a:solidFill>
              <a:srgbClr val="92D050"/>
            </a:solidFill>
            <a:ln>
              <a:noFill/>
            </a:ln>
            <a:effectLst>
              <a:outerShdw blurRad="57150" dist="19050" dir="5400000" algn="ctr" rotWithShape="0">
                <a:srgbClr val="000000">
                  <a:alpha val="63000"/>
                </a:srgbClr>
              </a:outerShdw>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0" i="0" u="none" strike="noStrike" kern="1200" baseline="0">
                    <a:solidFill>
                      <a:sysClr val="windowText" lastClr="000000"/>
                    </a:solidFill>
                    <a:latin typeface="+mn-lt"/>
                    <a:ea typeface="+mn-ea"/>
                    <a:cs typeface="+mn-cs"/>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val>
            <c:numRef>
              <c:f>'OBJECTIVE 3'!$C$51</c:f>
              <c:numCache>
                <c:formatCode>0.0%</c:formatCode>
                <c:ptCount val="1"/>
                <c:pt idx="0">
                  <c:v>0.28871391076115488</c:v>
                </c:pt>
              </c:numCache>
            </c:numRef>
          </c:val>
          <c:extLst>
            <c:ext xmlns:c16="http://schemas.microsoft.com/office/drawing/2014/chart" uri="{C3380CC4-5D6E-409C-BE32-E72D297353CC}">
              <c16:uniqueId val="{0000000C-BDA4-4814-BF27-E15904E882FB}"/>
            </c:ext>
          </c:extLst>
        </c:ser>
        <c:ser>
          <c:idx val="4"/>
          <c:order val="4"/>
          <c:tx>
            <c:strRef>
              <c:f>'OBJECTIVE 3'!$B$52</c:f>
              <c:strCache>
                <c:ptCount val="1"/>
                <c:pt idx="0">
                  <c:v>Strongly agree</c:v>
                </c:pt>
              </c:strCache>
            </c:strRef>
          </c:tx>
          <c:spPr>
            <a:solidFill>
              <a:srgbClr val="00B050"/>
            </a:solidFill>
            <a:ln>
              <a:noFill/>
            </a:ln>
            <a:effectLst>
              <a:outerShdw blurRad="57150" dist="19050" dir="5400000" algn="ctr" rotWithShape="0">
                <a:srgbClr val="000000">
                  <a:alpha val="63000"/>
                </a:srgbClr>
              </a:outerShdw>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0" i="0" u="none" strike="noStrike" kern="1200" baseline="0">
                    <a:solidFill>
                      <a:sysClr val="windowText" lastClr="000000"/>
                    </a:solidFill>
                    <a:latin typeface="+mn-lt"/>
                    <a:ea typeface="+mn-ea"/>
                    <a:cs typeface="+mn-cs"/>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val>
            <c:numRef>
              <c:f>'OBJECTIVE 3'!$C$52</c:f>
              <c:numCache>
                <c:formatCode>0.0%</c:formatCode>
                <c:ptCount val="1"/>
                <c:pt idx="0">
                  <c:v>0.24934383202099739</c:v>
                </c:pt>
              </c:numCache>
            </c:numRef>
          </c:val>
          <c:extLst>
            <c:ext xmlns:c16="http://schemas.microsoft.com/office/drawing/2014/chart" uri="{C3380CC4-5D6E-409C-BE32-E72D297353CC}">
              <c16:uniqueId val="{0000000D-BDA4-4814-BF27-E15904E882FB}"/>
            </c:ext>
          </c:extLst>
        </c:ser>
        <c:dLbls>
          <c:dLblPos val="ctr"/>
          <c:showLegendKey val="0"/>
          <c:showVal val="1"/>
          <c:showCatName val="0"/>
          <c:showSerName val="0"/>
          <c:showPercent val="0"/>
          <c:showBubbleSize val="0"/>
        </c:dLbls>
        <c:gapWidth val="150"/>
        <c:overlap val="100"/>
        <c:axId val="24143776"/>
        <c:axId val="26424992"/>
      </c:barChart>
      <c:catAx>
        <c:axId val="24143776"/>
        <c:scaling>
          <c:orientation val="minMax"/>
        </c:scaling>
        <c:delete val="1"/>
        <c:axPos val="l"/>
        <c:numFmt formatCode="0.0%" sourceLinked="1"/>
        <c:majorTickMark val="out"/>
        <c:minorTickMark val="none"/>
        <c:tickLblPos val="nextTo"/>
        <c:crossAx val="26424992"/>
        <c:crosses val="autoZero"/>
        <c:auto val="1"/>
        <c:lblAlgn val="ctr"/>
        <c:lblOffset val="100"/>
        <c:noMultiLvlLbl val="0"/>
      </c:catAx>
      <c:valAx>
        <c:axId val="26424992"/>
        <c:scaling>
          <c:orientation val="minMax"/>
          <c:max val="1"/>
        </c:scaling>
        <c:delete val="1"/>
        <c:axPos val="b"/>
        <c:numFmt formatCode="0%" sourceLinked="1"/>
        <c:majorTickMark val="out"/>
        <c:minorTickMark val="none"/>
        <c:tickLblPos val="nextTo"/>
        <c:crossAx val="24143776"/>
        <c:crosses val="autoZero"/>
        <c:crossBetween val="between"/>
      </c:valAx>
      <c:spPr>
        <a:noFill/>
        <a:ln>
          <a:noFill/>
        </a:ln>
        <a:effectLst/>
      </c:spPr>
    </c:plotArea>
    <c:legend>
      <c:legendPos val="b"/>
      <c:layout>
        <c:manualLayout>
          <c:xMode val="edge"/>
          <c:yMode val="edge"/>
          <c:x val="4.8400586887949147E-3"/>
          <c:y val="0.8287120724056618"/>
          <c:w val="0.9725388526345593"/>
          <c:h val="0.11648219274449587"/>
        </c:manualLayout>
      </c:layout>
      <c:overlay val="0"/>
      <c:spPr>
        <a:solidFill>
          <a:schemeClr val="bg1">
            <a:lumMod val="95000"/>
          </a:schemeClr>
        </a:solidFill>
        <a:ln>
          <a:noFill/>
        </a:ln>
        <a:effectLst/>
      </c:spPr>
      <c:txPr>
        <a:bodyPr rot="0" spcFirstLastPara="1" vertOverflow="ellipsis" vert="horz" wrap="square" anchor="ctr" anchorCtr="1"/>
        <a:lstStyle/>
        <a:p>
          <a:pPr>
            <a:defRPr sz="1200" b="0" i="0" u="none" strike="noStrike" kern="1200" baseline="0">
              <a:solidFill>
                <a:sysClr val="windowText" lastClr="000000"/>
              </a:solidFill>
              <a:latin typeface="Trebuchet MS" panose="020B0603020202020204" pitchFamily="34" charset="0"/>
              <a:ea typeface="+mn-ea"/>
              <a:cs typeface="+mn-cs"/>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w="9525" cap="flat" cmpd="sng" algn="ctr">
      <a:noFill/>
      <a:round/>
    </a:ln>
    <a:effectLst/>
  </c:spPr>
  <c:txPr>
    <a:bodyPr/>
    <a:lstStyle/>
    <a:p>
      <a:pPr>
        <a:defRPr/>
      </a:pPr>
      <a:endParaRPr lang="en-US"/>
    </a:p>
  </c:txPr>
  <c:externalData r:id="rId3">
    <c:autoUpdate val="0"/>
  </c:externalData>
</c:chartSpace>
</file>

<file path=ppt/charts/chart2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2.6125744574407018E-2"/>
          <c:y val="0.31725128120159135"/>
          <c:w val="0.96696584308156686"/>
          <c:h val="0.30274004021729034"/>
        </c:manualLayout>
      </c:layout>
      <c:barChart>
        <c:barDir val="bar"/>
        <c:grouping val="percentStacked"/>
        <c:varyColors val="0"/>
        <c:ser>
          <c:idx val="2"/>
          <c:order val="0"/>
          <c:tx>
            <c:strRef>
              <c:f>'OBJECTIVE 3'!$B$95</c:f>
              <c:strCache>
                <c:ptCount val="1"/>
                <c:pt idx="0">
                  <c:v>Strongly disagree</c:v>
                </c:pt>
              </c:strCache>
            </c:strRef>
          </c:tx>
          <c:spPr>
            <a:solidFill>
              <a:srgbClr val="FF0000"/>
            </a:solidFill>
            <a:ln>
              <a:noFill/>
            </a:ln>
            <a:effectLst>
              <a:outerShdw blurRad="57150" dist="19050" dir="5400000" algn="ctr" rotWithShape="0">
                <a:srgbClr val="000000">
                  <a:alpha val="63000"/>
                </a:srgbClr>
              </a:outerShdw>
            </a:effectLst>
          </c:spPr>
          <c:invertIfNegative val="0"/>
          <c:dPt>
            <c:idx val="1"/>
            <c:invertIfNegative val="0"/>
            <c:bubble3D val="0"/>
            <c:spPr>
              <a:solidFill>
                <a:srgbClr val="FF0000"/>
              </a:solidFill>
              <a:ln>
                <a:noFill/>
              </a:ln>
              <a:effectLst>
                <a:outerShdw blurRad="57150" dist="19050" dir="5400000" algn="ctr" rotWithShape="0">
                  <a:srgbClr val="000000">
                    <a:alpha val="63000"/>
                  </a:srgbClr>
                </a:outerShdw>
              </a:effectLst>
            </c:spPr>
            <c:extLst>
              <c:ext xmlns:c16="http://schemas.microsoft.com/office/drawing/2014/chart" uri="{C3380CC4-5D6E-409C-BE32-E72D297353CC}">
                <c16:uniqueId val="{00000001-7700-4E89-B814-3404786E74B9}"/>
              </c:ext>
            </c:extLst>
          </c:dPt>
          <c:dPt>
            <c:idx val="2"/>
            <c:invertIfNegative val="0"/>
            <c:bubble3D val="0"/>
            <c:spPr>
              <a:solidFill>
                <a:srgbClr val="FF0000"/>
              </a:solidFill>
              <a:ln>
                <a:noFill/>
              </a:ln>
              <a:effectLst>
                <a:outerShdw blurRad="57150" dist="19050" dir="5400000" algn="ctr" rotWithShape="0">
                  <a:srgbClr val="000000">
                    <a:alpha val="63000"/>
                  </a:srgbClr>
                </a:outerShdw>
              </a:effectLst>
            </c:spPr>
            <c:extLst>
              <c:ext xmlns:c16="http://schemas.microsoft.com/office/drawing/2014/chart" uri="{C3380CC4-5D6E-409C-BE32-E72D297353CC}">
                <c16:uniqueId val="{00000003-7700-4E89-B814-3404786E74B9}"/>
              </c:ext>
            </c:extLst>
          </c:dPt>
          <c:dPt>
            <c:idx val="3"/>
            <c:invertIfNegative val="0"/>
            <c:bubble3D val="0"/>
            <c:spPr>
              <a:solidFill>
                <a:srgbClr val="FF0000"/>
              </a:solidFill>
              <a:ln>
                <a:noFill/>
              </a:ln>
              <a:effectLst>
                <a:outerShdw blurRad="57150" dist="19050" dir="5400000" algn="ctr" rotWithShape="0">
                  <a:srgbClr val="000000">
                    <a:alpha val="63000"/>
                  </a:srgbClr>
                </a:outerShdw>
              </a:effectLst>
            </c:spPr>
            <c:extLst>
              <c:ext xmlns:c16="http://schemas.microsoft.com/office/drawing/2014/chart" uri="{C3380CC4-5D6E-409C-BE32-E72D297353CC}">
                <c16:uniqueId val="{00000005-7700-4E89-B814-3404786E74B9}"/>
              </c:ext>
            </c:extLst>
          </c:dPt>
          <c:dPt>
            <c:idx val="4"/>
            <c:invertIfNegative val="0"/>
            <c:bubble3D val="0"/>
            <c:spPr>
              <a:solidFill>
                <a:srgbClr val="FF0000"/>
              </a:solidFill>
              <a:ln>
                <a:noFill/>
              </a:ln>
              <a:effectLst>
                <a:outerShdw blurRad="57150" dist="19050" dir="5400000" algn="ctr" rotWithShape="0">
                  <a:srgbClr val="000000">
                    <a:alpha val="63000"/>
                  </a:srgbClr>
                </a:outerShdw>
              </a:effectLst>
            </c:spPr>
            <c:extLst>
              <c:ext xmlns:c16="http://schemas.microsoft.com/office/drawing/2014/chart" uri="{C3380CC4-5D6E-409C-BE32-E72D297353CC}">
                <c16:uniqueId val="{00000007-7700-4E89-B814-3404786E74B9}"/>
              </c:ext>
            </c:extLst>
          </c:dPt>
          <c:dLbls>
            <c:spPr>
              <a:noFill/>
              <a:ln>
                <a:noFill/>
              </a:ln>
              <a:effectLst/>
            </c:spPr>
            <c:txPr>
              <a:bodyPr rot="0" spcFirstLastPara="1" vertOverflow="ellipsis" vert="horz" wrap="square" lIns="38100" tIns="19050" rIns="38100" bIns="19050" anchor="ctr" anchorCtr="1">
                <a:spAutoFit/>
              </a:bodyPr>
              <a:lstStyle/>
              <a:p>
                <a:pPr>
                  <a:defRPr sz="1200" b="0" i="0" u="none" strike="noStrike" kern="1200" baseline="0">
                    <a:solidFill>
                      <a:sysClr val="windowText" lastClr="000000"/>
                    </a:solidFill>
                    <a:latin typeface="+mn-lt"/>
                    <a:ea typeface="+mn-ea"/>
                    <a:cs typeface="+mn-cs"/>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val>
            <c:numRef>
              <c:f>'OBJECTIVE 3'!$C$95</c:f>
              <c:numCache>
                <c:formatCode>0.0%</c:formatCode>
                <c:ptCount val="1"/>
                <c:pt idx="0">
                  <c:v>8.3989501312335957E-2</c:v>
                </c:pt>
              </c:numCache>
            </c:numRef>
          </c:val>
          <c:extLst>
            <c:ext xmlns:c16="http://schemas.microsoft.com/office/drawing/2014/chart" uri="{C3380CC4-5D6E-409C-BE32-E72D297353CC}">
              <c16:uniqueId val="{00000008-7700-4E89-B814-3404786E74B9}"/>
            </c:ext>
          </c:extLst>
        </c:ser>
        <c:ser>
          <c:idx val="0"/>
          <c:order val="1"/>
          <c:tx>
            <c:strRef>
              <c:f>'OBJECTIVE 3'!$B$96</c:f>
              <c:strCache>
                <c:ptCount val="1"/>
                <c:pt idx="0">
                  <c:v>Disagree</c:v>
                </c:pt>
              </c:strCache>
            </c:strRef>
          </c:tx>
          <c:spPr>
            <a:solidFill>
              <a:schemeClr val="accent2"/>
            </a:solidFill>
            <a:ln>
              <a:noFill/>
            </a:ln>
            <a:effectLst>
              <a:outerShdw blurRad="57150" dist="19050" dir="5400000" algn="ctr" rotWithShape="0">
                <a:srgbClr val="000000">
                  <a:alpha val="63000"/>
                </a:srgbClr>
              </a:outerShdw>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0" i="0" u="none" strike="noStrike" kern="1200" baseline="0">
                    <a:solidFill>
                      <a:sysClr val="windowText" lastClr="000000"/>
                    </a:solidFill>
                    <a:latin typeface="+mn-lt"/>
                    <a:ea typeface="+mn-ea"/>
                    <a:cs typeface="+mn-cs"/>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val>
            <c:numRef>
              <c:f>'OBJECTIVE 3'!$C$96</c:f>
              <c:numCache>
                <c:formatCode>0.0%</c:formatCode>
                <c:ptCount val="1"/>
                <c:pt idx="0">
                  <c:v>0.18635170603674542</c:v>
                </c:pt>
              </c:numCache>
            </c:numRef>
          </c:val>
          <c:extLst>
            <c:ext xmlns:c16="http://schemas.microsoft.com/office/drawing/2014/chart" uri="{C3380CC4-5D6E-409C-BE32-E72D297353CC}">
              <c16:uniqueId val="{00000009-7700-4E89-B814-3404786E74B9}"/>
            </c:ext>
          </c:extLst>
        </c:ser>
        <c:ser>
          <c:idx val="1"/>
          <c:order val="2"/>
          <c:tx>
            <c:strRef>
              <c:f>'OBJECTIVE 3'!$B$97</c:f>
              <c:strCache>
                <c:ptCount val="1"/>
                <c:pt idx="0">
                  <c:v>Indifferent</c:v>
                </c:pt>
              </c:strCache>
            </c:strRef>
          </c:tx>
          <c:spPr>
            <a:solidFill>
              <a:srgbClr val="FFC000"/>
            </a:solidFill>
            <a:ln>
              <a:noFill/>
            </a:ln>
            <a:effectLst>
              <a:outerShdw blurRad="57150" dist="19050" dir="5400000" algn="ctr" rotWithShape="0">
                <a:srgbClr val="000000">
                  <a:alpha val="63000"/>
                </a:srgbClr>
              </a:outerShdw>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0" i="0" u="none" strike="noStrike" kern="1200" baseline="0">
                    <a:solidFill>
                      <a:sysClr val="windowText" lastClr="000000"/>
                    </a:solidFill>
                    <a:latin typeface="+mn-lt"/>
                    <a:ea typeface="+mn-ea"/>
                    <a:cs typeface="+mn-cs"/>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val>
            <c:numRef>
              <c:f>'OBJECTIVE 3'!$C$97</c:f>
              <c:numCache>
                <c:formatCode>0%</c:formatCode>
                <c:ptCount val="1"/>
                <c:pt idx="0">
                  <c:v>7.3490813648293962E-2</c:v>
                </c:pt>
              </c:numCache>
            </c:numRef>
          </c:val>
          <c:extLst>
            <c:ext xmlns:c16="http://schemas.microsoft.com/office/drawing/2014/chart" uri="{C3380CC4-5D6E-409C-BE32-E72D297353CC}">
              <c16:uniqueId val="{0000000A-7700-4E89-B814-3404786E74B9}"/>
            </c:ext>
          </c:extLst>
        </c:ser>
        <c:ser>
          <c:idx val="3"/>
          <c:order val="3"/>
          <c:tx>
            <c:strRef>
              <c:f>'OBJECTIVE 3'!$B$98</c:f>
              <c:strCache>
                <c:ptCount val="1"/>
                <c:pt idx="0">
                  <c:v>Agree</c:v>
                </c:pt>
              </c:strCache>
            </c:strRef>
          </c:tx>
          <c:spPr>
            <a:solidFill>
              <a:srgbClr val="92D050"/>
            </a:solidFill>
            <a:ln>
              <a:noFill/>
            </a:ln>
            <a:effectLst>
              <a:outerShdw blurRad="57150" dist="19050" dir="5400000" algn="ctr" rotWithShape="0">
                <a:srgbClr val="000000">
                  <a:alpha val="63000"/>
                </a:srgbClr>
              </a:outerShdw>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0" i="0" u="none" strike="noStrike" kern="1200" baseline="0">
                    <a:solidFill>
                      <a:sysClr val="windowText" lastClr="000000"/>
                    </a:solidFill>
                    <a:latin typeface="+mn-lt"/>
                    <a:ea typeface="+mn-ea"/>
                    <a:cs typeface="+mn-cs"/>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val>
            <c:numRef>
              <c:f>'OBJECTIVE 3'!$C$98</c:f>
              <c:numCache>
                <c:formatCode>0.0%</c:formatCode>
                <c:ptCount val="1"/>
                <c:pt idx="0">
                  <c:v>0.39632545931758528</c:v>
                </c:pt>
              </c:numCache>
            </c:numRef>
          </c:val>
          <c:extLst>
            <c:ext xmlns:c16="http://schemas.microsoft.com/office/drawing/2014/chart" uri="{C3380CC4-5D6E-409C-BE32-E72D297353CC}">
              <c16:uniqueId val="{0000000B-7700-4E89-B814-3404786E74B9}"/>
            </c:ext>
          </c:extLst>
        </c:ser>
        <c:ser>
          <c:idx val="4"/>
          <c:order val="4"/>
          <c:tx>
            <c:strRef>
              <c:f>'OBJECTIVE 3'!$B$99</c:f>
              <c:strCache>
                <c:ptCount val="1"/>
                <c:pt idx="0">
                  <c:v>Strongly agree</c:v>
                </c:pt>
              </c:strCache>
            </c:strRef>
          </c:tx>
          <c:spPr>
            <a:solidFill>
              <a:srgbClr val="00B050"/>
            </a:solidFill>
            <a:ln>
              <a:noFill/>
            </a:ln>
            <a:effectLst>
              <a:outerShdw blurRad="57150" dist="19050" dir="5400000" algn="ctr" rotWithShape="0">
                <a:srgbClr val="000000">
                  <a:alpha val="63000"/>
                </a:srgbClr>
              </a:outerShdw>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0" i="0" u="none" strike="noStrike" kern="1200" baseline="0">
                    <a:solidFill>
                      <a:sysClr val="windowText" lastClr="000000"/>
                    </a:solidFill>
                    <a:latin typeface="+mn-lt"/>
                    <a:ea typeface="+mn-ea"/>
                    <a:cs typeface="+mn-cs"/>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val>
            <c:numRef>
              <c:f>'OBJECTIVE 3'!$C$99</c:f>
              <c:numCache>
                <c:formatCode>0%</c:formatCode>
                <c:ptCount val="1"/>
                <c:pt idx="0">
                  <c:v>0.25984251968503935</c:v>
                </c:pt>
              </c:numCache>
            </c:numRef>
          </c:val>
          <c:extLst>
            <c:ext xmlns:c16="http://schemas.microsoft.com/office/drawing/2014/chart" uri="{C3380CC4-5D6E-409C-BE32-E72D297353CC}">
              <c16:uniqueId val="{0000000C-7700-4E89-B814-3404786E74B9}"/>
            </c:ext>
          </c:extLst>
        </c:ser>
        <c:dLbls>
          <c:dLblPos val="ctr"/>
          <c:showLegendKey val="0"/>
          <c:showVal val="1"/>
          <c:showCatName val="0"/>
          <c:showSerName val="0"/>
          <c:showPercent val="0"/>
          <c:showBubbleSize val="0"/>
        </c:dLbls>
        <c:gapWidth val="150"/>
        <c:overlap val="100"/>
        <c:axId val="26419552"/>
        <c:axId val="26423904"/>
      </c:barChart>
      <c:catAx>
        <c:axId val="26419552"/>
        <c:scaling>
          <c:orientation val="minMax"/>
        </c:scaling>
        <c:delete val="1"/>
        <c:axPos val="l"/>
        <c:numFmt formatCode="0.0%" sourceLinked="1"/>
        <c:majorTickMark val="out"/>
        <c:minorTickMark val="none"/>
        <c:tickLblPos val="nextTo"/>
        <c:crossAx val="26423904"/>
        <c:crosses val="autoZero"/>
        <c:auto val="1"/>
        <c:lblAlgn val="ctr"/>
        <c:lblOffset val="100"/>
        <c:noMultiLvlLbl val="0"/>
      </c:catAx>
      <c:valAx>
        <c:axId val="26423904"/>
        <c:scaling>
          <c:orientation val="minMax"/>
          <c:max val="1"/>
        </c:scaling>
        <c:delete val="1"/>
        <c:axPos val="b"/>
        <c:numFmt formatCode="0%" sourceLinked="1"/>
        <c:majorTickMark val="out"/>
        <c:minorTickMark val="none"/>
        <c:tickLblPos val="nextTo"/>
        <c:crossAx val="26419552"/>
        <c:crosses val="autoZero"/>
        <c:crossBetween val="between"/>
      </c:valAx>
      <c:spPr>
        <a:noFill/>
        <a:ln>
          <a:noFill/>
        </a:ln>
        <a:effectLst/>
      </c:spPr>
    </c:plotArea>
    <c:legend>
      <c:legendPos val="b"/>
      <c:layout>
        <c:manualLayout>
          <c:xMode val="edge"/>
          <c:yMode val="edge"/>
          <c:x val="1.0418538352860959E-2"/>
          <c:y val="0.70081559529806781"/>
          <c:w val="0.9725388526345593"/>
          <c:h val="0.11648224781480977"/>
        </c:manualLayout>
      </c:layout>
      <c:overlay val="0"/>
      <c:spPr>
        <a:solidFill>
          <a:schemeClr val="bg1">
            <a:lumMod val="95000"/>
          </a:schemeClr>
        </a:solidFill>
        <a:ln>
          <a:noFill/>
        </a:ln>
        <a:effectLst/>
      </c:spPr>
      <c:txPr>
        <a:bodyPr rot="0" spcFirstLastPara="1" vertOverflow="ellipsis" vert="horz" wrap="square" anchor="ctr" anchorCtr="1"/>
        <a:lstStyle/>
        <a:p>
          <a:pPr>
            <a:defRPr sz="1200" b="0" i="0" u="none" strike="noStrike" kern="1200" baseline="0">
              <a:solidFill>
                <a:sysClr val="windowText" lastClr="000000"/>
              </a:solidFill>
              <a:latin typeface="Trebuchet MS" panose="020B0603020202020204" pitchFamily="34" charset="0"/>
              <a:ea typeface="+mn-ea"/>
              <a:cs typeface="+mn-cs"/>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w="9525" cap="flat" cmpd="sng" algn="ctr">
      <a:noFill/>
      <a:round/>
    </a:ln>
    <a:effectLst/>
  </c:spPr>
  <c:txPr>
    <a:bodyPr/>
    <a:lstStyle/>
    <a:p>
      <a:pPr>
        <a:defRPr/>
      </a:pPr>
      <a:endParaRPr lang="en-US"/>
    </a:p>
  </c:txPr>
  <c:externalData r:id="rId3">
    <c:autoUpdate val="0"/>
  </c:externalData>
</c:chartSpace>
</file>

<file path=ppt/charts/chart3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1904702609521824"/>
          <c:y val="6.8364594340927357E-2"/>
          <c:w val="0.39086224704624883"/>
          <c:h val="0.7291545764960371"/>
        </c:manualLayout>
      </c:layout>
      <c:doughnutChart>
        <c:varyColors val="1"/>
        <c:ser>
          <c:idx val="0"/>
          <c:order val="0"/>
          <c:spPr>
            <a:solidFill>
              <a:schemeClr val="bg1">
                <a:lumMod val="75000"/>
              </a:schemeClr>
            </a:solidFill>
            <a:scene3d>
              <a:camera prst="orthographicFront"/>
              <a:lightRig rig="threePt" dir="t"/>
            </a:scene3d>
            <a:sp3d>
              <a:bevelT w="190500" h="38100"/>
            </a:sp3d>
          </c:spPr>
          <c:dPt>
            <c:idx val="0"/>
            <c:bubble3D val="0"/>
            <c:spPr>
              <a:solidFill>
                <a:schemeClr val="tx1">
                  <a:lumMod val="65000"/>
                  <a:lumOff val="35000"/>
                </a:schemeClr>
              </a:solidFill>
              <a:ln w="19050">
                <a:solidFill>
                  <a:schemeClr val="lt1"/>
                </a:solidFill>
              </a:ln>
              <a:effectLst/>
              <a:scene3d>
                <a:camera prst="orthographicFront"/>
                <a:lightRig rig="threePt" dir="t"/>
              </a:scene3d>
              <a:sp3d>
                <a:bevelT w="190500" h="38100"/>
              </a:sp3d>
            </c:spPr>
            <c:extLst>
              <c:ext xmlns:c16="http://schemas.microsoft.com/office/drawing/2014/chart" uri="{C3380CC4-5D6E-409C-BE32-E72D297353CC}">
                <c16:uniqueId val="{00000001-28C3-4C8E-887B-A9A079AAB511}"/>
              </c:ext>
            </c:extLst>
          </c:dPt>
          <c:dPt>
            <c:idx val="1"/>
            <c:bubble3D val="0"/>
            <c:spPr>
              <a:solidFill>
                <a:schemeClr val="bg1">
                  <a:lumMod val="75000"/>
                </a:schemeClr>
              </a:solidFill>
              <a:ln w="19050">
                <a:solidFill>
                  <a:schemeClr val="lt1"/>
                </a:solidFill>
              </a:ln>
              <a:effectLst/>
              <a:scene3d>
                <a:camera prst="orthographicFront"/>
                <a:lightRig rig="threePt" dir="t"/>
              </a:scene3d>
              <a:sp3d>
                <a:bevelT w="190500" h="38100"/>
              </a:sp3d>
            </c:spPr>
            <c:extLst>
              <c:ext xmlns:c16="http://schemas.microsoft.com/office/drawing/2014/chart" uri="{C3380CC4-5D6E-409C-BE32-E72D297353CC}">
                <c16:uniqueId val="{00000003-28C3-4C8E-887B-A9A079AAB511}"/>
              </c:ext>
            </c:extLst>
          </c:dPt>
          <c:val>
            <c:numRef>
              <c:f>'OBJECTIVE 3'!$C$155:$C$156</c:f>
              <c:numCache>
                <c:formatCode>0.0%</c:formatCode>
                <c:ptCount val="2"/>
                <c:pt idx="0">
                  <c:v>0.44881889763779526</c:v>
                </c:pt>
                <c:pt idx="1">
                  <c:v>0.55118110236220474</c:v>
                </c:pt>
              </c:numCache>
            </c:numRef>
          </c:val>
          <c:extLst>
            <c:ext xmlns:c16="http://schemas.microsoft.com/office/drawing/2014/chart" uri="{C3380CC4-5D6E-409C-BE32-E72D297353CC}">
              <c16:uniqueId val="{00000004-28C3-4C8E-887B-A9A079AAB511}"/>
            </c:ext>
          </c:extLst>
        </c:ser>
        <c:ser>
          <c:idx val="1"/>
          <c:order val="1"/>
          <c:spPr>
            <a:scene3d>
              <a:camera prst="orthographicFront"/>
              <a:lightRig rig="threePt" dir="t"/>
            </a:scene3d>
            <a:sp3d>
              <a:bevelT w="190500" h="38100"/>
            </a:sp3d>
          </c:spPr>
          <c:dPt>
            <c:idx val="0"/>
            <c:bubble3D val="0"/>
            <c:spPr>
              <a:solidFill>
                <a:srgbClr val="30746E"/>
              </a:solidFill>
              <a:ln w="19050">
                <a:solidFill>
                  <a:schemeClr val="lt1"/>
                </a:solidFill>
              </a:ln>
              <a:effectLst/>
              <a:scene3d>
                <a:camera prst="orthographicFront"/>
                <a:lightRig rig="threePt" dir="t"/>
              </a:scene3d>
              <a:sp3d>
                <a:bevelT w="190500" h="38100"/>
              </a:sp3d>
            </c:spPr>
            <c:extLst>
              <c:ext xmlns:c16="http://schemas.microsoft.com/office/drawing/2014/chart" uri="{C3380CC4-5D6E-409C-BE32-E72D297353CC}">
                <c16:uniqueId val="{00000006-28C3-4C8E-887B-A9A079AAB511}"/>
              </c:ext>
            </c:extLst>
          </c:dPt>
          <c:dPt>
            <c:idx val="1"/>
            <c:bubble3D val="0"/>
            <c:spPr>
              <a:solidFill>
                <a:schemeClr val="bg1">
                  <a:lumMod val="75000"/>
                </a:schemeClr>
              </a:solidFill>
              <a:ln w="19050">
                <a:solidFill>
                  <a:schemeClr val="lt1"/>
                </a:solidFill>
              </a:ln>
              <a:effectLst/>
              <a:scene3d>
                <a:camera prst="orthographicFront"/>
                <a:lightRig rig="threePt" dir="t"/>
              </a:scene3d>
              <a:sp3d>
                <a:bevelT w="190500" h="38100"/>
              </a:sp3d>
            </c:spPr>
            <c:extLst>
              <c:ext xmlns:c16="http://schemas.microsoft.com/office/drawing/2014/chart" uri="{C3380CC4-5D6E-409C-BE32-E72D297353CC}">
                <c16:uniqueId val="{00000008-28C3-4C8E-887B-A9A079AAB511}"/>
              </c:ext>
            </c:extLst>
          </c:dPt>
          <c:val>
            <c:numRef>
              <c:f>'OBJECTIVE 3'!$D$155:$D$156</c:f>
              <c:numCache>
                <c:formatCode>0.0%</c:formatCode>
                <c:ptCount val="2"/>
                <c:pt idx="0">
                  <c:v>0.28608923884514437</c:v>
                </c:pt>
                <c:pt idx="1">
                  <c:v>0.71391076115485563</c:v>
                </c:pt>
              </c:numCache>
            </c:numRef>
          </c:val>
          <c:extLst>
            <c:ext xmlns:c16="http://schemas.microsoft.com/office/drawing/2014/chart" uri="{C3380CC4-5D6E-409C-BE32-E72D297353CC}">
              <c16:uniqueId val="{00000009-28C3-4C8E-887B-A9A079AAB511}"/>
            </c:ext>
          </c:extLst>
        </c:ser>
        <c:ser>
          <c:idx val="2"/>
          <c:order val="2"/>
          <c:spPr>
            <a:scene3d>
              <a:camera prst="orthographicFront"/>
              <a:lightRig rig="threePt" dir="t"/>
            </a:scene3d>
            <a:sp3d>
              <a:bevelT w="190500" h="38100"/>
            </a:sp3d>
          </c:spPr>
          <c:dPt>
            <c:idx val="0"/>
            <c:bubble3D val="0"/>
            <c:spPr>
              <a:solidFill>
                <a:schemeClr val="accent6"/>
              </a:solidFill>
              <a:ln w="19050">
                <a:solidFill>
                  <a:schemeClr val="lt1"/>
                </a:solidFill>
              </a:ln>
              <a:effectLst/>
              <a:scene3d>
                <a:camera prst="orthographicFront"/>
                <a:lightRig rig="threePt" dir="t"/>
              </a:scene3d>
              <a:sp3d>
                <a:bevelT w="190500" h="38100"/>
              </a:sp3d>
            </c:spPr>
            <c:extLst>
              <c:ext xmlns:c16="http://schemas.microsoft.com/office/drawing/2014/chart" uri="{C3380CC4-5D6E-409C-BE32-E72D297353CC}">
                <c16:uniqueId val="{0000000B-28C3-4C8E-887B-A9A079AAB511}"/>
              </c:ext>
            </c:extLst>
          </c:dPt>
          <c:dPt>
            <c:idx val="1"/>
            <c:bubble3D val="0"/>
            <c:spPr>
              <a:solidFill>
                <a:schemeClr val="bg1">
                  <a:lumMod val="75000"/>
                </a:schemeClr>
              </a:solidFill>
              <a:ln w="19050">
                <a:solidFill>
                  <a:schemeClr val="lt1"/>
                </a:solidFill>
              </a:ln>
              <a:effectLst/>
              <a:scene3d>
                <a:camera prst="orthographicFront"/>
                <a:lightRig rig="threePt" dir="t"/>
              </a:scene3d>
              <a:sp3d>
                <a:bevelT w="190500" h="38100"/>
              </a:sp3d>
            </c:spPr>
            <c:extLst>
              <c:ext xmlns:c16="http://schemas.microsoft.com/office/drawing/2014/chart" uri="{C3380CC4-5D6E-409C-BE32-E72D297353CC}">
                <c16:uniqueId val="{0000000D-28C3-4C8E-887B-A9A079AAB511}"/>
              </c:ext>
            </c:extLst>
          </c:dPt>
          <c:val>
            <c:numRef>
              <c:f>'OBJECTIVE 3'!$E$155:$E$156</c:f>
              <c:numCache>
                <c:formatCode>0.0%</c:formatCode>
                <c:ptCount val="2"/>
                <c:pt idx="0">
                  <c:v>0.26509186351706038</c:v>
                </c:pt>
                <c:pt idx="1">
                  <c:v>0.73490813648293962</c:v>
                </c:pt>
              </c:numCache>
            </c:numRef>
          </c:val>
          <c:extLst>
            <c:ext xmlns:c16="http://schemas.microsoft.com/office/drawing/2014/chart" uri="{C3380CC4-5D6E-409C-BE32-E72D297353CC}">
              <c16:uniqueId val="{0000000E-28C3-4C8E-887B-A9A079AAB511}"/>
            </c:ext>
          </c:extLst>
        </c:ser>
        <c:dLbls>
          <c:showLegendKey val="0"/>
          <c:showVal val="0"/>
          <c:showCatName val="0"/>
          <c:showSerName val="0"/>
          <c:showPercent val="0"/>
          <c:showBubbleSize val="0"/>
          <c:showLeaderLines val="1"/>
        </c:dLbls>
        <c:firstSliceAng val="0"/>
        <c:holeSize val="56"/>
      </c:doughnutChart>
      <c:spPr>
        <a:noFill/>
        <a:ln>
          <a:noFill/>
        </a:ln>
        <a:effectLst/>
      </c:spPr>
    </c:plotArea>
    <c:plotVisOnly val="1"/>
    <c:dispBlanksAs val="gap"/>
    <c:showDLblsOverMax val="0"/>
  </c:chart>
  <c:spPr>
    <a:noFill/>
    <a:ln w="9525" cap="flat" cmpd="sng" algn="ctr">
      <a:noFill/>
      <a:round/>
    </a:ln>
    <a:effectLst/>
  </c:spPr>
  <c:txPr>
    <a:bodyPr/>
    <a:lstStyle/>
    <a:p>
      <a:pPr>
        <a:defRPr/>
      </a:pPr>
      <a:endParaRPr lang="en-US"/>
    </a:p>
  </c:txPr>
  <c:externalData r:id="rId3">
    <c:autoUpdate val="0"/>
  </c:externalData>
</c:chartSpace>
</file>

<file path=ppt/charts/chart3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7.8880407124681931E-2"/>
          <c:y val="5.1211871476348536E-2"/>
          <c:w val="0.8524173027989822"/>
          <c:h val="0.74039159943848398"/>
        </c:manualLayout>
      </c:layout>
      <c:barChart>
        <c:barDir val="col"/>
        <c:grouping val="clustered"/>
        <c:varyColors val="0"/>
        <c:ser>
          <c:idx val="0"/>
          <c:order val="0"/>
          <c:spPr>
            <a:blipFill>
              <a:blip xmlns:r="http://schemas.openxmlformats.org/officeDocument/2006/relationships" r:embed="rId3"/>
              <a:stretch>
                <a:fillRect/>
              </a:stretch>
            </a:blipFill>
            <a:ln>
              <a:noFill/>
            </a:ln>
            <a:effectLst/>
          </c:spPr>
          <c:invertIfNegative val="0"/>
          <c:dPt>
            <c:idx val="0"/>
            <c:invertIfNegative val="0"/>
            <c:bubble3D val="0"/>
            <c:spPr>
              <a:blipFill>
                <a:blip xmlns:r="http://schemas.openxmlformats.org/officeDocument/2006/relationships" r:embed="rId4"/>
                <a:stretch>
                  <a:fillRect/>
                </a:stretch>
              </a:blipFill>
              <a:ln>
                <a:noFill/>
              </a:ln>
              <a:effectLst/>
            </c:spPr>
            <c:extLst>
              <c:ext xmlns:c16="http://schemas.microsoft.com/office/drawing/2014/chart" uri="{C3380CC4-5D6E-409C-BE32-E72D297353CC}">
                <c16:uniqueId val="{00000001-2138-487A-B305-FEFD857F7C1C}"/>
              </c:ext>
            </c:extLst>
          </c:dPt>
          <c:dPt>
            <c:idx val="1"/>
            <c:invertIfNegative val="0"/>
            <c:bubble3D val="0"/>
            <c:spPr>
              <a:blipFill>
                <a:blip xmlns:r="http://schemas.openxmlformats.org/officeDocument/2006/relationships" r:embed="rId5"/>
                <a:stretch>
                  <a:fillRect/>
                </a:stretch>
              </a:blipFill>
              <a:ln>
                <a:noFill/>
              </a:ln>
              <a:effectLst/>
            </c:spPr>
            <c:extLst>
              <c:ext xmlns:c16="http://schemas.microsoft.com/office/drawing/2014/chart" uri="{C3380CC4-5D6E-409C-BE32-E72D297353CC}">
                <c16:uniqueId val="{00000003-2138-487A-B305-FEFD857F7C1C}"/>
              </c:ext>
            </c:extLst>
          </c:dPt>
          <c:dLbls>
            <c:dLbl>
              <c:idx val="0"/>
              <c:layout>
                <c:manualLayout>
                  <c:x val="4.615384894935487E-3"/>
                  <c:y val="0.28066123401412424"/>
                </c:manualLayout>
              </c:layout>
              <c:tx>
                <c:rich>
                  <a:bodyPr/>
                  <a:lstStyle/>
                  <a:p>
                    <a:fld id="{ECAE31DF-0C8C-4876-894F-97B1C33470F8}" type="CELLRANGE">
                      <a:rPr lang="en-US"/>
                      <a:pPr/>
                      <a:t>[CELLRANGE]</a:t>
                    </a:fld>
                    <a:endParaRPr lang="en-US"/>
                  </a:p>
                </c:rich>
              </c:tx>
              <c:dLblPos val="outEnd"/>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1-2138-487A-B305-FEFD857F7C1C}"/>
                </c:ext>
              </c:extLst>
            </c:dLbl>
            <c:dLbl>
              <c:idx val="1"/>
              <c:layout>
                <c:manualLayout>
                  <c:x val="2.3076924474677435E-3"/>
                  <c:y val="0.25187546642293207"/>
                </c:manualLayout>
              </c:layout>
              <c:tx>
                <c:rich>
                  <a:bodyPr/>
                  <a:lstStyle/>
                  <a:p>
                    <a:fld id="{BA8B5126-513B-4865-BEF4-7A60BF563324}" type="CELLRANGE">
                      <a:rPr lang="en-US"/>
                      <a:pPr/>
                      <a:t>[CELLRANGE]</a:t>
                    </a:fld>
                    <a:endParaRPr lang="en-US"/>
                  </a:p>
                </c:rich>
              </c:tx>
              <c:dLblPos val="outEnd"/>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3-2138-487A-B305-FEFD857F7C1C}"/>
                </c:ext>
              </c:extLst>
            </c:dLbl>
            <c:spPr>
              <a:noFill/>
              <a:ln>
                <a:noFill/>
              </a:ln>
              <a:effectLst/>
            </c:spPr>
            <c:txPr>
              <a:bodyPr rot="0" spcFirstLastPara="1" vertOverflow="ellipsis" vert="horz" wrap="square" lIns="38100" tIns="19050" rIns="38100" bIns="19050" anchor="ctr" anchorCtr="1">
                <a:spAutoFit/>
              </a:bodyPr>
              <a:lstStyle/>
              <a:p>
                <a:pPr>
                  <a:defRPr sz="1800" b="1" i="0" u="none" strike="noStrike" kern="1200" baseline="0">
                    <a:solidFill>
                      <a:schemeClr val="tx1">
                        <a:lumMod val="95000"/>
                        <a:lumOff val="5000"/>
                      </a:schemeClr>
                    </a:solidFill>
                    <a:latin typeface="+mn-lt"/>
                    <a:ea typeface="+mn-ea"/>
                    <a:cs typeface="+mn-cs"/>
                  </a:defRPr>
                </a:pPr>
                <a:endParaRPr lang="en-US"/>
              </a:p>
            </c:txPr>
            <c:dLblPos val="outEnd"/>
            <c:showLegendKey val="0"/>
            <c:showVal val="0"/>
            <c:showCatName val="0"/>
            <c:showSerName val="0"/>
            <c:showPercent val="0"/>
            <c:showBubbleSize val="0"/>
            <c:showLeaderLines val="0"/>
            <c:extLst>
              <c:ext xmlns:c15="http://schemas.microsoft.com/office/drawing/2012/chart" uri="{CE6537A1-D6FC-4f65-9D91-7224C49458BB}">
                <c15:showDataLabelsRange val="1"/>
                <c15:showLeaderLines val="0"/>
              </c:ext>
            </c:extLst>
          </c:dLbls>
          <c:cat>
            <c:strRef>
              <c:f>'OBJECTIVE 3'!$B$148:$B$149</c:f>
              <c:strCache>
                <c:ptCount val="2"/>
                <c:pt idx="0">
                  <c:v>YES</c:v>
                </c:pt>
                <c:pt idx="1">
                  <c:v>NO</c:v>
                </c:pt>
              </c:strCache>
            </c:strRef>
          </c:cat>
          <c:val>
            <c:numRef>
              <c:f>'OBJECTIVE 3'!$D$148:$D$149</c:f>
              <c:numCache>
                <c:formatCode>0%</c:formatCode>
                <c:ptCount val="2"/>
                <c:pt idx="0">
                  <c:v>1</c:v>
                </c:pt>
                <c:pt idx="1">
                  <c:v>1</c:v>
                </c:pt>
              </c:numCache>
            </c:numRef>
          </c:val>
          <c:extLst>
            <c:ext xmlns:c15="http://schemas.microsoft.com/office/drawing/2012/chart" uri="{02D57815-91ED-43cb-92C2-25804820EDAC}">
              <c15:datalabelsRange>
                <c15:f>'OBJECTIVE 3'!$C$148:$C$149</c15:f>
                <c15:dlblRangeCache>
                  <c:ptCount val="2"/>
                  <c:pt idx="0">
                    <c:v>91.9%</c:v>
                  </c:pt>
                  <c:pt idx="1">
                    <c:v>8.1%</c:v>
                  </c:pt>
                </c15:dlblRangeCache>
              </c15:datalabelsRange>
            </c:ext>
            <c:ext xmlns:c16="http://schemas.microsoft.com/office/drawing/2014/chart" uri="{C3380CC4-5D6E-409C-BE32-E72D297353CC}">
              <c16:uniqueId val="{00000004-2138-487A-B305-FEFD857F7C1C}"/>
            </c:ext>
          </c:extLst>
        </c:ser>
        <c:ser>
          <c:idx val="1"/>
          <c:order val="1"/>
          <c:spPr>
            <a:solidFill>
              <a:schemeClr val="accent2"/>
            </a:solidFill>
            <a:ln>
              <a:noFill/>
            </a:ln>
            <a:effectLst/>
            <a:scene3d>
              <a:camera prst="orthographicFront"/>
              <a:lightRig rig="threePt" dir="t"/>
            </a:scene3d>
          </c:spPr>
          <c:invertIfNegative val="0"/>
          <c:dPt>
            <c:idx val="0"/>
            <c:invertIfNegative val="0"/>
            <c:bubble3D val="0"/>
            <c:spPr>
              <a:blipFill>
                <a:blip xmlns:r="http://schemas.openxmlformats.org/officeDocument/2006/relationships" r:embed="rId6"/>
                <a:stretch>
                  <a:fillRect/>
                </a:stretch>
              </a:blipFill>
              <a:ln>
                <a:noFill/>
              </a:ln>
              <a:effectLst/>
              <a:scene3d>
                <a:camera prst="orthographicFront"/>
                <a:lightRig rig="threePt" dir="t"/>
              </a:scene3d>
            </c:spPr>
            <c:pictureOptions>
              <c:pictureFormat val="stackScale"/>
            </c:pictureOptions>
            <c:extLst>
              <c:ext xmlns:c16="http://schemas.microsoft.com/office/drawing/2014/chart" uri="{C3380CC4-5D6E-409C-BE32-E72D297353CC}">
                <c16:uniqueId val="{00000006-2138-487A-B305-FEFD857F7C1C}"/>
              </c:ext>
            </c:extLst>
          </c:dPt>
          <c:dPt>
            <c:idx val="1"/>
            <c:invertIfNegative val="0"/>
            <c:bubble3D val="0"/>
            <c:spPr>
              <a:blipFill>
                <a:blip xmlns:r="http://schemas.openxmlformats.org/officeDocument/2006/relationships" r:embed="rId7"/>
                <a:stretch>
                  <a:fillRect/>
                </a:stretch>
              </a:blipFill>
              <a:ln>
                <a:noFill/>
              </a:ln>
              <a:effectLst/>
              <a:scene3d>
                <a:camera prst="orthographicFront"/>
                <a:lightRig rig="threePt" dir="t"/>
              </a:scene3d>
            </c:spPr>
            <c:pictureOptions>
              <c:pictureFormat val="stackScale"/>
            </c:pictureOptions>
            <c:extLst>
              <c:ext xmlns:c16="http://schemas.microsoft.com/office/drawing/2014/chart" uri="{C3380CC4-5D6E-409C-BE32-E72D297353CC}">
                <c16:uniqueId val="{00000008-2138-487A-B305-FEFD857F7C1C}"/>
              </c:ext>
            </c:extLst>
          </c:dPt>
          <c:cat>
            <c:strRef>
              <c:f>'OBJECTIVE 3'!$B$148:$B$149</c:f>
              <c:strCache>
                <c:ptCount val="2"/>
                <c:pt idx="0">
                  <c:v>YES</c:v>
                </c:pt>
                <c:pt idx="1">
                  <c:v>NO</c:v>
                </c:pt>
              </c:strCache>
            </c:strRef>
          </c:cat>
          <c:val>
            <c:numRef>
              <c:f>'OBJECTIVE 3'!$C$148:$C$149</c:f>
              <c:numCache>
                <c:formatCode>0.0%</c:formatCode>
                <c:ptCount val="2"/>
                <c:pt idx="0">
                  <c:v>0.9186351706036745</c:v>
                </c:pt>
                <c:pt idx="1">
                  <c:v>8.1364829396325458E-2</c:v>
                </c:pt>
              </c:numCache>
            </c:numRef>
          </c:val>
          <c:extLst>
            <c:ext xmlns:c16="http://schemas.microsoft.com/office/drawing/2014/chart" uri="{C3380CC4-5D6E-409C-BE32-E72D297353CC}">
              <c16:uniqueId val="{00000009-2138-487A-B305-FEFD857F7C1C}"/>
            </c:ext>
          </c:extLst>
        </c:ser>
        <c:dLbls>
          <c:showLegendKey val="0"/>
          <c:showVal val="0"/>
          <c:showCatName val="0"/>
          <c:showSerName val="0"/>
          <c:showPercent val="0"/>
          <c:showBubbleSize val="0"/>
        </c:dLbls>
        <c:gapWidth val="18"/>
        <c:overlap val="100"/>
        <c:axId val="26415744"/>
        <c:axId val="26428256"/>
      </c:barChart>
      <c:catAx>
        <c:axId val="26415744"/>
        <c:scaling>
          <c:orientation val="minMax"/>
        </c:scaling>
        <c:delete val="0"/>
        <c:axPos val="b"/>
        <c:numFmt formatCode="General" sourceLinked="1"/>
        <c:majorTickMark val="none"/>
        <c:minorTickMark val="none"/>
        <c:tickLblPos val="nextTo"/>
        <c:spPr>
          <a:noFill/>
          <a:ln w="9525" cap="flat" cmpd="sng" algn="ctr">
            <a:noFill/>
            <a:round/>
          </a:ln>
          <a:effectLst/>
        </c:spPr>
        <c:txPr>
          <a:bodyPr rot="-60000000" spcFirstLastPara="1" vertOverflow="ellipsis" vert="horz" wrap="square" anchor="ctr" anchorCtr="1"/>
          <a:lstStyle/>
          <a:p>
            <a:pPr>
              <a:defRPr sz="1600" b="1" i="0" u="none" strike="noStrike" kern="1200" baseline="0">
                <a:solidFill>
                  <a:schemeClr val="tx1">
                    <a:lumMod val="95000"/>
                    <a:lumOff val="5000"/>
                  </a:schemeClr>
                </a:solidFill>
                <a:latin typeface="+mn-lt"/>
                <a:ea typeface="+mn-ea"/>
                <a:cs typeface="+mn-cs"/>
              </a:defRPr>
            </a:pPr>
            <a:endParaRPr lang="en-US"/>
          </a:p>
        </c:txPr>
        <c:crossAx val="26428256"/>
        <c:crosses val="autoZero"/>
        <c:auto val="1"/>
        <c:lblAlgn val="ctr"/>
        <c:lblOffset val="100"/>
        <c:noMultiLvlLbl val="0"/>
      </c:catAx>
      <c:valAx>
        <c:axId val="26428256"/>
        <c:scaling>
          <c:orientation val="minMax"/>
          <c:max val="1"/>
        </c:scaling>
        <c:delete val="1"/>
        <c:axPos val="l"/>
        <c:numFmt formatCode="0%" sourceLinked="1"/>
        <c:majorTickMark val="none"/>
        <c:minorTickMark val="none"/>
        <c:tickLblPos val="nextTo"/>
        <c:crossAx val="26415744"/>
        <c:crosses val="autoZero"/>
        <c:crossBetween val="between"/>
      </c:val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blipFill dpi="0" rotWithShape="1">
      <a:blip xmlns:r="http://schemas.openxmlformats.org/officeDocument/2006/relationships" r:embed="rId8">
        <a:alphaModFix amt="8000"/>
      </a:blip>
      <a:srcRect/>
      <a:stretch>
        <a:fillRect/>
      </a:stretch>
    </a:blipFill>
    <a:ln w="9525" cap="flat" cmpd="sng" algn="ctr">
      <a:noFill/>
      <a:round/>
    </a:ln>
    <a:effectLst/>
  </c:spPr>
  <c:txPr>
    <a:bodyPr/>
    <a:lstStyle/>
    <a:p>
      <a:pPr>
        <a:defRPr/>
      </a:pPr>
      <a:endParaRPr lang="en-US"/>
    </a:p>
  </c:txPr>
  <c:externalData r:id="rId9">
    <c:autoUpdate val="0"/>
  </c:externalData>
</c:chartSpace>
</file>

<file path=ppt/charts/chart3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3.2820006616958074E-2"/>
          <c:y val="0.34641753781253415"/>
          <c:w val="0.96696584308156686"/>
          <c:h val="0.30274004021729034"/>
        </c:manualLayout>
      </c:layout>
      <c:barChart>
        <c:barDir val="bar"/>
        <c:grouping val="percentStacked"/>
        <c:varyColors val="0"/>
        <c:ser>
          <c:idx val="2"/>
          <c:order val="0"/>
          <c:tx>
            <c:strRef>
              <c:f>'OBJECTIVE 3'!$B$138</c:f>
              <c:strCache>
                <c:ptCount val="1"/>
                <c:pt idx="0">
                  <c:v>Strongly disagree(0%)</c:v>
                </c:pt>
              </c:strCache>
            </c:strRef>
          </c:tx>
          <c:spPr>
            <a:gradFill rotWithShape="1">
              <a:gsLst>
                <a:gs pos="0">
                  <a:schemeClr val="accent3">
                    <a:satMod val="103000"/>
                    <a:lumMod val="102000"/>
                    <a:tint val="94000"/>
                  </a:schemeClr>
                </a:gs>
                <a:gs pos="50000">
                  <a:schemeClr val="accent3">
                    <a:satMod val="110000"/>
                    <a:lumMod val="100000"/>
                    <a:shade val="100000"/>
                  </a:schemeClr>
                </a:gs>
                <a:gs pos="100000">
                  <a:schemeClr val="accent3">
                    <a:lumMod val="99000"/>
                    <a:satMod val="120000"/>
                    <a:shade val="78000"/>
                  </a:schemeClr>
                </a:gs>
              </a:gsLst>
              <a:lin ang="5400000" scaled="0"/>
            </a:gradFill>
            <a:ln>
              <a:noFill/>
            </a:ln>
            <a:effectLst>
              <a:outerShdw blurRad="57150" dist="19050" dir="5400000" algn="ctr" rotWithShape="0">
                <a:srgbClr val="000000">
                  <a:alpha val="63000"/>
                </a:srgbClr>
              </a:outerShdw>
            </a:effectLst>
          </c:spPr>
          <c:invertIfNegative val="0"/>
          <c:dPt>
            <c:idx val="1"/>
            <c:invertIfNegative val="0"/>
            <c:bubble3D val="0"/>
            <c:spPr>
              <a:solidFill>
                <a:srgbClr val="FF0000"/>
              </a:solidFill>
              <a:ln>
                <a:noFill/>
              </a:ln>
              <a:effectLst>
                <a:outerShdw blurRad="57150" dist="19050" dir="5400000" algn="ctr" rotWithShape="0">
                  <a:srgbClr val="000000">
                    <a:alpha val="63000"/>
                  </a:srgbClr>
                </a:outerShdw>
              </a:effectLst>
            </c:spPr>
            <c:extLst>
              <c:ext xmlns:c16="http://schemas.microsoft.com/office/drawing/2014/chart" uri="{C3380CC4-5D6E-409C-BE32-E72D297353CC}">
                <c16:uniqueId val="{00000001-ECA1-4364-AE1F-9EB9F440CB21}"/>
              </c:ext>
            </c:extLst>
          </c:dPt>
          <c:dPt>
            <c:idx val="2"/>
            <c:invertIfNegative val="0"/>
            <c:bubble3D val="0"/>
            <c:spPr>
              <a:solidFill>
                <a:srgbClr val="FF0000"/>
              </a:solidFill>
              <a:ln>
                <a:noFill/>
              </a:ln>
              <a:effectLst>
                <a:outerShdw blurRad="57150" dist="19050" dir="5400000" algn="ctr" rotWithShape="0">
                  <a:srgbClr val="000000">
                    <a:alpha val="63000"/>
                  </a:srgbClr>
                </a:outerShdw>
              </a:effectLst>
            </c:spPr>
            <c:extLst>
              <c:ext xmlns:c16="http://schemas.microsoft.com/office/drawing/2014/chart" uri="{C3380CC4-5D6E-409C-BE32-E72D297353CC}">
                <c16:uniqueId val="{00000003-ECA1-4364-AE1F-9EB9F440CB21}"/>
              </c:ext>
            </c:extLst>
          </c:dPt>
          <c:dPt>
            <c:idx val="3"/>
            <c:invertIfNegative val="0"/>
            <c:bubble3D val="0"/>
            <c:spPr>
              <a:solidFill>
                <a:srgbClr val="FF0000"/>
              </a:solidFill>
              <a:ln>
                <a:noFill/>
              </a:ln>
              <a:effectLst>
                <a:outerShdw blurRad="57150" dist="19050" dir="5400000" algn="ctr" rotWithShape="0">
                  <a:srgbClr val="000000">
                    <a:alpha val="63000"/>
                  </a:srgbClr>
                </a:outerShdw>
              </a:effectLst>
            </c:spPr>
            <c:extLst>
              <c:ext xmlns:c16="http://schemas.microsoft.com/office/drawing/2014/chart" uri="{C3380CC4-5D6E-409C-BE32-E72D297353CC}">
                <c16:uniqueId val="{00000005-ECA1-4364-AE1F-9EB9F440CB21}"/>
              </c:ext>
            </c:extLst>
          </c:dPt>
          <c:dPt>
            <c:idx val="4"/>
            <c:invertIfNegative val="0"/>
            <c:bubble3D val="0"/>
            <c:spPr>
              <a:solidFill>
                <a:srgbClr val="FF0000"/>
              </a:solidFill>
              <a:ln>
                <a:noFill/>
              </a:ln>
              <a:effectLst>
                <a:outerShdw blurRad="57150" dist="19050" dir="5400000" algn="ctr" rotWithShape="0">
                  <a:srgbClr val="000000">
                    <a:alpha val="63000"/>
                  </a:srgbClr>
                </a:outerShdw>
              </a:effectLst>
            </c:spPr>
            <c:extLst>
              <c:ext xmlns:c16="http://schemas.microsoft.com/office/drawing/2014/chart" uri="{C3380CC4-5D6E-409C-BE32-E72D297353CC}">
                <c16:uniqueId val="{00000007-ECA1-4364-AE1F-9EB9F440CB21}"/>
              </c:ext>
            </c:extLst>
          </c:dPt>
          <c:dLbls>
            <c:delete val="1"/>
          </c:dLbls>
          <c:val>
            <c:numRef>
              <c:f>'OBJECTIVE 3'!$C$138</c:f>
              <c:numCache>
                <c:formatCode>0%</c:formatCode>
                <c:ptCount val="1"/>
                <c:pt idx="0">
                  <c:v>0</c:v>
                </c:pt>
              </c:numCache>
            </c:numRef>
          </c:val>
          <c:extLst>
            <c:ext xmlns:c16="http://schemas.microsoft.com/office/drawing/2014/chart" uri="{C3380CC4-5D6E-409C-BE32-E72D297353CC}">
              <c16:uniqueId val="{00000008-ECA1-4364-AE1F-9EB9F440CB21}"/>
            </c:ext>
          </c:extLst>
        </c:ser>
        <c:ser>
          <c:idx val="0"/>
          <c:order val="1"/>
          <c:tx>
            <c:strRef>
              <c:f>'OBJECTIVE 3'!$B$139</c:f>
              <c:strCache>
                <c:ptCount val="1"/>
                <c:pt idx="0">
                  <c:v>Disagree</c:v>
                </c:pt>
              </c:strCache>
            </c:strRef>
          </c:tx>
          <c:spPr>
            <a:solidFill>
              <a:schemeClr val="accent2"/>
            </a:solidFill>
            <a:ln>
              <a:noFill/>
            </a:ln>
            <a:effectLst>
              <a:outerShdw blurRad="57150" dist="19050" dir="5400000" algn="ctr" rotWithShape="0">
                <a:srgbClr val="000000">
                  <a:alpha val="63000"/>
                </a:srgbClr>
              </a:outerShdw>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0" i="0" u="none" strike="noStrike" kern="1200" baseline="0">
                    <a:solidFill>
                      <a:sysClr val="windowText" lastClr="000000"/>
                    </a:solidFill>
                    <a:latin typeface="+mn-lt"/>
                    <a:ea typeface="+mn-ea"/>
                    <a:cs typeface="+mn-cs"/>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val>
            <c:numRef>
              <c:f>'OBJECTIVE 3'!$C$139</c:f>
              <c:numCache>
                <c:formatCode>0.0%</c:formatCode>
                <c:ptCount val="1"/>
                <c:pt idx="0">
                  <c:v>6.5616797900262466E-2</c:v>
                </c:pt>
              </c:numCache>
            </c:numRef>
          </c:val>
          <c:extLst>
            <c:ext xmlns:c16="http://schemas.microsoft.com/office/drawing/2014/chart" uri="{C3380CC4-5D6E-409C-BE32-E72D297353CC}">
              <c16:uniqueId val="{00000009-ECA1-4364-AE1F-9EB9F440CB21}"/>
            </c:ext>
          </c:extLst>
        </c:ser>
        <c:ser>
          <c:idx val="1"/>
          <c:order val="2"/>
          <c:tx>
            <c:strRef>
              <c:f>'OBJECTIVE 3'!$B$140</c:f>
              <c:strCache>
                <c:ptCount val="1"/>
                <c:pt idx="0">
                  <c:v>Indifferent </c:v>
                </c:pt>
              </c:strCache>
            </c:strRef>
          </c:tx>
          <c:spPr>
            <a:solidFill>
              <a:srgbClr val="FFC000"/>
            </a:solidFill>
            <a:ln>
              <a:noFill/>
            </a:ln>
            <a:effectLst>
              <a:outerShdw blurRad="57150" dist="19050" dir="5400000" algn="ctr" rotWithShape="0">
                <a:srgbClr val="000000">
                  <a:alpha val="63000"/>
                </a:srgbClr>
              </a:outerShdw>
            </a:effectLst>
          </c:spPr>
          <c:invertIfNegative val="0"/>
          <c:dLbls>
            <c:dLbl>
              <c:idx val="0"/>
              <c:layout>
                <c:manualLayout>
                  <c:x val="1.7271161865056998E-2"/>
                  <c:y val="0"/>
                </c:manualLayout>
              </c:layout>
              <c:dLblPos val="ct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A-ECA1-4364-AE1F-9EB9F440CB21}"/>
                </c:ext>
              </c:extLst>
            </c:dLbl>
            <c:spPr>
              <a:noFill/>
              <a:ln>
                <a:noFill/>
              </a:ln>
              <a:effectLst/>
            </c:spPr>
            <c:txPr>
              <a:bodyPr rot="0" spcFirstLastPara="1" vertOverflow="ellipsis" vert="horz" wrap="square" lIns="38100" tIns="19050" rIns="38100" bIns="19050" anchor="ctr" anchorCtr="1">
                <a:spAutoFit/>
              </a:bodyPr>
              <a:lstStyle/>
              <a:p>
                <a:pPr>
                  <a:defRPr sz="1200" b="0" i="0" u="none" strike="noStrike" kern="1200" baseline="0">
                    <a:solidFill>
                      <a:sysClr val="windowText" lastClr="000000"/>
                    </a:solidFill>
                    <a:latin typeface="+mn-lt"/>
                    <a:ea typeface="+mn-ea"/>
                    <a:cs typeface="+mn-cs"/>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val>
            <c:numRef>
              <c:f>'OBJECTIVE 3'!$C$140</c:f>
              <c:numCache>
                <c:formatCode>0.0%</c:formatCode>
                <c:ptCount val="1"/>
                <c:pt idx="0">
                  <c:v>6.5616797900262466E-2</c:v>
                </c:pt>
              </c:numCache>
            </c:numRef>
          </c:val>
          <c:extLst>
            <c:ext xmlns:c16="http://schemas.microsoft.com/office/drawing/2014/chart" uri="{C3380CC4-5D6E-409C-BE32-E72D297353CC}">
              <c16:uniqueId val="{0000000B-ECA1-4364-AE1F-9EB9F440CB21}"/>
            </c:ext>
          </c:extLst>
        </c:ser>
        <c:ser>
          <c:idx val="3"/>
          <c:order val="3"/>
          <c:tx>
            <c:strRef>
              <c:f>'OBJECTIVE 3'!$B$141</c:f>
              <c:strCache>
                <c:ptCount val="1"/>
                <c:pt idx="0">
                  <c:v>Agree</c:v>
                </c:pt>
              </c:strCache>
            </c:strRef>
          </c:tx>
          <c:spPr>
            <a:solidFill>
              <a:srgbClr val="92D050"/>
            </a:solidFill>
            <a:ln>
              <a:noFill/>
            </a:ln>
            <a:effectLst>
              <a:outerShdw blurRad="57150" dist="19050" dir="5400000" algn="ctr" rotWithShape="0">
                <a:srgbClr val="000000">
                  <a:alpha val="63000"/>
                </a:srgbClr>
              </a:outerShdw>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0" i="0" u="none" strike="noStrike" kern="1200" baseline="0">
                    <a:solidFill>
                      <a:schemeClr val="tx1">
                        <a:lumMod val="95000"/>
                        <a:lumOff val="5000"/>
                      </a:schemeClr>
                    </a:solidFill>
                    <a:latin typeface="+mn-lt"/>
                    <a:ea typeface="+mn-ea"/>
                    <a:cs typeface="+mn-cs"/>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val>
            <c:numRef>
              <c:f>'OBJECTIVE 3'!$C$141</c:f>
              <c:numCache>
                <c:formatCode>0.0%</c:formatCode>
                <c:ptCount val="1"/>
                <c:pt idx="0">
                  <c:v>0.54068241469816269</c:v>
                </c:pt>
              </c:numCache>
            </c:numRef>
          </c:val>
          <c:extLst>
            <c:ext xmlns:c16="http://schemas.microsoft.com/office/drawing/2014/chart" uri="{C3380CC4-5D6E-409C-BE32-E72D297353CC}">
              <c16:uniqueId val="{0000000C-ECA1-4364-AE1F-9EB9F440CB21}"/>
            </c:ext>
          </c:extLst>
        </c:ser>
        <c:ser>
          <c:idx val="4"/>
          <c:order val="4"/>
          <c:tx>
            <c:strRef>
              <c:f>'OBJECTIVE 3'!$B$142</c:f>
              <c:strCache>
                <c:ptCount val="1"/>
                <c:pt idx="0">
                  <c:v>Strongly agree  </c:v>
                </c:pt>
              </c:strCache>
            </c:strRef>
          </c:tx>
          <c:spPr>
            <a:solidFill>
              <a:srgbClr val="00B050"/>
            </a:solidFill>
            <a:ln>
              <a:noFill/>
            </a:ln>
            <a:effectLst>
              <a:outerShdw blurRad="57150" dist="19050" dir="5400000" algn="ctr" rotWithShape="0">
                <a:srgbClr val="000000">
                  <a:alpha val="63000"/>
                </a:srgbClr>
              </a:outerShdw>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0" i="0" u="none" strike="noStrike" kern="1200" baseline="0">
                    <a:solidFill>
                      <a:sysClr val="windowText" lastClr="000000"/>
                    </a:solidFill>
                    <a:latin typeface="+mn-lt"/>
                    <a:ea typeface="+mn-ea"/>
                    <a:cs typeface="+mn-cs"/>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val>
            <c:numRef>
              <c:f>'OBJECTIVE 3'!$C$142</c:f>
              <c:numCache>
                <c:formatCode>0.0%</c:formatCode>
                <c:ptCount val="1"/>
                <c:pt idx="0">
                  <c:v>0.32808398950131235</c:v>
                </c:pt>
              </c:numCache>
            </c:numRef>
          </c:val>
          <c:extLst>
            <c:ext xmlns:c16="http://schemas.microsoft.com/office/drawing/2014/chart" uri="{C3380CC4-5D6E-409C-BE32-E72D297353CC}">
              <c16:uniqueId val="{0000000D-ECA1-4364-AE1F-9EB9F440CB21}"/>
            </c:ext>
          </c:extLst>
        </c:ser>
        <c:dLbls>
          <c:dLblPos val="ctr"/>
          <c:showLegendKey val="0"/>
          <c:showVal val="1"/>
          <c:showCatName val="0"/>
          <c:showSerName val="0"/>
          <c:showPercent val="0"/>
          <c:showBubbleSize val="0"/>
        </c:dLbls>
        <c:gapWidth val="150"/>
        <c:overlap val="100"/>
        <c:axId val="26425536"/>
        <c:axId val="26429888"/>
      </c:barChart>
      <c:catAx>
        <c:axId val="26425536"/>
        <c:scaling>
          <c:orientation val="minMax"/>
        </c:scaling>
        <c:delete val="1"/>
        <c:axPos val="l"/>
        <c:numFmt formatCode="0.0%" sourceLinked="1"/>
        <c:majorTickMark val="out"/>
        <c:minorTickMark val="none"/>
        <c:tickLblPos val="nextTo"/>
        <c:crossAx val="26429888"/>
        <c:crosses val="autoZero"/>
        <c:auto val="1"/>
        <c:lblAlgn val="ctr"/>
        <c:lblOffset val="100"/>
        <c:noMultiLvlLbl val="0"/>
      </c:catAx>
      <c:valAx>
        <c:axId val="26429888"/>
        <c:scaling>
          <c:orientation val="minMax"/>
          <c:max val="1"/>
        </c:scaling>
        <c:delete val="1"/>
        <c:axPos val="b"/>
        <c:numFmt formatCode="0%" sourceLinked="1"/>
        <c:majorTickMark val="out"/>
        <c:minorTickMark val="none"/>
        <c:tickLblPos val="nextTo"/>
        <c:crossAx val="26425536"/>
        <c:crosses val="autoZero"/>
        <c:crossBetween val="between"/>
      </c:valAx>
      <c:spPr>
        <a:noFill/>
        <a:ln>
          <a:noFill/>
        </a:ln>
        <a:effectLst/>
      </c:spPr>
    </c:plotArea>
    <c:legend>
      <c:legendPos val="b"/>
      <c:layout>
        <c:manualLayout>
          <c:xMode val="edge"/>
          <c:yMode val="edge"/>
          <c:x val="8.977521845537427E-3"/>
          <c:y val="0.73058217686228133"/>
          <c:w val="0.9725388526345593"/>
          <c:h val="0.11648224781480977"/>
        </c:manualLayout>
      </c:layout>
      <c:overlay val="0"/>
      <c:spPr>
        <a:solidFill>
          <a:schemeClr val="bg1">
            <a:lumMod val="95000"/>
          </a:schemeClr>
        </a:solidFill>
        <a:ln>
          <a:noFill/>
        </a:ln>
        <a:effectLst/>
      </c:spPr>
      <c:txPr>
        <a:bodyPr rot="0" spcFirstLastPara="1" vertOverflow="ellipsis" vert="horz" wrap="square" anchor="ctr" anchorCtr="1"/>
        <a:lstStyle/>
        <a:p>
          <a:pPr>
            <a:defRPr sz="1200" b="0" i="0" u="none" strike="noStrike" kern="1200" baseline="0">
              <a:solidFill>
                <a:sysClr val="windowText" lastClr="000000"/>
              </a:solidFill>
              <a:latin typeface="Trebuchet MS" panose="020B0603020202020204" pitchFamily="34" charset="0"/>
              <a:ea typeface="+mn-ea"/>
              <a:cs typeface="+mn-cs"/>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w="9525" cap="flat" cmpd="sng" algn="ctr">
      <a:noFill/>
      <a:round/>
    </a:ln>
    <a:effectLst/>
  </c:spPr>
  <c:txPr>
    <a:bodyPr/>
    <a:lstStyle/>
    <a:p>
      <a:pPr>
        <a:defRPr/>
      </a:pPr>
      <a:endParaRPr lang="en-US"/>
    </a:p>
  </c:txPr>
  <c:externalData r:id="rId3">
    <c:autoUpdate val="0"/>
  </c:externalData>
</c:chartSpace>
</file>

<file path=ppt/charts/chart3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1.5089245361647678E-2"/>
          <c:y val="0.33802245463518332"/>
          <c:w val="0.98278097384645957"/>
          <c:h val="0.30274004021729034"/>
        </c:manualLayout>
      </c:layout>
      <c:barChart>
        <c:barDir val="bar"/>
        <c:grouping val="percentStacked"/>
        <c:varyColors val="0"/>
        <c:ser>
          <c:idx val="2"/>
          <c:order val="0"/>
          <c:tx>
            <c:strRef>
              <c:f>'OBJECTIVE 4'!$B$3</c:f>
              <c:strCache>
                <c:ptCount val="1"/>
                <c:pt idx="0">
                  <c:v>Strongly disagree</c:v>
                </c:pt>
              </c:strCache>
            </c:strRef>
          </c:tx>
          <c:spPr>
            <a:solidFill>
              <a:srgbClr val="FF0000"/>
            </a:solidFill>
            <a:ln>
              <a:noFill/>
            </a:ln>
            <a:effectLst>
              <a:outerShdw blurRad="57150" dist="19050" dir="5400000" algn="ctr" rotWithShape="0">
                <a:srgbClr val="000000">
                  <a:alpha val="63000"/>
                </a:srgbClr>
              </a:outerShdw>
            </a:effectLst>
          </c:spPr>
          <c:invertIfNegative val="0"/>
          <c:dPt>
            <c:idx val="1"/>
            <c:invertIfNegative val="0"/>
            <c:bubble3D val="0"/>
            <c:spPr>
              <a:solidFill>
                <a:srgbClr val="FF0000"/>
              </a:solidFill>
              <a:ln>
                <a:noFill/>
              </a:ln>
              <a:effectLst>
                <a:outerShdw blurRad="57150" dist="19050" dir="5400000" algn="ctr" rotWithShape="0">
                  <a:srgbClr val="000000">
                    <a:alpha val="63000"/>
                  </a:srgbClr>
                </a:outerShdw>
              </a:effectLst>
            </c:spPr>
            <c:extLst>
              <c:ext xmlns:c16="http://schemas.microsoft.com/office/drawing/2014/chart" uri="{C3380CC4-5D6E-409C-BE32-E72D297353CC}">
                <c16:uniqueId val="{00000001-E7FB-4D54-B661-C5BCCC13ED7C}"/>
              </c:ext>
            </c:extLst>
          </c:dPt>
          <c:dPt>
            <c:idx val="2"/>
            <c:invertIfNegative val="0"/>
            <c:bubble3D val="0"/>
            <c:spPr>
              <a:solidFill>
                <a:srgbClr val="FF0000"/>
              </a:solidFill>
              <a:ln>
                <a:noFill/>
              </a:ln>
              <a:effectLst>
                <a:outerShdw blurRad="57150" dist="19050" dir="5400000" algn="ctr" rotWithShape="0">
                  <a:srgbClr val="000000">
                    <a:alpha val="63000"/>
                  </a:srgbClr>
                </a:outerShdw>
              </a:effectLst>
            </c:spPr>
            <c:extLst>
              <c:ext xmlns:c16="http://schemas.microsoft.com/office/drawing/2014/chart" uri="{C3380CC4-5D6E-409C-BE32-E72D297353CC}">
                <c16:uniqueId val="{00000003-E7FB-4D54-B661-C5BCCC13ED7C}"/>
              </c:ext>
            </c:extLst>
          </c:dPt>
          <c:dPt>
            <c:idx val="3"/>
            <c:invertIfNegative val="0"/>
            <c:bubble3D val="0"/>
            <c:spPr>
              <a:solidFill>
                <a:srgbClr val="FF0000"/>
              </a:solidFill>
              <a:ln>
                <a:noFill/>
              </a:ln>
              <a:effectLst>
                <a:outerShdw blurRad="57150" dist="19050" dir="5400000" algn="ctr" rotWithShape="0">
                  <a:srgbClr val="000000">
                    <a:alpha val="63000"/>
                  </a:srgbClr>
                </a:outerShdw>
              </a:effectLst>
            </c:spPr>
            <c:extLst>
              <c:ext xmlns:c16="http://schemas.microsoft.com/office/drawing/2014/chart" uri="{C3380CC4-5D6E-409C-BE32-E72D297353CC}">
                <c16:uniqueId val="{00000005-E7FB-4D54-B661-C5BCCC13ED7C}"/>
              </c:ext>
            </c:extLst>
          </c:dPt>
          <c:dPt>
            <c:idx val="4"/>
            <c:invertIfNegative val="0"/>
            <c:bubble3D val="0"/>
            <c:spPr>
              <a:solidFill>
                <a:srgbClr val="FF0000"/>
              </a:solidFill>
              <a:ln>
                <a:noFill/>
              </a:ln>
              <a:effectLst>
                <a:outerShdw blurRad="57150" dist="19050" dir="5400000" algn="ctr" rotWithShape="0">
                  <a:srgbClr val="000000">
                    <a:alpha val="63000"/>
                  </a:srgbClr>
                </a:outerShdw>
              </a:effectLst>
            </c:spPr>
            <c:extLst>
              <c:ext xmlns:c16="http://schemas.microsoft.com/office/drawing/2014/chart" uri="{C3380CC4-5D6E-409C-BE32-E72D297353CC}">
                <c16:uniqueId val="{00000007-E7FB-4D54-B661-C5BCCC13ED7C}"/>
              </c:ext>
            </c:extLst>
          </c:dPt>
          <c:dLbls>
            <c:spPr>
              <a:noFill/>
              <a:ln>
                <a:noFill/>
              </a:ln>
              <a:effectLst/>
            </c:spPr>
            <c:txPr>
              <a:bodyPr rot="0" spcFirstLastPara="1" vertOverflow="ellipsis" vert="horz" wrap="square" lIns="38100" tIns="19050" rIns="38100" bIns="19050" anchor="ctr" anchorCtr="1">
                <a:spAutoFit/>
              </a:bodyPr>
              <a:lstStyle/>
              <a:p>
                <a:pPr>
                  <a:defRPr sz="1200" b="0" i="0" u="none" strike="noStrike" kern="1200" baseline="0">
                    <a:solidFill>
                      <a:sysClr val="windowText" lastClr="000000"/>
                    </a:solidFill>
                    <a:latin typeface="+mn-lt"/>
                    <a:ea typeface="+mn-ea"/>
                    <a:cs typeface="+mn-cs"/>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val>
            <c:numRef>
              <c:f>'OBJECTIVE 4'!$C$3</c:f>
              <c:numCache>
                <c:formatCode>0.0%</c:formatCode>
                <c:ptCount val="1"/>
                <c:pt idx="0">
                  <c:v>0.10236220472440945</c:v>
                </c:pt>
              </c:numCache>
            </c:numRef>
          </c:val>
          <c:extLst>
            <c:ext xmlns:c16="http://schemas.microsoft.com/office/drawing/2014/chart" uri="{C3380CC4-5D6E-409C-BE32-E72D297353CC}">
              <c16:uniqueId val="{00000008-E7FB-4D54-B661-C5BCCC13ED7C}"/>
            </c:ext>
          </c:extLst>
        </c:ser>
        <c:ser>
          <c:idx val="0"/>
          <c:order val="1"/>
          <c:tx>
            <c:strRef>
              <c:f>'OBJECTIVE 4'!$B$4</c:f>
              <c:strCache>
                <c:ptCount val="1"/>
                <c:pt idx="0">
                  <c:v>Disagree(0%)</c:v>
                </c:pt>
              </c:strCache>
            </c:strRef>
          </c:tx>
          <c:spPr>
            <a:solidFill>
              <a:schemeClr val="accent2"/>
            </a:solidFill>
            <a:ln>
              <a:noFill/>
            </a:ln>
            <a:effectLst>
              <a:outerShdw blurRad="57150" dist="19050" dir="5400000" algn="ctr" rotWithShape="0">
                <a:srgbClr val="000000">
                  <a:alpha val="63000"/>
                </a:srgbClr>
              </a:outerShdw>
            </a:effectLst>
          </c:spPr>
          <c:invertIfNegative val="0"/>
          <c:dLbls>
            <c:delete val="1"/>
          </c:dLbls>
          <c:val>
            <c:numRef>
              <c:f>'OBJECTIVE 4'!$C$4</c:f>
              <c:numCache>
                <c:formatCode>0%</c:formatCode>
                <c:ptCount val="1"/>
                <c:pt idx="0">
                  <c:v>0</c:v>
                </c:pt>
              </c:numCache>
            </c:numRef>
          </c:val>
          <c:extLst>
            <c:ext xmlns:c16="http://schemas.microsoft.com/office/drawing/2014/chart" uri="{C3380CC4-5D6E-409C-BE32-E72D297353CC}">
              <c16:uniqueId val="{00000009-E7FB-4D54-B661-C5BCCC13ED7C}"/>
            </c:ext>
          </c:extLst>
        </c:ser>
        <c:ser>
          <c:idx val="1"/>
          <c:order val="2"/>
          <c:tx>
            <c:strRef>
              <c:f>'OBJECTIVE 4'!$B$5</c:f>
              <c:strCache>
                <c:ptCount val="1"/>
                <c:pt idx="0">
                  <c:v>Indifferent(0%)</c:v>
                </c:pt>
              </c:strCache>
            </c:strRef>
          </c:tx>
          <c:spPr>
            <a:gradFill rotWithShape="1">
              <a:gsLst>
                <a:gs pos="0">
                  <a:schemeClr val="accent2">
                    <a:satMod val="103000"/>
                    <a:lumMod val="102000"/>
                    <a:tint val="94000"/>
                  </a:schemeClr>
                </a:gs>
                <a:gs pos="50000">
                  <a:schemeClr val="accent2">
                    <a:satMod val="110000"/>
                    <a:lumMod val="100000"/>
                    <a:shade val="100000"/>
                  </a:schemeClr>
                </a:gs>
                <a:gs pos="100000">
                  <a:schemeClr val="accent2">
                    <a:lumMod val="99000"/>
                    <a:satMod val="120000"/>
                    <a:shade val="78000"/>
                  </a:schemeClr>
                </a:gs>
              </a:gsLst>
              <a:lin ang="5400000" scaled="0"/>
            </a:gradFill>
            <a:ln>
              <a:noFill/>
            </a:ln>
            <a:effectLst>
              <a:outerShdw blurRad="57150" dist="19050" dir="5400000" algn="ctr" rotWithShape="0">
                <a:srgbClr val="000000">
                  <a:alpha val="63000"/>
                </a:srgbClr>
              </a:outerShdw>
            </a:effectLst>
          </c:spPr>
          <c:invertIfNegative val="0"/>
          <c:dLbls>
            <c:delete val="1"/>
          </c:dLbls>
          <c:val>
            <c:numRef>
              <c:f>'OBJECTIVE 4'!$C$5</c:f>
              <c:numCache>
                <c:formatCode>0%</c:formatCode>
                <c:ptCount val="1"/>
                <c:pt idx="0">
                  <c:v>0</c:v>
                </c:pt>
              </c:numCache>
            </c:numRef>
          </c:val>
          <c:extLst>
            <c:ext xmlns:c16="http://schemas.microsoft.com/office/drawing/2014/chart" uri="{C3380CC4-5D6E-409C-BE32-E72D297353CC}">
              <c16:uniqueId val="{0000000A-E7FB-4D54-B661-C5BCCC13ED7C}"/>
            </c:ext>
          </c:extLst>
        </c:ser>
        <c:ser>
          <c:idx val="3"/>
          <c:order val="3"/>
          <c:tx>
            <c:strRef>
              <c:f>'OBJECTIVE 4'!$B$6</c:f>
              <c:strCache>
                <c:ptCount val="1"/>
                <c:pt idx="0">
                  <c:v>Agree(0%)</c:v>
                </c:pt>
              </c:strCache>
            </c:strRef>
          </c:tx>
          <c:spPr>
            <a:gradFill rotWithShape="1">
              <a:gsLst>
                <a:gs pos="0">
                  <a:schemeClr val="accent4">
                    <a:satMod val="103000"/>
                    <a:lumMod val="102000"/>
                    <a:tint val="94000"/>
                  </a:schemeClr>
                </a:gs>
                <a:gs pos="50000">
                  <a:schemeClr val="accent4">
                    <a:satMod val="110000"/>
                    <a:lumMod val="100000"/>
                    <a:shade val="100000"/>
                  </a:schemeClr>
                </a:gs>
                <a:gs pos="100000">
                  <a:schemeClr val="accent4">
                    <a:lumMod val="99000"/>
                    <a:satMod val="120000"/>
                    <a:shade val="78000"/>
                  </a:schemeClr>
                </a:gs>
              </a:gsLst>
              <a:lin ang="5400000" scaled="0"/>
            </a:gradFill>
            <a:ln>
              <a:noFill/>
            </a:ln>
            <a:effectLst>
              <a:outerShdw blurRad="57150" dist="19050" dir="5400000" algn="ctr" rotWithShape="0">
                <a:srgbClr val="000000">
                  <a:alpha val="63000"/>
                </a:srgbClr>
              </a:outerShdw>
            </a:effectLst>
          </c:spPr>
          <c:invertIfNegative val="0"/>
          <c:dLbls>
            <c:delete val="1"/>
          </c:dLbls>
          <c:val>
            <c:numRef>
              <c:f>'OBJECTIVE 4'!$C$6</c:f>
              <c:numCache>
                <c:formatCode>0%</c:formatCode>
                <c:ptCount val="1"/>
                <c:pt idx="0">
                  <c:v>0</c:v>
                </c:pt>
              </c:numCache>
            </c:numRef>
          </c:val>
          <c:extLst>
            <c:ext xmlns:c16="http://schemas.microsoft.com/office/drawing/2014/chart" uri="{C3380CC4-5D6E-409C-BE32-E72D297353CC}">
              <c16:uniqueId val="{0000000B-E7FB-4D54-B661-C5BCCC13ED7C}"/>
            </c:ext>
          </c:extLst>
        </c:ser>
        <c:ser>
          <c:idx val="4"/>
          <c:order val="4"/>
          <c:tx>
            <c:strRef>
              <c:f>'OBJECTIVE 4'!$B$7</c:f>
              <c:strCache>
                <c:ptCount val="1"/>
                <c:pt idx="0">
                  <c:v>Strongly agree  </c:v>
                </c:pt>
              </c:strCache>
            </c:strRef>
          </c:tx>
          <c:spPr>
            <a:solidFill>
              <a:srgbClr val="00B050"/>
            </a:solidFill>
            <a:ln>
              <a:noFill/>
            </a:ln>
            <a:effectLst>
              <a:outerShdw blurRad="57150" dist="19050" dir="5400000" algn="ctr" rotWithShape="0">
                <a:srgbClr val="000000">
                  <a:alpha val="63000"/>
                </a:srgbClr>
              </a:outerShdw>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0" i="0" u="none" strike="noStrike" kern="1200" baseline="0">
                    <a:solidFill>
                      <a:sysClr val="windowText" lastClr="000000"/>
                    </a:solidFill>
                    <a:latin typeface="+mn-lt"/>
                    <a:ea typeface="+mn-ea"/>
                    <a:cs typeface="+mn-cs"/>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val>
            <c:numRef>
              <c:f>'OBJECTIVE 4'!$C$7</c:f>
              <c:numCache>
                <c:formatCode>0.0%</c:formatCode>
                <c:ptCount val="1"/>
                <c:pt idx="0">
                  <c:v>0.89763779527559051</c:v>
                </c:pt>
              </c:numCache>
            </c:numRef>
          </c:val>
          <c:extLst>
            <c:ext xmlns:c16="http://schemas.microsoft.com/office/drawing/2014/chart" uri="{C3380CC4-5D6E-409C-BE32-E72D297353CC}">
              <c16:uniqueId val="{0000000C-E7FB-4D54-B661-C5BCCC13ED7C}"/>
            </c:ext>
          </c:extLst>
        </c:ser>
        <c:dLbls>
          <c:dLblPos val="ctr"/>
          <c:showLegendKey val="0"/>
          <c:showVal val="1"/>
          <c:showCatName val="0"/>
          <c:showSerName val="0"/>
          <c:showPercent val="0"/>
          <c:showBubbleSize val="0"/>
        </c:dLbls>
        <c:gapWidth val="150"/>
        <c:overlap val="100"/>
        <c:axId val="26422816"/>
        <c:axId val="26420096"/>
      </c:barChart>
      <c:catAx>
        <c:axId val="26422816"/>
        <c:scaling>
          <c:orientation val="minMax"/>
        </c:scaling>
        <c:delete val="1"/>
        <c:axPos val="l"/>
        <c:numFmt formatCode="0.0%" sourceLinked="1"/>
        <c:majorTickMark val="out"/>
        <c:minorTickMark val="none"/>
        <c:tickLblPos val="nextTo"/>
        <c:crossAx val="26420096"/>
        <c:crosses val="autoZero"/>
        <c:auto val="1"/>
        <c:lblAlgn val="ctr"/>
        <c:lblOffset val="100"/>
        <c:noMultiLvlLbl val="0"/>
      </c:catAx>
      <c:valAx>
        <c:axId val="26420096"/>
        <c:scaling>
          <c:orientation val="minMax"/>
          <c:max val="1"/>
        </c:scaling>
        <c:delete val="1"/>
        <c:axPos val="b"/>
        <c:numFmt formatCode="0%" sourceLinked="1"/>
        <c:majorTickMark val="out"/>
        <c:minorTickMark val="none"/>
        <c:tickLblPos val="nextTo"/>
        <c:crossAx val="26422816"/>
        <c:crosses val="autoZero"/>
        <c:crossBetween val="between"/>
      </c:valAx>
      <c:spPr>
        <a:noFill/>
        <a:ln>
          <a:noFill/>
        </a:ln>
        <a:effectLst/>
      </c:spPr>
    </c:plotArea>
    <c:legend>
      <c:legendPos val="b"/>
      <c:layout>
        <c:manualLayout>
          <c:xMode val="edge"/>
          <c:yMode val="edge"/>
          <c:x val="0"/>
          <c:y val="0.69980765823906055"/>
          <c:w val="1"/>
          <c:h val="0.14254795999417111"/>
        </c:manualLayout>
      </c:layout>
      <c:overlay val="0"/>
      <c:spPr>
        <a:solidFill>
          <a:schemeClr val="bg1">
            <a:lumMod val="95000"/>
          </a:schemeClr>
        </a:solidFill>
        <a:ln>
          <a:noFill/>
        </a:ln>
        <a:effectLst/>
      </c:spPr>
      <c:txPr>
        <a:bodyPr rot="0" spcFirstLastPara="1" vertOverflow="ellipsis" vert="horz" wrap="square" anchor="ctr" anchorCtr="1"/>
        <a:lstStyle/>
        <a:p>
          <a:pPr>
            <a:defRPr sz="1200" b="0" i="0" u="none" strike="noStrike" kern="1200" baseline="0">
              <a:solidFill>
                <a:sysClr val="windowText" lastClr="000000"/>
              </a:solidFill>
              <a:latin typeface="Trebuchet MS" panose="020B0603020202020204" pitchFamily="34" charset="0"/>
              <a:ea typeface="+mn-ea"/>
              <a:cs typeface="+mn-cs"/>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w="9525" cap="flat" cmpd="sng" algn="ctr">
      <a:noFill/>
      <a:round/>
    </a:ln>
    <a:effectLst/>
  </c:spPr>
  <c:txPr>
    <a:bodyPr/>
    <a:lstStyle/>
    <a:p>
      <a:pPr>
        <a:defRPr/>
      </a:pPr>
      <a:endParaRPr lang="en-US"/>
    </a:p>
  </c:txPr>
  <c:externalData r:id="rId3">
    <c:autoUpdate val="0"/>
  </c:externalData>
</c:chartSpace>
</file>

<file path=ppt/charts/chart3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1.3201627428211408E-2"/>
          <c:y val="0.35493657061033645"/>
          <c:w val="0.96883599669723464"/>
          <c:h val="0.42727136605338589"/>
        </c:manualLayout>
      </c:layout>
      <c:barChart>
        <c:barDir val="col"/>
        <c:grouping val="clustered"/>
        <c:varyColors val="0"/>
        <c:ser>
          <c:idx val="1"/>
          <c:order val="0"/>
          <c:spPr>
            <a:blipFill>
              <a:blip xmlns:r="http://schemas.openxmlformats.org/officeDocument/2006/relationships" r:embed="rId3"/>
              <a:stretch>
                <a:fillRect/>
              </a:stretch>
            </a:blipFill>
            <a:ln>
              <a:noFill/>
            </a:ln>
            <a:effectLst/>
          </c:spPr>
          <c:invertIfNegative val="0"/>
          <c:dPt>
            <c:idx val="0"/>
            <c:invertIfNegative val="0"/>
            <c:bubble3D val="0"/>
            <c:spPr>
              <a:blipFill>
                <a:blip xmlns:r="http://schemas.openxmlformats.org/officeDocument/2006/relationships" r:embed="rId4"/>
                <a:stretch>
                  <a:fillRect/>
                </a:stretch>
              </a:blipFill>
              <a:ln>
                <a:noFill/>
              </a:ln>
              <a:effectLst/>
            </c:spPr>
            <c:extLst>
              <c:ext xmlns:c16="http://schemas.microsoft.com/office/drawing/2014/chart" uri="{C3380CC4-5D6E-409C-BE32-E72D297353CC}">
                <c16:uniqueId val="{00000001-5354-422A-8A02-9BA4BC8D58F5}"/>
              </c:ext>
            </c:extLst>
          </c:dPt>
          <c:dPt>
            <c:idx val="1"/>
            <c:invertIfNegative val="0"/>
            <c:bubble3D val="0"/>
            <c:spPr>
              <a:blipFill>
                <a:blip xmlns:r="http://schemas.openxmlformats.org/officeDocument/2006/relationships" r:embed="rId5"/>
                <a:stretch>
                  <a:fillRect/>
                </a:stretch>
              </a:blipFill>
              <a:ln>
                <a:noFill/>
              </a:ln>
              <a:effectLst/>
            </c:spPr>
            <c:extLst>
              <c:ext xmlns:c16="http://schemas.microsoft.com/office/drawing/2014/chart" uri="{C3380CC4-5D6E-409C-BE32-E72D297353CC}">
                <c16:uniqueId val="{00000003-5354-422A-8A02-9BA4BC8D58F5}"/>
              </c:ext>
            </c:extLst>
          </c:dPt>
          <c:dLbls>
            <c:dLbl>
              <c:idx val="0"/>
              <c:layout>
                <c:manualLayout>
                  <c:x val="8.9811646590463486E-3"/>
                  <c:y val="0.2467608784251282"/>
                </c:manualLayout>
              </c:layout>
              <c:tx>
                <c:rich>
                  <a:bodyPr/>
                  <a:lstStyle/>
                  <a:p>
                    <a:fld id="{15BB61C5-F432-47EB-AE64-EA2E43514718}" type="CELLRANGE">
                      <a:rPr lang="en-US"/>
                      <a:pPr/>
                      <a:t>[CELLRANGE]</a:t>
                    </a:fld>
                    <a:endParaRPr lang="en-US"/>
                  </a:p>
                </c:rich>
              </c:tx>
              <c:dLblPos val="outEnd"/>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1-5354-422A-8A02-9BA4BC8D58F5}"/>
                </c:ext>
              </c:extLst>
            </c:dLbl>
            <c:dLbl>
              <c:idx val="1"/>
              <c:layout>
                <c:manualLayout>
                  <c:x val="8.981164659046267E-3"/>
                  <c:y val="0.25277943643549716"/>
                </c:manualLayout>
              </c:layout>
              <c:tx>
                <c:rich>
                  <a:bodyPr/>
                  <a:lstStyle/>
                  <a:p>
                    <a:fld id="{70B00D42-B699-43F6-A457-E25A23EF40F0}" type="CELLRANGE">
                      <a:rPr lang="en-US"/>
                      <a:pPr/>
                      <a:t>[CELLRANGE]</a:t>
                    </a:fld>
                    <a:endParaRPr lang="en-US"/>
                  </a:p>
                </c:rich>
              </c:tx>
              <c:dLblPos val="outEnd"/>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3-5354-422A-8A02-9BA4BC8D58F5}"/>
                </c:ext>
              </c:extLst>
            </c:dLbl>
            <c:spPr>
              <a:noFill/>
              <a:ln>
                <a:noFill/>
              </a:ln>
              <a:effectLst/>
            </c:spPr>
            <c:txPr>
              <a:bodyPr rot="0" spcFirstLastPara="1" vertOverflow="ellipsis" vert="horz" wrap="square" lIns="38100" tIns="19050" rIns="38100" bIns="19050" anchor="ctr" anchorCtr="1">
                <a:spAutoFit/>
              </a:bodyPr>
              <a:lstStyle/>
              <a:p>
                <a:pPr>
                  <a:defRPr sz="1800" b="1" i="0" u="none" strike="noStrike" kern="1200" baseline="0">
                    <a:solidFill>
                      <a:schemeClr val="tx1">
                        <a:lumMod val="95000"/>
                        <a:lumOff val="5000"/>
                      </a:schemeClr>
                    </a:solidFill>
                    <a:latin typeface="+mn-lt"/>
                    <a:ea typeface="+mn-ea"/>
                    <a:cs typeface="+mn-cs"/>
                  </a:defRPr>
                </a:pPr>
                <a:endParaRPr lang="en-US"/>
              </a:p>
            </c:txPr>
            <c:dLblPos val="outEnd"/>
            <c:showLegendKey val="0"/>
            <c:showVal val="0"/>
            <c:showCatName val="0"/>
            <c:showSerName val="0"/>
            <c:showPercent val="0"/>
            <c:showBubbleSize val="0"/>
            <c:showLeaderLines val="0"/>
            <c:extLst>
              <c:ext xmlns:c15="http://schemas.microsoft.com/office/drawing/2012/chart" uri="{CE6537A1-D6FC-4f65-9D91-7224C49458BB}">
                <c15:showDataLabelsRange val="1"/>
                <c15:showLeaderLines val="0"/>
              </c:ext>
            </c:extLst>
          </c:dLbls>
          <c:cat>
            <c:strRef>
              <c:f>'OBJECTIVE 4'!$B$18:$B$19</c:f>
              <c:strCache>
                <c:ptCount val="2"/>
                <c:pt idx="0">
                  <c:v>YES</c:v>
                </c:pt>
                <c:pt idx="1">
                  <c:v>NO</c:v>
                </c:pt>
              </c:strCache>
            </c:strRef>
          </c:cat>
          <c:val>
            <c:numRef>
              <c:f>'OBJECTIVE 4'!$D$18:$D$19</c:f>
              <c:numCache>
                <c:formatCode>0%</c:formatCode>
                <c:ptCount val="2"/>
                <c:pt idx="0">
                  <c:v>1</c:v>
                </c:pt>
                <c:pt idx="1">
                  <c:v>1</c:v>
                </c:pt>
              </c:numCache>
            </c:numRef>
          </c:val>
          <c:extLst>
            <c:ext xmlns:c15="http://schemas.microsoft.com/office/drawing/2012/chart" uri="{02D57815-91ED-43cb-92C2-25804820EDAC}">
              <c15:datalabelsRange>
                <c15:f>'OBJECTIVE 4'!$C$18:$C$19</c15:f>
                <c15:dlblRangeCache>
                  <c:ptCount val="2"/>
                  <c:pt idx="0">
                    <c:v>78.4%</c:v>
                  </c:pt>
                  <c:pt idx="1">
                    <c:v>21.6%</c:v>
                  </c:pt>
                </c15:dlblRangeCache>
              </c15:datalabelsRange>
            </c:ext>
            <c:ext xmlns:c16="http://schemas.microsoft.com/office/drawing/2014/chart" uri="{C3380CC4-5D6E-409C-BE32-E72D297353CC}">
              <c16:uniqueId val="{00000004-5354-422A-8A02-9BA4BC8D58F5}"/>
            </c:ext>
          </c:extLst>
        </c:ser>
        <c:ser>
          <c:idx val="0"/>
          <c:order val="1"/>
          <c:spPr>
            <a:blipFill>
              <a:blip xmlns:r="http://schemas.openxmlformats.org/officeDocument/2006/relationships" r:embed="rId6"/>
              <a:stretch>
                <a:fillRect/>
              </a:stretch>
            </a:blipFill>
            <a:ln>
              <a:noFill/>
            </a:ln>
            <a:effectLst/>
          </c:spPr>
          <c:invertIfNegative val="0"/>
          <c:dPt>
            <c:idx val="0"/>
            <c:invertIfNegative val="0"/>
            <c:bubble3D val="0"/>
            <c:spPr>
              <a:blipFill>
                <a:blip xmlns:r="http://schemas.openxmlformats.org/officeDocument/2006/relationships" r:embed="rId7"/>
                <a:stretch>
                  <a:fillRect/>
                </a:stretch>
              </a:blipFill>
              <a:ln>
                <a:noFill/>
              </a:ln>
              <a:effectLst/>
            </c:spPr>
            <c:pictureOptions>
              <c:pictureFormat val="stackScale"/>
            </c:pictureOptions>
            <c:extLst>
              <c:ext xmlns:c16="http://schemas.microsoft.com/office/drawing/2014/chart" uri="{C3380CC4-5D6E-409C-BE32-E72D297353CC}">
                <c16:uniqueId val="{00000006-5354-422A-8A02-9BA4BC8D58F5}"/>
              </c:ext>
            </c:extLst>
          </c:dPt>
          <c:dPt>
            <c:idx val="1"/>
            <c:invertIfNegative val="0"/>
            <c:bubble3D val="0"/>
            <c:spPr>
              <a:blipFill>
                <a:blip xmlns:r="http://schemas.openxmlformats.org/officeDocument/2006/relationships" r:embed="rId8"/>
                <a:stretch>
                  <a:fillRect/>
                </a:stretch>
              </a:blipFill>
              <a:ln>
                <a:noFill/>
              </a:ln>
              <a:effectLst/>
            </c:spPr>
            <c:pictureOptions>
              <c:pictureFormat val="stackScale"/>
            </c:pictureOptions>
            <c:extLst>
              <c:ext xmlns:c16="http://schemas.microsoft.com/office/drawing/2014/chart" uri="{C3380CC4-5D6E-409C-BE32-E72D297353CC}">
                <c16:uniqueId val="{00000008-5354-422A-8A02-9BA4BC8D58F5}"/>
              </c:ext>
            </c:extLst>
          </c:dPt>
          <c:cat>
            <c:strRef>
              <c:f>'OBJECTIVE 4'!$B$18:$B$19</c:f>
              <c:strCache>
                <c:ptCount val="2"/>
                <c:pt idx="0">
                  <c:v>YES</c:v>
                </c:pt>
                <c:pt idx="1">
                  <c:v>NO</c:v>
                </c:pt>
              </c:strCache>
            </c:strRef>
          </c:cat>
          <c:val>
            <c:numRef>
              <c:f>'OBJECTIVE 4'!$C$18:$C$19</c:f>
              <c:numCache>
                <c:formatCode>0.0%</c:formatCode>
                <c:ptCount val="2"/>
                <c:pt idx="0">
                  <c:v>0.78421052631578947</c:v>
                </c:pt>
                <c:pt idx="1">
                  <c:v>0.21578947368421053</c:v>
                </c:pt>
              </c:numCache>
            </c:numRef>
          </c:val>
          <c:extLst>
            <c:ext xmlns:c16="http://schemas.microsoft.com/office/drawing/2014/chart" uri="{C3380CC4-5D6E-409C-BE32-E72D297353CC}">
              <c16:uniqueId val="{00000009-5354-422A-8A02-9BA4BC8D58F5}"/>
            </c:ext>
          </c:extLst>
        </c:ser>
        <c:dLbls>
          <c:showLegendKey val="0"/>
          <c:showVal val="0"/>
          <c:showCatName val="0"/>
          <c:showSerName val="0"/>
          <c:showPercent val="0"/>
          <c:showBubbleSize val="0"/>
        </c:dLbls>
        <c:gapWidth val="0"/>
        <c:overlap val="100"/>
        <c:axId val="26427168"/>
        <c:axId val="26426080"/>
      </c:barChart>
      <c:catAx>
        <c:axId val="26427168"/>
        <c:scaling>
          <c:orientation val="minMax"/>
        </c:scaling>
        <c:delete val="0"/>
        <c:axPos val="b"/>
        <c:numFmt formatCode="General" sourceLinked="1"/>
        <c:majorTickMark val="none"/>
        <c:minorTickMark val="none"/>
        <c:tickLblPos val="nextTo"/>
        <c:spPr>
          <a:noFill/>
          <a:ln w="9525" cap="flat" cmpd="sng" algn="ctr">
            <a:noFill/>
            <a:round/>
          </a:ln>
          <a:effectLst/>
        </c:spPr>
        <c:txPr>
          <a:bodyPr rot="-60000000" spcFirstLastPara="1" vertOverflow="ellipsis" vert="horz" wrap="square" anchor="ctr" anchorCtr="1"/>
          <a:lstStyle/>
          <a:p>
            <a:pPr>
              <a:defRPr sz="1600" b="1" i="0" u="none" strike="noStrike" kern="1200" baseline="0">
                <a:solidFill>
                  <a:schemeClr val="tx1">
                    <a:lumMod val="95000"/>
                    <a:lumOff val="5000"/>
                  </a:schemeClr>
                </a:solidFill>
                <a:latin typeface="+mn-lt"/>
                <a:ea typeface="+mn-ea"/>
                <a:cs typeface="+mn-cs"/>
              </a:defRPr>
            </a:pPr>
            <a:endParaRPr lang="en-US"/>
          </a:p>
        </c:txPr>
        <c:crossAx val="26426080"/>
        <c:crosses val="autoZero"/>
        <c:auto val="1"/>
        <c:lblAlgn val="ctr"/>
        <c:lblOffset val="100"/>
        <c:noMultiLvlLbl val="0"/>
      </c:catAx>
      <c:valAx>
        <c:axId val="26426080"/>
        <c:scaling>
          <c:orientation val="minMax"/>
          <c:max val="1"/>
        </c:scaling>
        <c:delete val="1"/>
        <c:axPos val="l"/>
        <c:numFmt formatCode="0%" sourceLinked="1"/>
        <c:majorTickMark val="none"/>
        <c:minorTickMark val="none"/>
        <c:tickLblPos val="nextTo"/>
        <c:crossAx val="26427168"/>
        <c:crosses val="autoZero"/>
        <c:crossBetween val="between"/>
      </c:val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blipFill dpi="0" rotWithShape="1">
      <a:blip xmlns:r="http://schemas.openxmlformats.org/officeDocument/2006/relationships" r:embed="rId9">
        <a:alphaModFix amt="13000"/>
      </a:blip>
      <a:srcRect/>
      <a:stretch>
        <a:fillRect/>
      </a:stretch>
    </a:blipFill>
    <a:ln w="9525" cap="flat" cmpd="sng" algn="ctr">
      <a:noFill/>
      <a:round/>
    </a:ln>
    <a:effectLst/>
  </c:spPr>
  <c:txPr>
    <a:bodyPr/>
    <a:lstStyle/>
    <a:p>
      <a:pPr>
        <a:defRPr/>
      </a:pPr>
      <a:endParaRPr lang="en-US"/>
    </a:p>
  </c:txPr>
  <c:externalData r:id="rId10">
    <c:autoUpdate val="0"/>
  </c:externalData>
</c:chartSpace>
</file>

<file path=ppt/charts/chart3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2.146750776679679E-2"/>
          <c:y val="0.13271890685137649"/>
          <c:w val="0.95706498446640642"/>
          <c:h val="0.68940447180274766"/>
        </c:manualLayout>
      </c:layout>
      <c:barChart>
        <c:barDir val="col"/>
        <c:grouping val="clustered"/>
        <c:varyColors val="0"/>
        <c:ser>
          <c:idx val="0"/>
          <c:order val="0"/>
          <c:spPr>
            <a:blipFill>
              <a:blip xmlns:r="http://schemas.openxmlformats.org/officeDocument/2006/relationships" r:embed="rId3"/>
              <a:stretch>
                <a:fillRect/>
              </a:stretch>
            </a:blipFill>
            <a:ln>
              <a:noFill/>
            </a:ln>
            <a:effectLst/>
          </c:spPr>
          <c:invertIfNegative val="0"/>
          <c:dPt>
            <c:idx val="0"/>
            <c:invertIfNegative val="0"/>
            <c:bubble3D val="0"/>
            <c:spPr>
              <a:blipFill>
                <a:blip xmlns:r="http://schemas.openxmlformats.org/officeDocument/2006/relationships" r:embed="rId4"/>
                <a:stretch>
                  <a:fillRect/>
                </a:stretch>
              </a:blipFill>
              <a:ln>
                <a:noFill/>
              </a:ln>
              <a:effectLst/>
            </c:spPr>
            <c:extLst>
              <c:ext xmlns:c16="http://schemas.microsoft.com/office/drawing/2014/chart" uri="{C3380CC4-5D6E-409C-BE32-E72D297353CC}">
                <c16:uniqueId val="{00000001-0012-4C6C-936F-C8292F53A642}"/>
              </c:ext>
            </c:extLst>
          </c:dPt>
          <c:dPt>
            <c:idx val="1"/>
            <c:invertIfNegative val="0"/>
            <c:bubble3D val="0"/>
            <c:spPr>
              <a:blipFill>
                <a:blip xmlns:r="http://schemas.openxmlformats.org/officeDocument/2006/relationships" r:embed="rId5"/>
                <a:stretch>
                  <a:fillRect/>
                </a:stretch>
              </a:blipFill>
              <a:ln>
                <a:noFill/>
              </a:ln>
              <a:effectLst/>
            </c:spPr>
            <c:extLst>
              <c:ext xmlns:c16="http://schemas.microsoft.com/office/drawing/2014/chart" uri="{C3380CC4-5D6E-409C-BE32-E72D297353CC}">
                <c16:uniqueId val="{00000003-0012-4C6C-936F-C8292F53A642}"/>
              </c:ext>
            </c:extLst>
          </c:dPt>
          <c:dLbls>
            <c:dLbl>
              <c:idx val="0"/>
              <c:layout>
                <c:manualLayout>
                  <c:x val="0"/>
                  <c:y val="0.25264104382526392"/>
                </c:manualLayout>
              </c:layout>
              <c:tx>
                <c:rich>
                  <a:bodyPr/>
                  <a:lstStyle/>
                  <a:p>
                    <a:fld id="{5169A00F-FAFA-4768-9DB3-D9C164786B94}" type="CELLRANGE">
                      <a:rPr lang="en-US"/>
                      <a:pPr/>
                      <a:t>[CELLRANGE]</a:t>
                    </a:fld>
                    <a:endParaRPr lang="en-US"/>
                  </a:p>
                </c:rich>
              </c:tx>
              <c:dLblPos val="outEnd"/>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1-0012-4C6C-936F-C8292F53A642}"/>
                </c:ext>
              </c:extLst>
            </c:dLbl>
            <c:dLbl>
              <c:idx val="1"/>
              <c:layout>
                <c:manualLayout>
                  <c:x val="2.3076924474677435E-3"/>
                  <c:y val="0.2652730960165271"/>
                </c:manualLayout>
              </c:layout>
              <c:tx>
                <c:rich>
                  <a:bodyPr/>
                  <a:lstStyle/>
                  <a:p>
                    <a:fld id="{E607B9AF-8768-4318-8E41-1F7507379B82}" type="CELLRANGE">
                      <a:rPr lang="en-US"/>
                      <a:pPr/>
                      <a:t>[CELLRANGE]</a:t>
                    </a:fld>
                    <a:endParaRPr lang="en-US"/>
                  </a:p>
                </c:rich>
              </c:tx>
              <c:dLblPos val="outEnd"/>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3-0012-4C6C-936F-C8292F53A642}"/>
                </c:ext>
              </c:extLst>
            </c:dLbl>
            <c:spPr>
              <a:noFill/>
              <a:ln>
                <a:noFill/>
              </a:ln>
              <a:effectLst/>
            </c:spPr>
            <c:txPr>
              <a:bodyPr rot="0" spcFirstLastPara="1" vertOverflow="ellipsis" vert="horz" wrap="square" lIns="38100" tIns="19050" rIns="38100" bIns="19050" anchor="ctr" anchorCtr="1">
                <a:spAutoFit/>
              </a:bodyPr>
              <a:lstStyle/>
              <a:p>
                <a:pPr>
                  <a:defRPr sz="1800" b="1" i="0" u="none" strike="noStrike" kern="1200" baseline="0">
                    <a:solidFill>
                      <a:schemeClr val="tx1">
                        <a:lumMod val="95000"/>
                        <a:lumOff val="5000"/>
                      </a:schemeClr>
                    </a:solidFill>
                    <a:latin typeface="+mn-lt"/>
                    <a:ea typeface="+mn-ea"/>
                    <a:cs typeface="+mn-cs"/>
                  </a:defRPr>
                </a:pPr>
                <a:endParaRPr lang="en-US"/>
              </a:p>
            </c:txPr>
            <c:dLblPos val="outEnd"/>
            <c:showLegendKey val="0"/>
            <c:showVal val="0"/>
            <c:showCatName val="0"/>
            <c:showSerName val="0"/>
            <c:showPercent val="0"/>
            <c:showBubbleSize val="0"/>
            <c:showLeaderLines val="0"/>
            <c:extLst>
              <c:ext xmlns:c15="http://schemas.microsoft.com/office/drawing/2012/chart" uri="{CE6537A1-D6FC-4f65-9D91-7224C49458BB}">
                <c15:showDataLabelsRange val="1"/>
                <c15:showLeaderLines val="0"/>
              </c:ext>
            </c:extLst>
          </c:dLbls>
          <c:cat>
            <c:strRef>
              <c:f>'OBJECTIVE 4'!$B$11:$B$12</c:f>
              <c:strCache>
                <c:ptCount val="2"/>
                <c:pt idx="0">
                  <c:v>YES</c:v>
                </c:pt>
                <c:pt idx="1">
                  <c:v>NO</c:v>
                </c:pt>
              </c:strCache>
            </c:strRef>
          </c:cat>
          <c:val>
            <c:numRef>
              <c:f>'OBJECTIVE 4'!$D$11:$D$12</c:f>
              <c:numCache>
                <c:formatCode>0%</c:formatCode>
                <c:ptCount val="2"/>
                <c:pt idx="0">
                  <c:v>1</c:v>
                </c:pt>
                <c:pt idx="1">
                  <c:v>1</c:v>
                </c:pt>
              </c:numCache>
            </c:numRef>
          </c:val>
          <c:extLst>
            <c:ext xmlns:c15="http://schemas.microsoft.com/office/drawing/2012/chart" uri="{02D57815-91ED-43cb-92C2-25804820EDAC}">
              <c15:datalabelsRange>
                <c15:f>'OBJECTIVE 4'!$C$11:$C$12</c15:f>
                <c15:dlblRangeCache>
                  <c:ptCount val="2"/>
                  <c:pt idx="0">
                    <c:v>92.7%</c:v>
                  </c:pt>
                  <c:pt idx="1">
                    <c:v>7.3%</c:v>
                  </c:pt>
                </c15:dlblRangeCache>
              </c15:datalabelsRange>
            </c:ext>
            <c:ext xmlns:c16="http://schemas.microsoft.com/office/drawing/2014/chart" uri="{C3380CC4-5D6E-409C-BE32-E72D297353CC}">
              <c16:uniqueId val="{00000004-0012-4C6C-936F-C8292F53A642}"/>
            </c:ext>
          </c:extLst>
        </c:ser>
        <c:ser>
          <c:idx val="1"/>
          <c:order val="1"/>
          <c:spPr>
            <a:blipFill>
              <a:blip xmlns:r="http://schemas.openxmlformats.org/officeDocument/2006/relationships" r:embed="rId6"/>
              <a:stretch>
                <a:fillRect/>
              </a:stretch>
            </a:blipFill>
            <a:ln>
              <a:noFill/>
            </a:ln>
            <a:effectLst/>
            <a:scene3d>
              <a:camera prst="orthographicFront"/>
              <a:lightRig rig="threePt" dir="t"/>
            </a:scene3d>
          </c:spPr>
          <c:invertIfNegative val="0"/>
          <c:pictureOptions>
            <c:pictureFormat val="stackScale"/>
          </c:pictureOptions>
          <c:dPt>
            <c:idx val="0"/>
            <c:invertIfNegative val="0"/>
            <c:bubble3D val="0"/>
            <c:spPr>
              <a:blipFill>
                <a:blip xmlns:r="http://schemas.openxmlformats.org/officeDocument/2006/relationships" r:embed="rId7"/>
                <a:stretch>
                  <a:fillRect/>
                </a:stretch>
              </a:blipFill>
              <a:ln>
                <a:noFill/>
              </a:ln>
              <a:effectLst/>
              <a:scene3d>
                <a:camera prst="orthographicFront"/>
                <a:lightRig rig="threePt" dir="t"/>
              </a:scene3d>
            </c:spPr>
            <c:pictureOptions>
              <c:pictureFormat val="stackScale"/>
            </c:pictureOptions>
            <c:extLst>
              <c:ext xmlns:c16="http://schemas.microsoft.com/office/drawing/2014/chart" uri="{C3380CC4-5D6E-409C-BE32-E72D297353CC}">
                <c16:uniqueId val="{00000006-0012-4C6C-936F-C8292F53A642}"/>
              </c:ext>
            </c:extLst>
          </c:dPt>
          <c:dPt>
            <c:idx val="1"/>
            <c:invertIfNegative val="0"/>
            <c:bubble3D val="0"/>
            <c:spPr>
              <a:blipFill>
                <a:blip xmlns:r="http://schemas.openxmlformats.org/officeDocument/2006/relationships" r:embed="rId8"/>
                <a:stretch>
                  <a:fillRect/>
                </a:stretch>
              </a:blipFill>
              <a:ln>
                <a:noFill/>
              </a:ln>
              <a:effectLst/>
              <a:scene3d>
                <a:camera prst="orthographicFront"/>
                <a:lightRig rig="threePt" dir="t"/>
              </a:scene3d>
            </c:spPr>
            <c:pictureOptions>
              <c:pictureFormat val="stackScale"/>
            </c:pictureOptions>
            <c:extLst>
              <c:ext xmlns:c16="http://schemas.microsoft.com/office/drawing/2014/chart" uri="{C3380CC4-5D6E-409C-BE32-E72D297353CC}">
                <c16:uniqueId val="{00000008-0012-4C6C-936F-C8292F53A642}"/>
              </c:ext>
            </c:extLst>
          </c:dPt>
          <c:cat>
            <c:strRef>
              <c:f>'OBJECTIVE 4'!$B$11:$B$12</c:f>
              <c:strCache>
                <c:ptCount val="2"/>
                <c:pt idx="0">
                  <c:v>YES</c:v>
                </c:pt>
                <c:pt idx="1">
                  <c:v>NO</c:v>
                </c:pt>
              </c:strCache>
            </c:strRef>
          </c:cat>
          <c:val>
            <c:numRef>
              <c:f>'OBJECTIVE 4'!$C$11:$C$12</c:f>
              <c:numCache>
                <c:formatCode>0.0%</c:formatCode>
                <c:ptCount val="2"/>
                <c:pt idx="0">
                  <c:v>0.92650918635170598</c:v>
                </c:pt>
                <c:pt idx="1">
                  <c:v>7.3490813648293962E-2</c:v>
                </c:pt>
              </c:numCache>
            </c:numRef>
          </c:val>
          <c:extLst>
            <c:ext xmlns:c16="http://schemas.microsoft.com/office/drawing/2014/chart" uri="{C3380CC4-5D6E-409C-BE32-E72D297353CC}">
              <c16:uniqueId val="{00000009-0012-4C6C-936F-C8292F53A642}"/>
            </c:ext>
          </c:extLst>
        </c:ser>
        <c:dLbls>
          <c:showLegendKey val="0"/>
          <c:showVal val="0"/>
          <c:showCatName val="0"/>
          <c:showSerName val="0"/>
          <c:showPercent val="0"/>
          <c:showBubbleSize val="0"/>
        </c:dLbls>
        <c:gapWidth val="0"/>
        <c:overlap val="100"/>
        <c:axId val="26421184"/>
        <c:axId val="26420640"/>
      </c:barChart>
      <c:catAx>
        <c:axId val="26421184"/>
        <c:scaling>
          <c:orientation val="minMax"/>
        </c:scaling>
        <c:delete val="0"/>
        <c:axPos val="b"/>
        <c:numFmt formatCode="General" sourceLinked="1"/>
        <c:majorTickMark val="none"/>
        <c:minorTickMark val="none"/>
        <c:tickLblPos val="nextTo"/>
        <c:spPr>
          <a:noFill/>
          <a:ln w="9525" cap="flat" cmpd="sng" algn="ctr">
            <a:noFill/>
            <a:round/>
          </a:ln>
          <a:effectLst/>
        </c:spPr>
        <c:txPr>
          <a:bodyPr rot="-60000000" spcFirstLastPara="1" vertOverflow="ellipsis" vert="horz" wrap="square" anchor="ctr" anchorCtr="1"/>
          <a:lstStyle/>
          <a:p>
            <a:pPr>
              <a:defRPr sz="1600" b="1" i="0" u="none" strike="noStrike" kern="1200" baseline="0">
                <a:solidFill>
                  <a:schemeClr val="tx1">
                    <a:lumMod val="95000"/>
                    <a:lumOff val="5000"/>
                  </a:schemeClr>
                </a:solidFill>
                <a:latin typeface="+mn-lt"/>
                <a:ea typeface="+mn-ea"/>
                <a:cs typeface="+mn-cs"/>
              </a:defRPr>
            </a:pPr>
            <a:endParaRPr lang="en-US"/>
          </a:p>
        </c:txPr>
        <c:crossAx val="26420640"/>
        <c:crosses val="autoZero"/>
        <c:auto val="1"/>
        <c:lblAlgn val="ctr"/>
        <c:lblOffset val="100"/>
        <c:noMultiLvlLbl val="0"/>
      </c:catAx>
      <c:valAx>
        <c:axId val="26420640"/>
        <c:scaling>
          <c:orientation val="minMax"/>
          <c:max val="1"/>
        </c:scaling>
        <c:delete val="1"/>
        <c:axPos val="l"/>
        <c:numFmt formatCode="0%" sourceLinked="1"/>
        <c:majorTickMark val="none"/>
        <c:minorTickMark val="none"/>
        <c:tickLblPos val="nextTo"/>
        <c:crossAx val="26421184"/>
        <c:crosses val="autoZero"/>
        <c:crossBetween val="between"/>
      </c:val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blipFill dpi="0" rotWithShape="1">
      <a:blip xmlns:r="http://schemas.openxmlformats.org/officeDocument/2006/relationships" r:embed="rId9">
        <a:alphaModFix amt="16000"/>
      </a:blip>
      <a:srcRect/>
      <a:stretch>
        <a:fillRect/>
      </a:stretch>
    </a:blipFill>
    <a:ln w="9525" cap="flat" cmpd="sng" algn="ctr">
      <a:noFill/>
      <a:round/>
    </a:ln>
    <a:effectLst/>
  </c:spPr>
  <c:txPr>
    <a:bodyPr/>
    <a:lstStyle/>
    <a:p>
      <a:pPr>
        <a:defRPr/>
      </a:pPr>
      <a:endParaRPr lang="en-US"/>
    </a:p>
  </c:txPr>
  <c:externalData r:id="rId10">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97">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6.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9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7.xml><?xml version="1.0" encoding="utf-8"?>
<cs:chartStyle xmlns:cs="http://schemas.microsoft.com/office/drawing/2012/chartStyle" xmlns:a="http://schemas.openxmlformats.org/drawingml/2006/main" id="258">
  <cs:axisTitle>
    <cs:lnRef idx="0"/>
    <cs:fillRef idx="0"/>
    <cs:effectRef idx="0"/>
    <cs:fontRef idx="minor">
      <a:schemeClr val="tx1">
        <a:lumMod val="65000"/>
        <a:lumOff val="35000"/>
      </a:schemeClr>
    </cs:fontRef>
    <cs:defRPr sz="900" kern="1200"/>
  </cs:axisTitle>
  <cs:categoryAxis>
    <cs:lnRef idx="0"/>
    <cs:fillRef idx="0"/>
    <cs:effectRef idx="0"/>
    <cs:fontRef idx="minor">
      <a:schemeClr val="tx1">
        <a:lumMod val="65000"/>
        <a:lumOff val="35000"/>
      </a:schemeClr>
    </cs:fontRef>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900" kern="1200"/>
  </cs:chartArea>
  <cs:dataLabel>
    <cs:lnRef idx="0"/>
    <cs:fillRef idx="0"/>
    <cs:effectRef idx="0"/>
    <cs:fontRef idx="minor">
      <a:schemeClr val="lt1"/>
    </cs:fontRef>
    <cs:defRPr sz="900" b="1"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0">
      <cs:styleClr val="auto"/>
    </cs:fillRef>
    <cs:effectRef idx="0"/>
    <cs:fontRef idx="minor">
      <a:schemeClr val="tx1"/>
    </cs:fontRef>
    <cs:spPr>
      <a:solidFill>
        <a:schemeClr val="phClr"/>
      </a:solidFill>
      <a:scene3d>
        <a:camera prst="orthographicFront"/>
        <a:lightRig rig="brightRoom" dir="t"/>
      </a:scene3d>
      <a:sp3d prstMaterial="flat">
        <a:bevelT w="50800" h="101600" prst="angle"/>
        <a:contourClr>
          <a:srgbClr val="000000"/>
        </a:contourClr>
      </a:sp3d>
    </cs:spPr>
  </cs:dataPoint>
  <cs:dataPoint3D>
    <cs:lnRef idx="0"/>
    <cs:fillRef idx="0">
      <cs:styleClr val="auto"/>
    </cs:fillRef>
    <cs:effectRef idx="0"/>
    <cs:fontRef idx="minor">
      <a:schemeClr val="tx1"/>
    </cs:fontRef>
    <cs:spPr>
      <a:solidFill>
        <a:schemeClr val="phClr"/>
      </a:solidFill>
      <a:ln w="1905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fillRef idx="0">
      <cs:styleClr val="auto"/>
    </cs:fillRef>
    <cs:effectRef idx="0"/>
    <cs:fontRef idx="minor">
      <a:schemeClr val="tx1"/>
    </cs:fontRef>
    <cs:spPr>
      <a:solidFill>
        <a:schemeClr val="phClr"/>
      </a:solidFill>
      <a:ln w="9525">
        <a:solidFill>
          <a:schemeClr val="lt1"/>
        </a:solidFill>
      </a:ln>
    </cs:spPr>
  </cs:dataPointMarker>
  <cs:dataPointMarkerLayout symbol="circle" size="6"/>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1" i="0" kern="1200" cap="all" spc="50" baseline="0"/>
  </cs:title>
  <cs:trendline>
    <cs:lnRef idx="0">
      <cs:styleClr val="auto"/>
    </cs:lnRef>
    <cs:fillRef idx="0"/>
    <cs:effectRef idx="0"/>
    <cs:fontRef idx="minor">
      <a:schemeClr val="tx1"/>
    </cs:fontRef>
    <cs:spPr>
      <a:ln w="19050" cap="rnd">
        <a:solidFill>
          <a:schemeClr val="phClr"/>
        </a:solidFill>
        <a:prstDash val="sysDash"/>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9.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9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10.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9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11.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9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1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13.xml><?xml version="1.0" encoding="utf-8"?>
<cs:chartStyle xmlns:cs="http://schemas.microsoft.com/office/drawing/2012/chartStyle" xmlns:a="http://schemas.openxmlformats.org/drawingml/2006/main" id="348">
  <cs:axisTitle>
    <cs:lnRef idx="0"/>
    <cs:fillRef idx="0"/>
    <cs:effectRef idx="0"/>
    <cs:fontRef idx="minor">
      <a:schemeClr val="tx1">
        <a:lumMod val="65000"/>
        <a:lumOff val="35000"/>
      </a:schemeClr>
    </cs:fontRef>
    <cs:defRPr sz="900" kern="1200"/>
  </cs:axisTitle>
  <cs:categoryAxis>
    <cs:lnRef idx="0"/>
    <cs:fillRef idx="0"/>
    <cs:effectRef idx="0"/>
    <cs:fontRef idx="minor">
      <a:schemeClr val="tx1">
        <a:lumMod val="65000"/>
        <a:lumOff val="35000"/>
      </a:schemeClr>
    </cs:fontRef>
    <cs:spPr>
      <a:ln w="12700"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2"/>
    </cs:fontRef>
    <cs:spPr>
      <a:solidFill>
        <a:schemeClr val="bg1"/>
      </a:solidFill>
      <a:ln w="9525" cap="flat" cmpd="sng" algn="ctr">
        <a:solidFill>
          <a:schemeClr val="tx1">
            <a:lumMod val="15000"/>
            <a:lumOff val="85000"/>
          </a:schemeClr>
        </a:solidFill>
        <a:round/>
      </a:ln>
    </cs:spPr>
    <cs:defRPr sz="9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3">
      <cs:styleClr val="auto"/>
    </cs:fillRef>
    <cs:effectRef idx="3"/>
    <cs:fontRef idx="minor">
      <a:schemeClr val="tx1"/>
    </cs:fontRef>
  </cs:dataPoint>
  <cs:dataPoint3D>
    <cs:lnRef idx="0"/>
    <cs:fillRef idx="3">
      <cs:styleClr val="auto"/>
    </cs:fillRef>
    <cs:effectRef idx="3"/>
    <cs:fontRef idx="minor">
      <a:schemeClr val="tx1"/>
    </cs:fontRef>
  </cs:dataPoint3D>
  <cs:dataPointLine>
    <cs:lnRef idx="0">
      <cs:styleClr val="auto"/>
    </cs:lnRef>
    <cs:fillRef idx="3"/>
    <cs:effectRef idx="3"/>
    <cs:fontRef idx="minor">
      <a:schemeClr val="tx1"/>
    </cs:fontRef>
    <cs:spPr>
      <a:ln w="34925" cap="rnd">
        <a:solidFill>
          <a:schemeClr val="phClr"/>
        </a:solidFill>
        <a:round/>
      </a:ln>
    </cs:spPr>
  </cs:dataPointLine>
  <cs:dataPointMarker>
    <cs:lnRef idx="0">
      <cs:styleClr val="auto"/>
    </cs:lnRef>
    <cs:fillRef idx="3">
      <cs:styleClr val="auto"/>
    </cs:fillRef>
    <cs:effectRef idx="3"/>
    <cs:fontRef idx="minor">
      <a:schemeClr val="tx1"/>
    </cs:fontRef>
    <cs:spPr>
      <a:ln w="9525">
        <a:solidFill>
          <a:schemeClr val="phClr"/>
        </a:solidFill>
        <a:round/>
      </a:ln>
    </cs:spPr>
  </cs:dataPointMarker>
  <cs:dataPointMarkerLayout symbol="circle" size="6"/>
  <cs:dataPointWireframe>
    <cs:lnRef idx="0">
      <cs:styleClr val="auto"/>
    </cs:lnRef>
    <cs:fillRef idx="3"/>
    <cs:effectRef idx="3"/>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lt1"/>
    </cs:fontRef>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cs:lnRef idx="0"/>
    <cs:fillRef idx="0"/>
    <cs:effectRef idx="0"/>
    <cs:fontRef idx="minor">
      <a:schemeClr val="lt1"/>
    </cs:fontRef>
  </cs:plotArea>
  <cs:plotArea3D>
    <cs:lnRef idx="0"/>
    <cs:fillRef idx="0"/>
    <cs:effectRef idx="0"/>
    <cs:fontRef idx="minor">
      <a:schemeClr val="lt1"/>
    </cs:fontRef>
  </cs:plotArea3D>
  <cs:seriesAxis>
    <cs:lnRef idx="0"/>
    <cs:fillRef idx="0"/>
    <cs:effectRef idx="0"/>
    <cs:fontRef idx="minor">
      <a:schemeClr val="tx1">
        <a:lumMod val="65000"/>
        <a:lumOff val="35000"/>
      </a:schemeClr>
    </cs:fontRef>
    <cs:spPr>
      <a:ln w="12700" cap="flat" cmpd="sng" algn="ctr">
        <a:solidFill>
          <a:schemeClr val="tx1">
            <a:lumMod val="15000"/>
            <a:lumOff val="85000"/>
          </a:schemeClr>
        </a:solidFill>
        <a:round/>
      </a:ln>
    </cs:spPr>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600" b="1" kern="1200" baseline="0"/>
  </cs:title>
  <cs:trendline>
    <cs:lnRef idx="0">
      <cs:styleClr val="auto"/>
    </cs:lnRef>
    <cs:fillRef idx="0"/>
    <cs:effectRef idx="0"/>
    <cs:fontRef idx="minor">
      <a:schemeClr val="lt1"/>
    </cs:fontRef>
    <cs:spPr>
      <a:ln w="19050" cap="rnd">
        <a:solidFill>
          <a:schemeClr val="phClr"/>
        </a:solidFill>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lt1"/>
    </cs:fontRef>
  </cs:wall>
</cs:chartStyle>
</file>

<file path=ppt/charts/style14.xml><?xml version="1.0" encoding="utf-8"?>
<cs:chartStyle xmlns:cs="http://schemas.microsoft.com/office/drawing/2012/chartStyle" xmlns:a="http://schemas.openxmlformats.org/drawingml/2006/main" id="348">
  <cs:axisTitle>
    <cs:lnRef idx="0"/>
    <cs:fillRef idx="0"/>
    <cs:effectRef idx="0"/>
    <cs:fontRef idx="minor">
      <a:schemeClr val="tx1">
        <a:lumMod val="65000"/>
        <a:lumOff val="35000"/>
      </a:schemeClr>
    </cs:fontRef>
    <cs:defRPr sz="900" kern="1200"/>
  </cs:axisTitle>
  <cs:categoryAxis>
    <cs:lnRef idx="0"/>
    <cs:fillRef idx="0"/>
    <cs:effectRef idx="0"/>
    <cs:fontRef idx="minor">
      <a:schemeClr val="tx1">
        <a:lumMod val="65000"/>
        <a:lumOff val="35000"/>
      </a:schemeClr>
    </cs:fontRef>
    <cs:spPr>
      <a:ln w="12700"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2"/>
    </cs:fontRef>
    <cs:spPr>
      <a:solidFill>
        <a:schemeClr val="bg1"/>
      </a:solidFill>
      <a:ln w="9525" cap="flat" cmpd="sng" algn="ctr">
        <a:solidFill>
          <a:schemeClr val="tx1">
            <a:lumMod val="15000"/>
            <a:lumOff val="85000"/>
          </a:schemeClr>
        </a:solidFill>
        <a:round/>
      </a:ln>
    </cs:spPr>
    <cs:defRPr sz="9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3">
      <cs:styleClr val="auto"/>
    </cs:fillRef>
    <cs:effectRef idx="3"/>
    <cs:fontRef idx="minor">
      <a:schemeClr val="tx1"/>
    </cs:fontRef>
  </cs:dataPoint>
  <cs:dataPoint3D>
    <cs:lnRef idx="0"/>
    <cs:fillRef idx="3">
      <cs:styleClr val="auto"/>
    </cs:fillRef>
    <cs:effectRef idx="3"/>
    <cs:fontRef idx="minor">
      <a:schemeClr val="tx1"/>
    </cs:fontRef>
  </cs:dataPoint3D>
  <cs:dataPointLine>
    <cs:lnRef idx="0">
      <cs:styleClr val="auto"/>
    </cs:lnRef>
    <cs:fillRef idx="3"/>
    <cs:effectRef idx="3"/>
    <cs:fontRef idx="minor">
      <a:schemeClr val="tx1"/>
    </cs:fontRef>
    <cs:spPr>
      <a:ln w="34925" cap="rnd">
        <a:solidFill>
          <a:schemeClr val="phClr"/>
        </a:solidFill>
        <a:round/>
      </a:ln>
    </cs:spPr>
  </cs:dataPointLine>
  <cs:dataPointMarker>
    <cs:lnRef idx="0">
      <cs:styleClr val="auto"/>
    </cs:lnRef>
    <cs:fillRef idx="3">
      <cs:styleClr val="auto"/>
    </cs:fillRef>
    <cs:effectRef idx="3"/>
    <cs:fontRef idx="minor">
      <a:schemeClr val="tx1"/>
    </cs:fontRef>
    <cs:spPr>
      <a:ln w="9525">
        <a:solidFill>
          <a:schemeClr val="phClr"/>
        </a:solidFill>
        <a:round/>
      </a:ln>
    </cs:spPr>
  </cs:dataPointMarker>
  <cs:dataPointMarkerLayout symbol="circle" size="6"/>
  <cs:dataPointWireframe>
    <cs:lnRef idx="0">
      <cs:styleClr val="auto"/>
    </cs:lnRef>
    <cs:fillRef idx="3"/>
    <cs:effectRef idx="3"/>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lt1"/>
    </cs:fontRef>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cs:lnRef idx="0"/>
    <cs:fillRef idx="0"/>
    <cs:effectRef idx="0"/>
    <cs:fontRef idx="minor">
      <a:schemeClr val="lt1"/>
    </cs:fontRef>
  </cs:plotArea>
  <cs:plotArea3D>
    <cs:lnRef idx="0"/>
    <cs:fillRef idx="0"/>
    <cs:effectRef idx="0"/>
    <cs:fontRef idx="minor">
      <a:schemeClr val="lt1"/>
    </cs:fontRef>
  </cs:plotArea3D>
  <cs:seriesAxis>
    <cs:lnRef idx="0"/>
    <cs:fillRef idx="0"/>
    <cs:effectRef idx="0"/>
    <cs:fontRef idx="minor">
      <a:schemeClr val="tx1">
        <a:lumMod val="65000"/>
        <a:lumOff val="35000"/>
      </a:schemeClr>
    </cs:fontRef>
    <cs:spPr>
      <a:ln w="12700" cap="flat" cmpd="sng" algn="ctr">
        <a:solidFill>
          <a:schemeClr val="tx1">
            <a:lumMod val="15000"/>
            <a:lumOff val="85000"/>
          </a:schemeClr>
        </a:solidFill>
        <a:round/>
      </a:ln>
    </cs:spPr>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600" b="1" kern="1200" baseline="0"/>
  </cs:title>
  <cs:trendline>
    <cs:lnRef idx="0">
      <cs:styleClr val="auto"/>
    </cs:lnRef>
    <cs:fillRef idx="0"/>
    <cs:effectRef idx="0"/>
    <cs:fontRef idx="minor">
      <a:schemeClr val="lt1"/>
    </cs:fontRef>
    <cs:spPr>
      <a:ln w="19050" cap="rnd">
        <a:solidFill>
          <a:schemeClr val="phClr"/>
        </a:solidFill>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lt1"/>
    </cs:fontRef>
  </cs:wall>
</cs:chartStyle>
</file>

<file path=ppt/charts/style15.xml><?xml version="1.0" encoding="utf-8"?>
<cs:chartStyle xmlns:cs="http://schemas.microsoft.com/office/drawing/2012/chartStyle" xmlns:a="http://schemas.openxmlformats.org/drawingml/2006/main" id="348">
  <cs:axisTitle>
    <cs:lnRef idx="0"/>
    <cs:fillRef idx="0"/>
    <cs:effectRef idx="0"/>
    <cs:fontRef idx="minor">
      <a:schemeClr val="tx1">
        <a:lumMod val="65000"/>
        <a:lumOff val="35000"/>
      </a:schemeClr>
    </cs:fontRef>
    <cs:defRPr sz="900" kern="1200"/>
  </cs:axisTitle>
  <cs:categoryAxis>
    <cs:lnRef idx="0"/>
    <cs:fillRef idx="0"/>
    <cs:effectRef idx="0"/>
    <cs:fontRef idx="minor">
      <a:schemeClr val="tx1">
        <a:lumMod val="65000"/>
        <a:lumOff val="35000"/>
      </a:schemeClr>
    </cs:fontRef>
    <cs:spPr>
      <a:ln w="12700"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2"/>
    </cs:fontRef>
    <cs:spPr>
      <a:solidFill>
        <a:schemeClr val="bg1"/>
      </a:solidFill>
      <a:ln w="9525" cap="flat" cmpd="sng" algn="ctr">
        <a:solidFill>
          <a:schemeClr val="tx1">
            <a:lumMod val="15000"/>
            <a:lumOff val="85000"/>
          </a:schemeClr>
        </a:solidFill>
        <a:round/>
      </a:ln>
    </cs:spPr>
    <cs:defRPr sz="9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3">
      <cs:styleClr val="auto"/>
    </cs:fillRef>
    <cs:effectRef idx="3"/>
    <cs:fontRef idx="minor">
      <a:schemeClr val="tx1"/>
    </cs:fontRef>
  </cs:dataPoint>
  <cs:dataPoint3D>
    <cs:lnRef idx="0"/>
    <cs:fillRef idx="3">
      <cs:styleClr val="auto"/>
    </cs:fillRef>
    <cs:effectRef idx="3"/>
    <cs:fontRef idx="minor">
      <a:schemeClr val="tx1"/>
    </cs:fontRef>
  </cs:dataPoint3D>
  <cs:dataPointLine>
    <cs:lnRef idx="0">
      <cs:styleClr val="auto"/>
    </cs:lnRef>
    <cs:fillRef idx="3"/>
    <cs:effectRef idx="3"/>
    <cs:fontRef idx="minor">
      <a:schemeClr val="tx1"/>
    </cs:fontRef>
    <cs:spPr>
      <a:ln w="34925" cap="rnd">
        <a:solidFill>
          <a:schemeClr val="phClr"/>
        </a:solidFill>
        <a:round/>
      </a:ln>
    </cs:spPr>
  </cs:dataPointLine>
  <cs:dataPointMarker>
    <cs:lnRef idx="0">
      <cs:styleClr val="auto"/>
    </cs:lnRef>
    <cs:fillRef idx="3">
      <cs:styleClr val="auto"/>
    </cs:fillRef>
    <cs:effectRef idx="3"/>
    <cs:fontRef idx="minor">
      <a:schemeClr val="tx1"/>
    </cs:fontRef>
    <cs:spPr>
      <a:ln w="9525">
        <a:solidFill>
          <a:schemeClr val="phClr"/>
        </a:solidFill>
        <a:round/>
      </a:ln>
    </cs:spPr>
  </cs:dataPointMarker>
  <cs:dataPointMarkerLayout symbol="circle" size="6"/>
  <cs:dataPointWireframe>
    <cs:lnRef idx="0">
      <cs:styleClr val="auto"/>
    </cs:lnRef>
    <cs:fillRef idx="3"/>
    <cs:effectRef idx="3"/>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lt1"/>
    </cs:fontRef>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cs:lnRef idx="0"/>
    <cs:fillRef idx="0"/>
    <cs:effectRef idx="0"/>
    <cs:fontRef idx="minor">
      <a:schemeClr val="lt1"/>
    </cs:fontRef>
  </cs:plotArea>
  <cs:plotArea3D>
    <cs:lnRef idx="0"/>
    <cs:fillRef idx="0"/>
    <cs:effectRef idx="0"/>
    <cs:fontRef idx="minor">
      <a:schemeClr val="lt1"/>
    </cs:fontRef>
  </cs:plotArea3D>
  <cs:seriesAxis>
    <cs:lnRef idx="0"/>
    <cs:fillRef idx="0"/>
    <cs:effectRef idx="0"/>
    <cs:fontRef idx="minor">
      <a:schemeClr val="tx1">
        <a:lumMod val="65000"/>
        <a:lumOff val="35000"/>
      </a:schemeClr>
    </cs:fontRef>
    <cs:spPr>
      <a:ln w="12700" cap="flat" cmpd="sng" algn="ctr">
        <a:solidFill>
          <a:schemeClr val="tx1">
            <a:lumMod val="15000"/>
            <a:lumOff val="85000"/>
          </a:schemeClr>
        </a:solidFill>
        <a:round/>
      </a:ln>
    </cs:spPr>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600" b="1" kern="1200" baseline="0"/>
  </cs:title>
  <cs:trendline>
    <cs:lnRef idx="0">
      <cs:styleClr val="auto"/>
    </cs:lnRef>
    <cs:fillRef idx="0"/>
    <cs:effectRef idx="0"/>
    <cs:fontRef idx="minor">
      <a:schemeClr val="lt1"/>
    </cs:fontRef>
    <cs:spPr>
      <a:ln w="19050" cap="rnd">
        <a:solidFill>
          <a:schemeClr val="phClr"/>
        </a:solidFill>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lt1"/>
    </cs:fontRef>
  </cs:wall>
</cs:chartStyle>
</file>

<file path=ppt/charts/style16.xml><?xml version="1.0" encoding="utf-8"?>
<cs:chartStyle xmlns:cs="http://schemas.microsoft.com/office/drawing/2012/chartStyle" xmlns:a="http://schemas.openxmlformats.org/drawingml/2006/main" id="348">
  <cs:axisTitle>
    <cs:lnRef idx="0"/>
    <cs:fillRef idx="0"/>
    <cs:effectRef idx="0"/>
    <cs:fontRef idx="minor">
      <a:schemeClr val="tx1">
        <a:lumMod val="65000"/>
        <a:lumOff val="35000"/>
      </a:schemeClr>
    </cs:fontRef>
    <cs:defRPr sz="900" kern="1200"/>
  </cs:axisTitle>
  <cs:categoryAxis>
    <cs:lnRef idx="0"/>
    <cs:fillRef idx="0"/>
    <cs:effectRef idx="0"/>
    <cs:fontRef idx="minor">
      <a:schemeClr val="tx1">
        <a:lumMod val="65000"/>
        <a:lumOff val="35000"/>
      </a:schemeClr>
    </cs:fontRef>
    <cs:spPr>
      <a:ln w="12700"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2"/>
    </cs:fontRef>
    <cs:spPr>
      <a:solidFill>
        <a:schemeClr val="bg1"/>
      </a:solidFill>
      <a:ln w="9525" cap="flat" cmpd="sng" algn="ctr">
        <a:solidFill>
          <a:schemeClr val="tx1">
            <a:lumMod val="15000"/>
            <a:lumOff val="85000"/>
          </a:schemeClr>
        </a:solidFill>
        <a:round/>
      </a:ln>
    </cs:spPr>
    <cs:defRPr sz="9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3">
      <cs:styleClr val="auto"/>
    </cs:fillRef>
    <cs:effectRef idx="3"/>
    <cs:fontRef idx="minor">
      <a:schemeClr val="tx1"/>
    </cs:fontRef>
  </cs:dataPoint>
  <cs:dataPoint3D>
    <cs:lnRef idx="0"/>
    <cs:fillRef idx="3">
      <cs:styleClr val="auto"/>
    </cs:fillRef>
    <cs:effectRef idx="3"/>
    <cs:fontRef idx="minor">
      <a:schemeClr val="tx1"/>
    </cs:fontRef>
  </cs:dataPoint3D>
  <cs:dataPointLine>
    <cs:lnRef idx="0">
      <cs:styleClr val="auto"/>
    </cs:lnRef>
    <cs:fillRef idx="3"/>
    <cs:effectRef idx="3"/>
    <cs:fontRef idx="minor">
      <a:schemeClr val="tx1"/>
    </cs:fontRef>
    <cs:spPr>
      <a:ln w="34925" cap="rnd">
        <a:solidFill>
          <a:schemeClr val="phClr"/>
        </a:solidFill>
        <a:round/>
      </a:ln>
    </cs:spPr>
  </cs:dataPointLine>
  <cs:dataPointMarker>
    <cs:lnRef idx="0">
      <cs:styleClr val="auto"/>
    </cs:lnRef>
    <cs:fillRef idx="3">
      <cs:styleClr val="auto"/>
    </cs:fillRef>
    <cs:effectRef idx="3"/>
    <cs:fontRef idx="minor">
      <a:schemeClr val="tx1"/>
    </cs:fontRef>
    <cs:spPr>
      <a:ln w="9525">
        <a:solidFill>
          <a:schemeClr val="phClr"/>
        </a:solidFill>
        <a:round/>
      </a:ln>
    </cs:spPr>
  </cs:dataPointMarker>
  <cs:dataPointMarkerLayout symbol="circle" size="6"/>
  <cs:dataPointWireframe>
    <cs:lnRef idx="0">
      <cs:styleClr val="auto"/>
    </cs:lnRef>
    <cs:fillRef idx="3"/>
    <cs:effectRef idx="3"/>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lt1"/>
    </cs:fontRef>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cs:lnRef idx="0"/>
    <cs:fillRef idx="0"/>
    <cs:effectRef idx="0"/>
    <cs:fontRef idx="minor">
      <a:schemeClr val="lt1"/>
    </cs:fontRef>
  </cs:plotArea>
  <cs:plotArea3D>
    <cs:lnRef idx="0"/>
    <cs:fillRef idx="0"/>
    <cs:effectRef idx="0"/>
    <cs:fontRef idx="minor">
      <a:schemeClr val="lt1"/>
    </cs:fontRef>
  </cs:plotArea3D>
  <cs:seriesAxis>
    <cs:lnRef idx="0"/>
    <cs:fillRef idx="0"/>
    <cs:effectRef idx="0"/>
    <cs:fontRef idx="minor">
      <a:schemeClr val="tx1">
        <a:lumMod val="65000"/>
        <a:lumOff val="35000"/>
      </a:schemeClr>
    </cs:fontRef>
    <cs:spPr>
      <a:ln w="12700" cap="flat" cmpd="sng" algn="ctr">
        <a:solidFill>
          <a:schemeClr val="tx1">
            <a:lumMod val="15000"/>
            <a:lumOff val="85000"/>
          </a:schemeClr>
        </a:solidFill>
        <a:round/>
      </a:ln>
    </cs:spPr>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600" b="1" kern="1200" baseline="0"/>
  </cs:title>
  <cs:trendline>
    <cs:lnRef idx="0">
      <cs:styleClr val="auto"/>
    </cs:lnRef>
    <cs:fillRef idx="0"/>
    <cs:effectRef idx="0"/>
    <cs:fontRef idx="minor">
      <a:schemeClr val="lt1"/>
    </cs:fontRef>
    <cs:spPr>
      <a:ln w="19050" cap="rnd">
        <a:solidFill>
          <a:schemeClr val="phClr"/>
        </a:solidFill>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lt1"/>
    </cs:fontRef>
  </cs:wall>
</cs:chartStyle>
</file>

<file path=ppt/charts/style17.xml><?xml version="1.0" encoding="utf-8"?>
<cs:chartStyle xmlns:cs="http://schemas.microsoft.com/office/drawing/2012/chartStyle" xmlns:a="http://schemas.openxmlformats.org/drawingml/2006/main" id="348">
  <cs:axisTitle>
    <cs:lnRef idx="0"/>
    <cs:fillRef idx="0"/>
    <cs:effectRef idx="0"/>
    <cs:fontRef idx="minor">
      <a:schemeClr val="tx1">
        <a:lumMod val="65000"/>
        <a:lumOff val="35000"/>
      </a:schemeClr>
    </cs:fontRef>
    <cs:defRPr sz="900" kern="1200"/>
  </cs:axisTitle>
  <cs:categoryAxis>
    <cs:lnRef idx="0"/>
    <cs:fillRef idx="0"/>
    <cs:effectRef idx="0"/>
    <cs:fontRef idx="minor">
      <a:schemeClr val="tx1">
        <a:lumMod val="65000"/>
        <a:lumOff val="35000"/>
      </a:schemeClr>
    </cs:fontRef>
    <cs:spPr>
      <a:ln w="12700"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2"/>
    </cs:fontRef>
    <cs:spPr>
      <a:solidFill>
        <a:schemeClr val="bg1"/>
      </a:solidFill>
      <a:ln w="9525" cap="flat" cmpd="sng" algn="ctr">
        <a:solidFill>
          <a:schemeClr val="tx1">
            <a:lumMod val="15000"/>
            <a:lumOff val="85000"/>
          </a:schemeClr>
        </a:solidFill>
        <a:round/>
      </a:ln>
    </cs:spPr>
    <cs:defRPr sz="9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3">
      <cs:styleClr val="auto"/>
    </cs:fillRef>
    <cs:effectRef idx="3"/>
    <cs:fontRef idx="minor">
      <a:schemeClr val="tx1"/>
    </cs:fontRef>
  </cs:dataPoint>
  <cs:dataPoint3D>
    <cs:lnRef idx="0"/>
    <cs:fillRef idx="3">
      <cs:styleClr val="auto"/>
    </cs:fillRef>
    <cs:effectRef idx="3"/>
    <cs:fontRef idx="minor">
      <a:schemeClr val="tx1"/>
    </cs:fontRef>
  </cs:dataPoint3D>
  <cs:dataPointLine>
    <cs:lnRef idx="0">
      <cs:styleClr val="auto"/>
    </cs:lnRef>
    <cs:fillRef idx="3"/>
    <cs:effectRef idx="3"/>
    <cs:fontRef idx="minor">
      <a:schemeClr val="tx1"/>
    </cs:fontRef>
    <cs:spPr>
      <a:ln w="34925" cap="rnd">
        <a:solidFill>
          <a:schemeClr val="phClr"/>
        </a:solidFill>
        <a:round/>
      </a:ln>
    </cs:spPr>
  </cs:dataPointLine>
  <cs:dataPointMarker>
    <cs:lnRef idx="0">
      <cs:styleClr val="auto"/>
    </cs:lnRef>
    <cs:fillRef idx="3">
      <cs:styleClr val="auto"/>
    </cs:fillRef>
    <cs:effectRef idx="3"/>
    <cs:fontRef idx="minor">
      <a:schemeClr val="tx1"/>
    </cs:fontRef>
    <cs:spPr>
      <a:ln w="9525">
        <a:solidFill>
          <a:schemeClr val="phClr"/>
        </a:solidFill>
        <a:round/>
      </a:ln>
    </cs:spPr>
  </cs:dataPointMarker>
  <cs:dataPointMarkerLayout symbol="circle" size="6"/>
  <cs:dataPointWireframe>
    <cs:lnRef idx="0">
      <cs:styleClr val="auto"/>
    </cs:lnRef>
    <cs:fillRef idx="3"/>
    <cs:effectRef idx="3"/>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lt1"/>
    </cs:fontRef>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cs:lnRef idx="0"/>
    <cs:fillRef idx="0"/>
    <cs:effectRef idx="0"/>
    <cs:fontRef idx="minor">
      <a:schemeClr val="lt1"/>
    </cs:fontRef>
  </cs:plotArea>
  <cs:plotArea3D>
    <cs:lnRef idx="0"/>
    <cs:fillRef idx="0"/>
    <cs:effectRef idx="0"/>
    <cs:fontRef idx="minor">
      <a:schemeClr val="lt1"/>
    </cs:fontRef>
  </cs:plotArea3D>
  <cs:seriesAxis>
    <cs:lnRef idx="0"/>
    <cs:fillRef idx="0"/>
    <cs:effectRef idx="0"/>
    <cs:fontRef idx="minor">
      <a:schemeClr val="tx1">
        <a:lumMod val="65000"/>
        <a:lumOff val="35000"/>
      </a:schemeClr>
    </cs:fontRef>
    <cs:spPr>
      <a:ln w="12700" cap="flat" cmpd="sng" algn="ctr">
        <a:solidFill>
          <a:schemeClr val="tx1">
            <a:lumMod val="15000"/>
            <a:lumOff val="85000"/>
          </a:schemeClr>
        </a:solidFill>
        <a:round/>
      </a:ln>
    </cs:spPr>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600" b="1" kern="1200" baseline="0"/>
  </cs:title>
  <cs:trendline>
    <cs:lnRef idx="0">
      <cs:styleClr val="auto"/>
    </cs:lnRef>
    <cs:fillRef idx="0"/>
    <cs:effectRef idx="0"/>
    <cs:fontRef idx="minor">
      <a:schemeClr val="lt1"/>
    </cs:fontRef>
    <cs:spPr>
      <a:ln w="19050" cap="rnd">
        <a:solidFill>
          <a:schemeClr val="phClr"/>
        </a:solidFill>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lt1"/>
    </cs:fontRef>
  </cs:wall>
</cs:chartStyle>
</file>

<file path=ppt/charts/style18.xml><?xml version="1.0" encoding="utf-8"?>
<cs:chartStyle xmlns:cs="http://schemas.microsoft.com/office/drawing/2012/chartStyle" xmlns:a="http://schemas.openxmlformats.org/drawingml/2006/main" id="348">
  <cs:axisTitle>
    <cs:lnRef idx="0"/>
    <cs:fillRef idx="0"/>
    <cs:effectRef idx="0"/>
    <cs:fontRef idx="minor">
      <a:schemeClr val="tx1">
        <a:lumMod val="65000"/>
        <a:lumOff val="35000"/>
      </a:schemeClr>
    </cs:fontRef>
    <cs:defRPr sz="900" kern="1200"/>
  </cs:axisTitle>
  <cs:categoryAxis>
    <cs:lnRef idx="0"/>
    <cs:fillRef idx="0"/>
    <cs:effectRef idx="0"/>
    <cs:fontRef idx="minor">
      <a:schemeClr val="tx1">
        <a:lumMod val="65000"/>
        <a:lumOff val="35000"/>
      </a:schemeClr>
    </cs:fontRef>
    <cs:spPr>
      <a:ln w="12700"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2"/>
    </cs:fontRef>
    <cs:spPr>
      <a:solidFill>
        <a:schemeClr val="bg1"/>
      </a:solidFill>
      <a:ln w="9525" cap="flat" cmpd="sng" algn="ctr">
        <a:solidFill>
          <a:schemeClr val="tx1">
            <a:lumMod val="15000"/>
            <a:lumOff val="85000"/>
          </a:schemeClr>
        </a:solidFill>
        <a:round/>
      </a:ln>
    </cs:spPr>
    <cs:defRPr sz="9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3">
      <cs:styleClr val="auto"/>
    </cs:fillRef>
    <cs:effectRef idx="3"/>
    <cs:fontRef idx="minor">
      <a:schemeClr val="tx1"/>
    </cs:fontRef>
  </cs:dataPoint>
  <cs:dataPoint3D>
    <cs:lnRef idx="0"/>
    <cs:fillRef idx="3">
      <cs:styleClr val="auto"/>
    </cs:fillRef>
    <cs:effectRef idx="3"/>
    <cs:fontRef idx="minor">
      <a:schemeClr val="tx1"/>
    </cs:fontRef>
  </cs:dataPoint3D>
  <cs:dataPointLine>
    <cs:lnRef idx="0">
      <cs:styleClr val="auto"/>
    </cs:lnRef>
    <cs:fillRef idx="3"/>
    <cs:effectRef idx="3"/>
    <cs:fontRef idx="minor">
      <a:schemeClr val="tx1"/>
    </cs:fontRef>
    <cs:spPr>
      <a:ln w="34925" cap="rnd">
        <a:solidFill>
          <a:schemeClr val="phClr"/>
        </a:solidFill>
        <a:round/>
      </a:ln>
    </cs:spPr>
  </cs:dataPointLine>
  <cs:dataPointMarker>
    <cs:lnRef idx="0">
      <cs:styleClr val="auto"/>
    </cs:lnRef>
    <cs:fillRef idx="3">
      <cs:styleClr val="auto"/>
    </cs:fillRef>
    <cs:effectRef idx="3"/>
    <cs:fontRef idx="minor">
      <a:schemeClr val="tx1"/>
    </cs:fontRef>
    <cs:spPr>
      <a:ln w="9525">
        <a:solidFill>
          <a:schemeClr val="phClr"/>
        </a:solidFill>
        <a:round/>
      </a:ln>
    </cs:spPr>
  </cs:dataPointMarker>
  <cs:dataPointMarkerLayout symbol="circle" size="6"/>
  <cs:dataPointWireframe>
    <cs:lnRef idx="0">
      <cs:styleClr val="auto"/>
    </cs:lnRef>
    <cs:fillRef idx="3"/>
    <cs:effectRef idx="3"/>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lt1"/>
    </cs:fontRef>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cs:lnRef idx="0"/>
    <cs:fillRef idx="0"/>
    <cs:effectRef idx="0"/>
    <cs:fontRef idx="minor">
      <a:schemeClr val="lt1"/>
    </cs:fontRef>
  </cs:plotArea>
  <cs:plotArea3D>
    <cs:lnRef idx="0"/>
    <cs:fillRef idx="0"/>
    <cs:effectRef idx="0"/>
    <cs:fontRef idx="minor">
      <a:schemeClr val="lt1"/>
    </cs:fontRef>
  </cs:plotArea3D>
  <cs:seriesAxis>
    <cs:lnRef idx="0"/>
    <cs:fillRef idx="0"/>
    <cs:effectRef idx="0"/>
    <cs:fontRef idx="minor">
      <a:schemeClr val="tx1">
        <a:lumMod val="65000"/>
        <a:lumOff val="35000"/>
      </a:schemeClr>
    </cs:fontRef>
    <cs:spPr>
      <a:ln w="12700" cap="flat" cmpd="sng" algn="ctr">
        <a:solidFill>
          <a:schemeClr val="tx1">
            <a:lumMod val="15000"/>
            <a:lumOff val="85000"/>
          </a:schemeClr>
        </a:solidFill>
        <a:round/>
      </a:ln>
    </cs:spPr>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600" b="1" kern="1200" baseline="0"/>
  </cs:title>
  <cs:trendline>
    <cs:lnRef idx="0">
      <cs:styleClr val="auto"/>
    </cs:lnRef>
    <cs:fillRef idx="0"/>
    <cs:effectRef idx="0"/>
    <cs:fontRef idx="minor">
      <a:schemeClr val="lt1"/>
    </cs:fontRef>
    <cs:spPr>
      <a:ln w="19050" cap="rnd">
        <a:solidFill>
          <a:schemeClr val="phClr"/>
        </a:solidFill>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lt1"/>
    </cs:fontRef>
  </cs:wall>
</cs:chartStyle>
</file>

<file path=ppt/charts/style19.xml><?xml version="1.0" encoding="utf-8"?>
<cs:chartStyle xmlns:cs="http://schemas.microsoft.com/office/drawing/2012/chartStyle" xmlns:a="http://schemas.openxmlformats.org/drawingml/2006/main" id="348">
  <cs:axisTitle>
    <cs:lnRef idx="0"/>
    <cs:fillRef idx="0"/>
    <cs:effectRef idx="0"/>
    <cs:fontRef idx="minor">
      <a:schemeClr val="tx1">
        <a:lumMod val="65000"/>
        <a:lumOff val="35000"/>
      </a:schemeClr>
    </cs:fontRef>
    <cs:defRPr sz="900" kern="1200"/>
  </cs:axisTitle>
  <cs:categoryAxis>
    <cs:lnRef idx="0"/>
    <cs:fillRef idx="0"/>
    <cs:effectRef idx="0"/>
    <cs:fontRef idx="minor">
      <a:schemeClr val="tx1">
        <a:lumMod val="65000"/>
        <a:lumOff val="35000"/>
      </a:schemeClr>
    </cs:fontRef>
    <cs:spPr>
      <a:ln w="12700"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2"/>
    </cs:fontRef>
    <cs:spPr>
      <a:solidFill>
        <a:schemeClr val="bg1"/>
      </a:solidFill>
      <a:ln w="9525" cap="flat" cmpd="sng" algn="ctr">
        <a:solidFill>
          <a:schemeClr val="tx1">
            <a:lumMod val="15000"/>
            <a:lumOff val="85000"/>
          </a:schemeClr>
        </a:solidFill>
        <a:round/>
      </a:ln>
    </cs:spPr>
    <cs:defRPr sz="9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3">
      <cs:styleClr val="auto"/>
    </cs:fillRef>
    <cs:effectRef idx="3"/>
    <cs:fontRef idx="minor">
      <a:schemeClr val="tx1"/>
    </cs:fontRef>
  </cs:dataPoint>
  <cs:dataPoint3D>
    <cs:lnRef idx="0"/>
    <cs:fillRef idx="3">
      <cs:styleClr val="auto"/>
    </cs:fillRef>
    <cs:effectRef idx="3"/>
    <cs:fontRef idx="minor">
      <a:schemeClr val="tx1"/>
    </cs:fontRef>
  </cs:dataPoint3D>
  <cs:dataPointLine>
    <cs:lnRef idx="0">
      <cs:styleClr val="auto"/>
    </cs:lnRef>
    <cs:fillRef idx="3"/>
    <cs:effectRef idx="3"/>
    <cs:fontRef idx="minor">
      <a:schemeClr val="tx1"/>
    </cs:fontRef>
    <cs:spPr>
      <a:ln w="34925" cap="rnd">
        <a:solidFill>
          <a:schemeClr val="phClr"/>
        </a:solidFill>
        <a:round/>
      </a:ln>
    </cs:spPr>
  </cs:dataPointLine>
  <cs:dataPointMarker>
    <cs:lnRef idx="0">
      <cs:styleClr val="auto"/>
    </cs:lnRef>
    <cs:fillRef idx="3">
      <cs:styleClr val="auto"/>
    </cs:fillRef>
    <cs:effectRef idx="3"/>
    <cs:fontRef idx="minor">
      <a:schemeClr val="tx1"/>
    </cs:fontRef>
    <cs:spPr>
      <a:ln w="9525">
        <a:solidFill>
          <a:schemeClr val="phClr"/>
        </a:solidFill>
        <a:round/>
      </a:ln>
    </cs:spPr>
  </cs:dataPointMarker>
  <cs:dataPointMarkerLayout symbol="circle" size="6"/>
  <cs:dataPointWireframe>
    <cs:lnRef idx="0">
      <cs:styleClr val="auto"/>
    </cs:lnRef>
    <cs:fillRef idx="3"/>
    <cs:effectRef idx="3"/>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lt1"/>
    </cs:fontRef>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cs:lnRef idx="0"/>
    <cs:fillRef idx="0"/>
    <cs:effectRef idx="0"/>
    <cs:fontRef idx="minor">
      <a:schemeClr val="lt1"/>
    </cs:fontRef>
  </cs:plotArea>
  <cs:plotArea3D>
    <cs:lnRef idx="0"/>
    <cs:fillRef idx="0"/>
    <cs:effectRef idx="0"/>
    <cs:fontRef idx="minor">
      <a:schemeClr val="lt1"/>
    </cs:fontRef>
  </cs:plotArea3D>
  <cs:seriesAxis>
    <cs:lnRef idx="0"/>
    <cs:fillRef idx="0"/>
    <cs:effectRef idx="0"/>
    <cs:fontRef idx="minor">
      <a:schemeClr val="tx1">
        <a:lumMod val="65000"/>
        <a:lumOff val="35000"/>
      </a:schemeClr>
    </cs:fontRef>
    <cs:spPr>
      <a:ln w="12700" cap="flat" cmpd="sng" algn="ctr">
        <a:solidFill>
          <a:schemeClr val="tx1">
            <a:lumMod val="15000"/>
            <a:lumOff val="85000"/>
          </a:schemeClr>
        </a:solidFill>
        <a:round/>
      </a:ln>
    </cs:spPr>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600" b="1" kern="1200" baseline="0"/>
  </cs:title>
  <cs:trendline>
    <cs:lnRef idx="0">
      <cs:styleClr val="auto"/>
    </cs:lnRef>
    <cs:fillRef idx="0"/>
    <cs:effectRef idx="0"/>
    <cs:fontRef idx="minor">
      <a:schemeClr val="lt1"/>
    </cs:fontRef>
    <cs:spPr>
      <a:ln w="19050" cap="rnd">
        <a:solidFill>
          <a:schemeClr val="phClr"/>
        </a:solidFill>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lt1"/>
    </cs:fontRef>
  </cs:wall>
</cs:chartStyle>
</file>

<file path=ppt/charts/style20.xml><?xml version="1.0" encoding="utf-8"?>
<cs:chartStyle xmlns:cs="http://schemas.microsoft.com/office/drawing/2012/chartStyle" xmlns:a="http://schemas.openxmlformats.org/drawingml/2006/main" id="348">
  <cs:axisTitle>
    <cs:lnRef idx="0"/>
    <cs:fillRef idx="0"/>
    <cs:effectRef idx="0"/>
    <cs:fontRef idx="minor">
      <a:schemeClr val="tx1">
        <a:lumMod val="65000"/>
        <a:lumOff val="35000"/>
      </a:schemeClr>
    </cs:fontRef>
    <cs:defRPr sz="900" kern="1200"/>
  </cs:axisTitle>
  <cs:categoryAxis>
    <cs:lnRef idx="0"/>
    <cs:fillRef idx="0"/>
    <cs:effectRef idx="0"/>
    <cs:fontRef idx="minor">
      <a:schemeClr val="tx1">
        <a:lumMod val="65000"/>
        <a:lumOff val="35000"/>
      </a:schemeClr>
    </cs:fontRef>
    <cs:spPr>
      <a:ln w="12700"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2"/>
    </cs:fontRef>
    <cs:spPr>
      <a:solidFill>
        <a:schemeClr val="bg1"/>
      </a:solidFill>
      <a:ln w="9525" cap="flat" cmpd="sng" algn="ctr">
        <a:solidFill>
          <a:schemeClr val="tx1">
            <a:lumMod val="15000"/>
            <a:lumOff val="85000"/>
          </a:schemeClr>
        </a:solidFill>
        <a:round/>
      </a:ln>
    </cs:spPr>
    <cs:defRPr sz="9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3">
      <cs:styleClr val="auto"/>
    </cs:fillRef>
    <cs:effectRef idx="3"/>
    <cs:fontRef idx="minor">
      <a:schemeClr val="tx1"/>
    </cs:fontRef>
  </cs:dataPoint>
  <cs:dataPoint3D>
    <cs:lnRef idx="0"/>
    <cs:fillRef idx="3">
      <cs:styleClr val="auto"/>
    </cs:fillRef>
    <cs:effectRef idx="3"/>
    <cs:fontRef idx="minor">
      <a:schemeClr val="tx1"/>
    </cs:fontRef>
  </cs:dataPoint3D>
  <cs:dataPointLine>
    <cs:lnRef idx="0">
      <cs:styleClr val="auto"/>
    </cs:lnRef>
    <cs:fillRef idx="3"/>
    <cs:effectRef idx="3"/>
    <cs:fontRef idx="minor">
      <a:schemeClr val="tx1"/>
    </cs:fontRef>
    <cs:spPr>
      <a:ln w="34925" cap="rnd">
        <a:solidFill>
          <a:schemeClr val="phClr"/>
        </a:solidFill>
        <a:round/>
      </a:ln>
    </cs:spPr>
  </cs:dataPointLine>
  <cs:dataPointMarker>
    <cs:lnRef idx="0">
      <cs:styleClr val="auto"/>
    </cs:lnRef>
    <cs:fillRef idx="3">
      <cs:styleClr val="auto"/>
    </cs:fillRef>
    <cs:effectRef idx="3"/>
    <cs:fontRef idx="minor">
      <a:schemeClr val="tx1"/>
    </cs:fontRef>
    <cs:spPr>
      <a:ln w="9525">
        <a:solidFill>
          <a:schemeClr val="phClr"/>
        </a:solidFill>
        <a:round/>
      </a:ln>
    </cs:spPr>
  </cs:dataPointMarker>
  <cs:dataPointMarkerLayout symbol="circle" size="6"/>
  <cs:dataPointWireframe>
    <cs:lnRef idx="0">
      <cs:styleClr val="auto"/>
    </cs:lnRef>
    <cs:fillRef idx="3"/>
    <cs:effectRef idx="3"/>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lt1"/>
    </cs:fontRef>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cs:lnRef idx="0"/>
    <cs:fillRef idx="0"/>
    <cs:effectRef idx="0"/>
    <cs:fontRef idx="minor">
      <a:schemeClr val="lt1"/>
    </cs:fontRef>
  </cs:plotArea>
  <cs:plotArea3D>
    <cs:lnRef idx="0"/>
    <cs:fillRef idx="0"/>
    <cs:effectRef idx="0"/>
    <cs:fontRef idx="minor">
      <a:schemeClr val="lt1"/>
    </cs:fontRef>
  </cs:plotArea3D>
  <cs:seriesAxis>
    <cs:lnRef idx="0"/>
    <cs:fillRef idx="0"/>
    <cs:effectRef idx="0"/>
    <cs:fontRef idx="minor">
      <a:schemeClr val="tx1">
        <a:lumMod val="65000"/>
        <a:lumOff val="35000"/>
      </a:schemeClr>
    </cs:fontRef>
    <cs:spPr>
      <a:ln w="12700" cap="flat" cmpd="sng" algn="ctr">
        <a:solidFill>
          <a:schemeClr val="tx1">
            <a:lumMod val="15000"/>
            <a:lumOff val="85000"/>
          </a:schemeClr>
        </a:solidFill>
        <a:round/>
      </a:ln>
    </cs:spPr>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600" b="1" kern="1200" baseline="0"/>
  </cs:title>
  <cs:trendline>
    <cs:lnRef idx="0">
      <cs:styleClr val="auto"/>
    </cs:lnRef>
    <cs:fillRef idx="0"/>
    <cs:effectRef idx="0"/>
    <cs:fontRef idx="minor">
      <a:schemeClr val="lt1"/>
    </cs:fontRef>
    <cs:spPr>
      <a:ln w="19050" cap="rnd">
        <a:solidFill>
          <a:schemeClr val="phClr"/>
        </a:solidFill>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lt1"/>
    </cs:fontRef>
  </cs:wall>
</cs:chartStyle>
</file>

<file path=ppt/charts/style21.xml><?xml version="1.0" encoding="utf-8"?>
<cs:chartStyle xmlns:cs="http://schemas.microsoft.com/office/drawing/2012/chartStyle" xmlns:a="http://schemas.openxmlformats.org/drawingml/2006/main" id="348">
  <cs:axisTitle>
    <cs:lnRef idx="0"/>
    <cs:fillRef idx="0"/>
    <cs:effectRef idx="0"/>
    <cs:fontRef idx="minor">
      <a:schemeClr val="tx1">
        <a:lumMod val="65000"/>
        <a:lumOff val="35000"/>
      </a:schemeClr>
    </cs:fontRef>
    <cs:defRPr sz="900" kern="1200"/>
  </cs:axisTitle>
  <cs:categoryAxis>
    <cs:lnRef idx="0"/>
    <cs:fillRef idx="0"/>
    <cs:effectRef idx="0"/>
    <cs:fontRef idx="minor">
      <a:schemeClr val="tx1">
        <a:lumMod val="65000"/>
        <a:lumOff val="35000"/>
      </a:schemeClr>
    </cs:fontRef>
    <cs:spPr>
      <a:ln w="12700"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2"/>
    </cs:fontRef>
    <cs:spPr>
      <a:solidFill>
        <a:schemeClr val="bg1"/>
      </a:solidFill>
      <a:ln w="9525" cap="flat" cmpd="sng" algn="ctr">
        <a:solidFill>
          <a:schemeClr val="tx1">
            <a:lumMod val="15000"/>
            <a:lumOff val="85000"/>
          </a:schemeClr>
        </a:solidFill>
        <a:round/>
      </a:ln>
    </cs:spPr>
    <cs:defRPr sz="9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3">
      <cs:styleClr val="auto"/>
    </cs:fillRef>
    <cs:effectRef idx="3"/>
    <cs:fontRef idx="minor">
      <a:schemeClr val="tx1"/>
    </cs:fontRef>
  </cs:dataPoint>
  <cs:dataPoint3D>
    <cs:lnRef idx="0"/>
    <cs:fillRef idx="3">
      <cs:styleClr val="auto"/>
    </cs:fillRef>
    <cs:effectRef idx="3"/>
    <cs:fontRef idx="minor">
      <a:schemeClr val="tx1"/>
    </cs:fontRef>
  </cs:dataPoint3D>
  <cs:dataPointLine>
    <cs:lnRef idx="0">
      <cs:styleClr val="auto"/>
    </cs:lnRef>
    <cs:fillRef idx="3"/>
    <cs:effectRef idx="3"/>
    <cs:fontRef idx="minor">
      <a:schemeClr val="tx1"/>
    </cs:fontRef>
    <cs:spPr>
      <a:ln w="34925" cap="rnd">
        <a:solidFill>
          <a:schemeClr val="phClr"/>
        </a:solidFill>
        <a:round/>
      </a:ln>
    </cs:spPr>
  </cs:dataPointLine>
  <cs:dataPointMarker>
    <cs:lnRef idx="0">
      <cs:styleClr val="auto"/>
    </cs:lnRef>
    <cs:fillRef idx="3">
      <cs:styleClr val="auto"/>
    </cs:fillRef>
    <cs:effectRef idx="3"/>
    <cs:fontRef idx="minor">
      <a:schemeClr val="tx1"/>
    </cs:fontRef>
    <cs:spPr>
      <a:ln w="9525">
        <a:solidFill>
          <a:schemeClr val="phClr"/>
        </a:solidFill>
        <a:round/>
      </a:ln>
    </cs:spPr>
  </cs:dataPointMarker>
  <cs:dataPointMarkerLayout symbol="circle" size="6"/>
  <cs:dataPointWireframe>
    <cs:lnRef idx="0">
      <cs:styleClr val="auto"/>
    </cs:lnRef>
    <cs:fillRef idx="3"/>
    <cs:effectRef idx="3"/>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lt1"/>
    </cs:fontRef>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cs:lnRef idx="0"/>
    <cs:fillRef idx="0"/>
    <cs:effectRef idx="0"/>
    <cs:fontRef idx="minor">
      <a:schemeClr val="lt1"/>
    </cs:fontRef>
  </cs:plotArea>
  <cs:plotArea3D>
    <cs:lnRef idx="0"/>
    <cs:fillRef idx="0"/>
    <cs:effectRef idx="0"/>
    <cs:fontRef idx="minor">
      <a:schemeClr val="lt1"/>
    </cs:fontRef>
  </cs:plotArea3D>
  <cs:seriesAxis>
    <cs:lnRef idx="0"/>
    <cs:fillRef idx="0"/>
    <cs:effectRef idx="0"/>
    <cs:fontRef idx="minor">
      <a:schemeClr val="tx1">
        <a:lumMod val="65000"/>
        <a:lumOff val="35000"/>
      </a:schemeClr>
    </cs:fontRef>
    <cs:spPr>
      <a:ln w="12700" cap="flat" cmpd="sng" algn="ctr">
        <a:solidFill>
          <a:schemeClr val="tx1">
            <a:lumMod val="15000"/>
            <a:lumOff val="85000"/>
          </a:schemeClr>
        </a:solidFill>
        <a:round/>
      </a:ln>
    </cs:spPr>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600" b="1" kern="1200" baseline="0"/>
  </cs:title>
  <cs:trendline>
    <cs:lnRef idx="0">
      <cs:styleClr val="auto"/>
    </cs:lnRef>
    <cs:fillRef idx="0"/>
    <cs:effectRef idx="0"/>
    <cs:fontRef idx="minor">
      <a:schemeClr val="lt1"/>
    </cs:fontRef>
    <cs:spPr>
      <a:ln w="19050" cap="rnd">
        <a:solidFill>
          <a:schemeClr val="phClr"/>
        </a:solidFill>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lt1"/>
    </cs:fontRef>
  </cs:wall>
</cs:chartStyle>
</file>

<file path=ppt/charts/style22.xml><?xml version="1.0" encoding="utf-8"?>
<cs:chartStyle xmlns:cs="http://schemas.microsoft.com/office/drawing/2012/chartStyle" xmlns:a="http://schemas.openxmlformats.org/drawingml/2006/main" id="348">
  <cs:axisTitle>
    <cs:lnRef idx="0"/>
    <cs:fillRef idx="0"/>
    <cs:effectRef idx="0"/>
    <cs:fontRef idx="minor">
      <a:schemeClr val="tx1">
        <a:lumMod val="65000"/>
        <a:lumOff val="35000"/>
      </a:schemeClr>
    </cs:fontRef>
    <cs:defRPr sz="900" kern="1200"/>
  </cs:axisTitle>
  <cs:categoryAxis>
    <cs:lnRef idx="0"/>
    <cs:fillRef idx="0"/>
    <cs:effectRef idx="0"/>
    <cs:fontRef idx="minor">
      <a:schemeClr val="tx1">
        <a:lumMod val="65000"/>
        <a:lumOff val="35000"/>
      </a:schemeClr>
    </cs:fontRef>
    <cs:spPr>
      <a:ln w="12700"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2"/>
    </cs:fontRef>
    <cs:spPr>
      <a:solidFill>
        <a:schemeClr val="bg1"/>
      </a:solidFill>
      <a:ln w="9525" cap="flat" cmpd="sng" algn="ctr">
        <a:solidFill>
          <a:schemeClr val="tx1">
            <a:lumMod val="15000"/>
            <a:lumOff val="85000"/>
          </a:schemeClr>
        </a:solidFill>
        <a:round/>
      </a:ln>
    </cs:spPr>
    <cs:defRPr sz="9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3">
      <cs:styleClr val="auto"/>
    </cs:fillRef>
    <cs:effectRef idx="3"/>
    <cs:fontRef idx="minor">
      <a:schemeClr val="tx1"/>
    </cs:fontRef>
  </cs:dataPoint>
  <cs:dataPoint3D>
    <cs:lnRef idx="0"/>
    <cs:fillRef idx="3">
      <cs:styleClr val="auto"/>
    </cs:fillRef>
    <cs:effectRef idx="3"/>
    <cs:fontRef idx="minor">
      <a:schemeClr val="tx1"/>
    </cs:fontRef>
  </cs:dataPoint3D>
  <cs:dataPointLine>
    <cs:lnRef idx="0">
      <cs:styleClr val="auto"/>
    </cs:lnRef>
    <cs:fillRef idx="3"/>
    <cs:effectRef idx="3"/>
    <cs:fontRef idx="minor">
      <a:schemeClr val="tx1"/>
    </cs:fontRef>
    <cs:spPr>
      <a:ln w="34925" cap="rnd">
        <a:solidFill>
          <a:schemeClr val="phClr"/>
        </a:solidFill>
        <a:round/>
      </a:ln>
    </cs:spPr>
  </cs:dataPointLine>
  <cs:dataPointMarker>
    <cs:lnRef idx="0">
      <cs:styleClr val="auto"/>
    </cs:lnRef>
    <cs:fillRef idx="3">
      <cs:styleClr val="auto"/>
    </cs:fillRef>
    <cs:effectRef idx="3"/>
    <cs:fontRef idx="minor">
      <a:schemeClr val="tx1"/>
    </cs:fontRef>
    <cs:spPr>
      <a:ln w="9525">
        <a:solidFill>
          <a:schemeClr val="phClr"/>
        </a:solidFill>
        <a:round/>
      </a:ln>
    </cs:spPr>
  </cs:dataPointMarker>
  <cs:dataPointMarkerLayout symbol="circle" size="6"/>
  <cs:dataPointWireframe>
    <cs:lnRef idx="0">
      <cs:styleClr val="auto"/>
    </cs:lnRef>
    <cs:fillRef idx="3"/>
    <cs:effectRef idx="3"/>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lt1"/>
    </cs:fontRef>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cs:lnRef idx="0"/>
    <cs:fillRef idx="0"/>
    <cs:effectRef idx="0"/>
    <cs:fontRef idx="minor">
      <a:schemeClr val="lt1"/>
    </cs:fontRef>
  </cs:plotArea>
  <cs:plotArea3D>
    <cs:lnRef idx="0"/>
    <cs:fillRef idx="0"/>
    <cs:effectRef idx="0"/>
    <cs:fontRef idx="minor">
      <a:schemeClr val="lt1"/>
    </cs:fontRef>
  </cs:plotArea3D>
  <cs:seriesAxis>
    <cs:lnRef idx="0"/>
    <cs:fillRef idx="0"/>
    <cs:effectRef idx="0"/>
    <cs:fontRef idx="minor">
      <a:schemeClr val="tx1">
        <a:lumMod val="65000"/>
        <a:lumOff val="35000"/>
      </a:schemeClr>
    </cs:fontRef>
    <cs:spPr>
      <a:ln w="12700" cap="flat" cmpd="sng" algn="ctr">
        <a:solidFill>
          <a:schemeClr val="tx1">
            <a:lumMod val="15000"/>
            <a:lumOff val="85000"/>
          </a:schemeClr>
        </a:solidFill>
        <a:round/>
      </a:ln>
    </cs:spPr>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600" b="1" kern="1200" baseline="0"/>
  </cs:title>
  <cs:trendline>
    <cs:lnRef idx="0">
      <cs:styleClr val="auto"/>
    </cs:lnRef>
    <cs:fillRef idx="0"/>
    <cs:effectRef idx="0"/>
    <cs:fontRef idx="minor">
      <a:schemeClr val="lt1"/>
    </cs:fontRef>
    <cs:spPr>
      <a:ln w="19050" cap="rnd">
        <a:solidFill>
          <a:schemeClr val="phClr"/>
        </a:solidFill>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lt1"/>
    </cs:fontRef>
  </cs:wall>
</cs:chartStyle>
</file>

<file path=ppt/charts/style23.xml><?xml version="1.0" encoding="utf-8"?>
<cs:chartStyle xmlns:cs="http://schemas.microsoft.com/office/drawing/2012/chartStyle" xmlns:a="http://schemas.openxmlformats.org/drawingml/2006/main" id="348">
  <cs:axisTitle>
    <cs:lnRef idx="0"/>
    <cs:fillRef idx="0"/>
    <cs:effectRef idx="0"/>
    <cs:fontRef idx="minor">
      <a:schemeClr val="tx1">
        <a:lumMod val="65000"/>
        <a:lumOff val="35000"/>
      </a:schemeClr>
    </cs:fontRef>
    <cs:defRPr sz="900" kern="1200"/>
  </cs:axisTitle>
  <cs:categoryAxis>
    <cs:lnRef idx="0"/>
    <cs:fillRef idx="0"/>
    <cs:effectRef idx="0"/>
    <cs:fontRef idx="minor">
      <a:schemeClr val="tx1">
        <a:lumMod val="65000"/>
        <a:lumOff val="35000"/>
      </a:schemeClr>
    </cs:fontRef>
    <cs:spPr>
      <a:ln w="12700"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2"/>
    </cs:fontRef>
    <cs:spPr>
      <a:solidFill>
        <a:schemeClr val="bg1"/>
      </a:solidFill>
      <a:ln w="9525" cap="flat" cmpd="sng" algn="ctr">
        <a:solidFill>
          <a:schemeClr val="tx1">
            <a:lumMod val="15000"/>
            <a:lumOff val="85000"/>
          </a:schemeClr>
        </a:solidFill>
        <a:round/>
      </a:ln>
    </cs:spPr>
    <cs:defRPr sz="9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3">
      <cs:styleClr val="auto"/>
    </cs:fillRef>
    <cs:effectRef idx="3"/>
    <cs:fontRef idx="minor">
      <a:schemeClr val="tx1"/>
    </cs:fontRef>
  </cs:dataPoint>
  <cs:dataPoint3D>
    <cs:lnRef idx="0"/>
    <cs:fillRef idx="3">
      <cs:styleClr val="auto"/>
    </cs:fillRef>
    <cs:effectRef idx="3"/>
    <cs:fontRef idx="minor">
      <a:schemeClr val="tx1"/>
    </cs:fontRef>
  </cs:dataPoint3D>
  <cs:dataPointLine>
    <cs:lnRef idx="0">
      <cs:styleClr val="auto"/>
    </cs:lnRef>
    <cs:fillRef idx="3"/>
    <cs:effectRef idx="3"/>
    <cs:fontRef idx="minor">
      <a:schemeClr val="tx1"/>
    </cs:fontRef>
    <cs:spPr>
      <a:ln w="34925" cap="rnd">
        <a:solidFill>
          <a:schemeClr val="phClr"/>
        </a:solidFill>
        <a:round/>
      </a:ln>
    </cs:spPr>
  </cs:dataPointLine>
  <cs:dataPointMarker>
    <cs:lnRef idx="0">
      <cs:styleClr val="auto"/>
    </cs:lnRef>
    <cs:fillRef idx="3">
      <cs:styleClr val="auto"/>
    </cs:fillRef>
    <cs:effectRef idx="3"/>
    <cs:fontRef idx="minor">
      <a:schemeClr val="tx1"/>
    </cs:fontRef>
    <cs:spPr>
      <a:ln w="9525">
        <a:solidFill>
          <a:schemeClr val="phClr"/>
        </a:solidFill>
        <a:round/>
      </a:ln>
    </cs:spPr>
  </cs:dataPointMarker>
  <cs:dataPointMarkerLayout symbol="circle" size="6"/>
  <cs:dataPointWireframe>
    <cs:lnRef idx="0">
      <cs:styleClr val="auto"/>
    </cs:lnRef>
    <cs:fillRef idx="3"/>
    <cs:effectRef idx="3"/>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lt1"/>
    </cs:fontRef>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cs:lnRef idx="0"/>
    <cs:fillRef idx="0"/>
    <cs:effectRef idx="0"/>
    <cs:fontRef idx="minor">
      <a:schemeClr val="lt1"/>
    </cs:fontRef>
  </cs:plotArea>
  <cs:plotArea3D>
    <cs:lnRef idx="0"/>
    <cs:fillRef idx="0"/>
    <cs:effectRef idx="0"/>
    <cs:fontRef idx="minor">
      <a:schemeClr val="lt1"/>
    </cs:fontRef>
  </cs:plotArea3D>
  <cs:seriesAxis>
    <cs:lnRef idx="0"/>
    <cs:fillRef idx="0"/>
    <cs:effectRef idx="0"/>
    <cs:fontRef idx="minor">
      <a:schemeClr val="tx1">
        <a:lumMod val="65000"/>
        <a:lumOff val="35000"/>
      </a:schemeClr>
    </cs:fontRef>
    <cs:spPr>
      <a:ln w="12700" cap="flat" cmpd="sng" algn="ctr">
        <a:solidFill>
          <a:schemeClr val="tx1">
            <a:lumMod val="15000"/>
            <a:lumOff val="85000"/>
          </a:schemeClr>
        </a:solidFill>
        <a:round/>
      </a:ln>
    </cs:spPr>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600" b="1" kern="1200" baseline="0"/>
  </cs:title>
  <cs:trendline>
    <cs:lnRef idx="0">
      <cs:styleClr val="auto"/>
    </cs:lnRef>
    <cs:fillRef idx="0"/>
    <cs:effectRef idx="0"/>
    <cs:fontRef idx="minor">
      <a:schemeClr val="lt1"/>
    </cs:fontRef>
    <cs:spPr>
      <a:ln w="19050" cap="rnd">
        <a:solidFill>
          <a:schemeClr val="phClr"/>
        </a:solidFill>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lt1"/>
    </cs:fontRef>
  </cs:wall>
</cs:chartStyle>
</file>

<file path=ppt/charts/style24.xml><?xml version="1.0" encoding="utf-8"?>
<cs:chartStyle xmlns:cs="http://schemas.microsoft.com/office/drawing/2012/chartStyle" xmlns:a="http://schemas.openxmlformats.org/drawingml/2006/main" id="348">
  <cs:axisTitle>
    <cs:lnRef idx="0"/>
    <cs:fillRef idx="0"/>
    <cs:effectRef idx="0"/>
    <cs:fontRef idx="minor">
      <a:schemeClr val="tx1">
        <a:lumMod val="65000"/>
        <a:lumOff val="35000"/>
      </a:schemeClr>
    </cs:fontRef>
    <cs:defRPr sz="900" kern="1200"/>
  </cs:axisTitle>
  <cs:categoryAxis>
    <cs:lnRef idx="0"/>
    <cs:fillRef idx="0"/>
    <cs:effectRef idx="0"/>
    <cs:fontRef idx="minor">
      <a:schemeClr val="tx1">
        <a:lumMod val="65000"/>
        <a:lumOff val="35000"/>
      </a:schemeClr>
    </cs:fontRef>
    <cs:spPr>
      <a:ln w="12700"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2"/>
    </cs:fontRef>
    <cs:spPr>
      <a:solidFill>
        <a:schemeClr val="bg1"/>
      </a:solidFill>
      <a:ln w="9525" cap="flat" cmpd="sng" algn="ctr">
        <a:solidFill>
          <a:schemeClr val="tx1">
            <a:lumMod val="15000"/>
            <a:lumOff val="85000"/>
          </a:schemeClr>
        </a:solidFill>
        <a:round/>
      </a:ln>
    </cs:spPr>
    <cs:defRPr sz="9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3">
      <cs:styleClr val="auto"/>
    </cs:fillRef>
    <cs:effectRef idx="3"/>
    <cs:fontRef idx="minor">
      <a:schemeClr val="tx1"/>
    </cs:fontRef>
  </cs:dataPoint>
  <cs:dataPoint3D>
    <cs:lnRef idx="0"/>
    <cs:fillRef idx="3">
      <cs:styleClr val="auto"/>
    </cs:fillRef>
    <cs:effectRef idx="3"/>
    <cs:fontRef idx="minor">
      <a:schemeClr val="tx1"/>
    </cs:fontRef>
  </cs:dataPoint3D>
  <cs:dataPointLine>
    <cs:lnRef idx="0">
      <cs:styleClr val="auto"/>
    </cs:lnRef>
    <cs:fillRef idx="3"/>
    <cs:effectRef idx="3"/>
    <cs:fontRef idx="minor">
      <a:schemeClr val="tx1"/>
    </cs:fontRef>
    <cs:spPr>
      <a:ln w="34925" cap="rnd">
        <a:solidFill>
          <a:schemeClr val="phClr"/>
        </a:solidFill>
        <a:round/>
      </a:ln>
    </cs:spPr>
  </cs:dataPointLine>
  <cs:dataPointMarker>
    <cs:lnRef idx="0">
      <cs:styleClr val="auto"/>
    </cs:lnRef>
    <cs:fillRef idx="3">
      <cs:styleClr val="auto"/>
    </cs:fillRef>
    <cs:effectRef idx="3"/>
    <cs:fontRef idx="minor">
      <a:schemeClr val="tx1"/>
    </cs:fontRef>
    <cs:spPr>
      <a:ln w="9525">
        <a:solidFill>
          <a:schemeClr val="phClr"/>
        </a:solidFill>
        <a:round/>
      </a:ln>
    </cs:spPr>
  </cs:dataPointMarker>
  <cs:dataPointMarkerLayout symbol="circle" size="6"/>
  <cs:dataPointWireframe>
    <cs:lnRef idx="0">
      <cs:styleClr val="auto"/>
    </cs:lnRef>
    <cs:fillRef idx="3"/>
    <cs:effectRef idx="3"/>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lt1"/>
    </cs:fontRef>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cs:lnRef idx="0"/>
    <cs:fillRef idx="0"/>
    <cs:effectRef idx="0"/>
    <cs:fontRef idx="minor">
      <a:schemeClr val="lt1"/>
    </cs:fontRef>
  </cs:plotArea>
  <cs:plotArea3D>
    <cs:lnRef idx="0"/>
    <cs:fillRef idx="0"/>
    <cs:effectRef idx="0"/>
    <cs:fontRef idx="minor">
      <a:schemeClr val="lt1"/>
    </cs:fontRef>
  </cs:plotArea3D>
  <cs:seriesAxis>
    <cs:lnRef idx="0"/>
    <cs:fillRef idx="0"/>
    <cs:effectRef idx="0"/>
    <cs:fontRef idx="minor">
      <a:schemeClr val="tx1">
        <a:lumMod val="65000"/>
        <a:lumOff val="35000"/>
      </a:schemeClr>
    </cs:fontRef>
    <cs:spPr>
      <a:ln w="12700" cap="flat" cmpd="sng" algn="ctr">
        <a:solidFill>
          <a:schemeClr val="tx1">
            <a:lumMod val="15000"/>
            <a:lumOff val="85000"/>
          </a:schemeClr>
        </a:solidFill>
        <a:round/>
      </a:ln>
    </cs:spPr>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600" b="1" kern="1200" baseline="0"/>
  </cs:title>
  <cs:trendline>
    <cs:lnRef idx="0">
      <cs:styleClr val="auto"/>
    </cs:lnRef>
    <cs:fillRef idx="0"/>
    <cs:effectRef idx="0"/>
    <cs:fontRef idx="minor">
      <a:schemeClr val="lt1"/>
    </cs:fontRef>
    <cs:spPr>
      <a:ln w="19050" cap="rnd">
        <a:solidFill>
          <a:schemeClr val="phClr"/>
        </a:solidFill>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lt1"/>
    </cs:fontRef>
  </cs:wall>
</cs:chartStyle>
</file>

<file path=ppt/charts/style25.xml><?xml version="1.0" encoding="utf-8"?>
<cs:chartStyle xmlns:cs="http://schemas.microsoft.com/office/drawing/2012/chartStyle" xmlns:a="http://schemas.openxmlformats.org/drawingml/2006/main" id="348">
  <cs:axisTitle>
    <cs:lnRef idx="0"/>
    <cs:fillRef idx="0"/>
    <cs:effectRef idx="0"/>
    <cs:fontRef idx="minor">
      <a:schemeClr val="tx1">
        <a:lumMod val="65000"/>
        <a:lumOff val="35000"/>
      </a:schemeClr>
    </cs:fontRef>
    <cs:defRPr sz="900" kern="1200"/>
  </cs:axisTitle>
  <cs:categoryAxis>
    <cs:lnRef idx="0"/>
    <cs:fillRef idx="0"/>
    <cs:effectRef idx="0"/>
    <cs:fontRef idx="minor">
      <a:schemeClr val="tx1">
        <a:lumMod val="65000"/>
        <a:lumOff val="35000"/>
      </a:schemeClr>
    </cs:fontRef>
    <cs:spPr>
      <a:ln w="12700"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2"/>
    </cs:fontRef>
    <cs:spPr>
      <a:solidFill>
        <a:schemeClr val="bg1"/>
      </a:solidFill>
      <a:ln w="9525" cap="flat" cmpd="sng" algn="ctr">
        <a:solidFill>
          <a:schemeClr val="tx1">
            <a:lumMod val="15000"/>
            <a:lumOff val="85000"/>
          </a:schemeClr>
        </a:solidFill>
        <a:round/>
      </a:ln>
    </cs:spPr>
    <cs:defRPr sz="9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3">
      <cs:styleClr val="auto"/>
    </cs:fillRef>
    <cs:effectRef idx="3"/>
    <cs:fontRef idx="minor">
      <a:schemeClr val="tx1"/>
    </cs:fontRef>
  </cs:dataPoint>
  <cs:dataPoint3D>
    <cs:lnRef idx="0"/>
    <cs:fillRef idx="3">
      <cs:styleClr val="auto"/>
    </cs:fillRef>
    <cs:effectRef idx="3"/>
    <cs:fontRef idx="minor">
      <a:schemeClr val="tx1"/>
    </cs:fontRef>
  </cs:dataPoint3D>
  <cs:dataPointLine>
    <cs:lnRef idx="0">
      <cs:styleClr val="auto"/>
    </cs:lnRef>
    <cs:fillRef idx="3"/>
    <cs:effectRef idx="3"/>
    <cs:fontRef idx="minor">
      <a:schemeClr val="tx1"/>
    </cs:fontRef>
    <cs:spPr>
      <a:ln w="34925" cap="rnd">
        <a:solidFill>
          <a:schemeClr val="phClr"/>
        </a:solidFill>
        <a:round/>
      </a:ln>
    </cs:spPr>
  </cs:dataPointLine>
  <cs:dataPointMarker>
    <cs:lnRef idx="0">
      <cs:styleClr val="auto"/>
    </cs:lnRef>
    <cs:fillRef idx="3">
      <cs:styleClr val="auto"/>
    </cs:fillRef>
    <cs:effectRef idx="3"/>
    <cs:fontRef idx="minor">
      <a:schemeClr val="tx1"/>
    </cs:fontRef>
    <cs:spPr>
      <a:ln w="9525">
        <a:solidFill>
          <a:schemeClr val="phClr"/>
        </a:solidFill>
        <a:round/>
      </a:ln>
    </cs:spPr>
  </cs:dataPointMarker>
  <cs:dataPointMarkerLayout symbol="circle" size="6"/>
  <cs:dataPointWireframe>
    <cs:lnRef idx="0">
      <cs:styleClr val="auto"/>
    </cs:lnRef>
    <cs:fillRef idx="3"/>
    <cs:effectRef idx="3"/>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lt1"/>
    </cs:fontRef>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cs:lnRef idx="0"/>
    <cs:fillRef idx="0"/>
    <cs:effectRef idx="0"/>
    <cs:fontRef idx="minor">
      <a:schemeClr val="lt1"/>
    </cs:fontRef>
  </cs:plotArea>
  <cs:plotArea3D>
    <cs:lnRef idx="0"/>
    <cs:fillRef idx="0"/>
    <cs:effectRef idx="0"/>
    <cs:fontRef idx="minor">
      <a:schemeClr val="lt1"/>
    </cs:fontRef>
  </cs:plotArea3D>
  <cs:seriesAxis>
    <cs:lnRef idx="0"/>
    <cs:fillRef idx="0"/>
    <cs:effectRef idx="0"/>
    <cs:fontRef idx="minor">
      <a:schemeClr val="tx1">
        <a:lumMod val="65000"/>
        <a:lumOff val="35000"/>
      </a:schemeClr>
    </cs:fontRef>
    <cs:spPr>
      <a:ln w="12700" cap="flat" cmpd="sng" algn="ctr">
        <a:solidFill>
          <a:schemeClr val="tx1">
            <a:lumMod val="15000"/>
            <a:lumOff val="85000"/>
          </a:schemeClr>
        </a:solidFill>
        <a:round/>
      </a:ln>
    </cs:spPr>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600" b="1" kern="1200" baseline="0"/>
  </cs:title>
  <cs:trendline>
    <cs:lnRef idx="0">
      <cs:styleClr val="auto"/>
    </cs:lnRef>
    <cs:fillRef idx="0"/>
    <cs:effectRef idx="0"/>
    <cs:fontRef idx="minor">
      <a:schemeClr val="lt1"/>
    </cs:fontRef>
    <cs:spPr>
      <a:ln w="19050" cap="rnd">
        <a:solidFill>
          <a:schemeClr val="phClr"/>
        </a:solidFill>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lt1"/>
    </cs:fontRef>
  </cs:wall>
</cs:chartStyle>
</file>

<file path=ppt/charts/style26.xml><?xml version="1.0" encoding="utf-8"?>
<cs:chartStyle xmlns:cs="http://schemas.microsoft.com/office/drawing/2012/chartStyle" xmlns:a="http://schemas.openxmlformats.org/drawingml/2006/main" id="348">
  <cs:axisTitle>
    <cs:lnRef idx="0"/>
    <cs:fillRef idx="0"/>
    <cs:effectRef idx="0"/>
    <cs:fontRef idx="minor">
      <a:schemeClr val="tx1">
        <a:lumMod val="65000"/>
        <a:lumOff val="35000"/>
      </a:schemeClr>
    </cs:fontRef>
    <cs:defRPr sz="900" kern="1200"/>
  </cs:axisTitle>
  <cs:categoryAxis>
    <cs:lnRef idx="0"/>
    <cs:fillRef idx="0"/>
    <cs:effectRef idx="0"/>
    <cs:fontRef idx="minor">
      <a:schemeClr val="tx1">
        <a:lumMod val="65000"/>
        <a:lumOff val="35000"/>
      </a:schemeClr>
    </cs:fontRef>
    <cs:spPr>
      <a:ln w="12700"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2"/>
    </cs:fontRef>
    <cs:spPr>
      <a:solidFill>
        <a:schemeClr val="bg1"/>
      </a:solidFill>
      <a:ln w="9525" cap="flat" cmpd="sng" algn="ctr">
        <a:solidFill>
          <a:schemeClr val="tx1">
            <a:lumMod val="15000"/>
            <a:lumOff val="85000"/>
          </a:schemeClr>
        </a:solidFill>
        <a:round/>
      </a:ln>
    </cs:spPr>
    <cs:defRPr sz="9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3">
      <cs:styleClr val="auto"/>
    </cs:fillRef>
    <cs:effectRef idx="3"/>
    <cs:fontRef idx="minor">
      <a:schemeClr val="tx1"/>
    </cs:fontRef>
  </cs:dataPoint>
  <cs:dataPoint3D>
    <cs:lnRef idx="0"/>
    <cs:fillRef idx="3">
      <cs:styleClr val="auto"/>
    </cs:fillRef>
    <cs:effectRef idx="3"/>
    <cs:fontRef idx="minor">
      <a:schemeClr val="tx1"/>
    </cs:fontRef>
  </cs:dataPoint3D>
  <cs:dataPointLine>
    <cs:lnRef idx="0">
      <cs:styleClr val="auto"/>
    </cs:lnRef>
    <cs:fillRef idx="3"/>
    <cs:effectRef idx="3"/>
    <cs:fontRef idx="minor">
      <a:schemeClr val="tx1"/>
    </cs:fontRef>
    <cs:spPr>
      <a:ln w="34925" cap="rnd">
        <a:solidFill>
          <a:schemeClr val="phClr"/>
        </a:solidFill>
        <a:round/>
      </a:ln>
    </cs:spPr>
  </cs:dataPointLine>
  <cs:dataPointMarker>
    <cs:lnRef idx="0">
      <cs:styleClr val="auto"/>
    </cs:lnRef>
    <cs:fillRef idx="3">
      <cs:styleClr val="auto"/>
    </cs:fillRef>
    <cs:effectRef idx="3"/>
    <cs:fontRef idx="minor">
      <a:schemeClr val="tx1"/>
    </cs:fontRef>
    <cs:spPr>
      <a:ln w="9525">
        <a:solidFill>
          <a:schemeClr val="phClr"/>
        </a:solidFill>
        <a:round/>
      </a:ln>
    </cs:spPr>
  </cs:dataPointMarker>
  <cs:dataPointMarkerLayout symbol="circle" size="6"/>
  <cs:dataPointWireframe>
    <cs:lnRef idx="0">
      <cs:styleClr val="auto"/>
    </cs:lnRef>
    <cs:fillRef idx="3"/>
    <cs:effectRef idx="3"/>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lt1"/>
    </cs:fontRef>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cs:lnRef idx="0"/>
    <cs:fillRef idx="0"/>
    <cs:effectRef idx="0"/>
    <cs:fontRef idx="minor">
      <a:schemeClr val="lt1"/>
    </cs:fontRef>
  </cs:plotArea>
  <cs:plotArea3D>
    <cs:lnRef idx="0"/>
    <cs:fillRef idx="0"/>
    <cs:effectRef idx="0"/>
    <cs:fontRef idx="minor">
      <a:schemeClr val="lt1"/>
    </cs:fontRef>
  </cs:plotArea3D>
  <cs:seriesAxis>
    <cs:lnRef idx="0"/>
    <cs:fillRef idx="0"/>
    <cs:effectRef idx="0"/>
    <cs:fontRef idx="minor">
      <a:schemeClr val="tx1">
        <a:lumMod val="65000"/>
        <a:lumOff val="35000"/>
      </a:schemeClr>
    </cs:fontRef>
    <cs:spPr>
      <a:ln w="12700" cap="flat" cmpd="sng" algn="ctr">
        <a:solidFill>
          <a:schemeClr val="tx1">
            <a:lumMod val="15000"/>
            <a:lumOff val="85000"/>
          </a:schemeClr>
        </a:solidFill>
        <a:round/>
      </a:ln>
    </cs:spPr>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600" b="1" kern="1200" baseline="0"/>
  </cs:title>
  <cs:trendline>
    <cs:lnRef idx="0">
      <cs:styleClr val="auto"/>
    </cs:lnRef>
    <cs:fillRef idx="0"/>
    <cs:effectRef idx="0"/>
    <cs:fontRef idx="minor">
      <a:schemeClr val="lt1"/>
    </cs:fontRef>
    <cs:spPr>
      <a:ln w="19050" cap="rnd">
        <a:solidFill>
          <a:schemeClr val="phClr"/>
        </a:solidFill>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lt1"/>
    </cs:fontRef>
  </cs:wall>
</cs:chartStyle>
</file>

<file path=ppt/charts/style27.xml><?xml version="1.0" encoding="utf-8"?>
<cs:chartStyle xmlns:cs="http://schemas.microsoft.com/office/drawing/2012/chartStyle" xmlns:a="http://schemas.openxmlformats.org/drawingml/2006/main" id="348">
  <cs:axisTitle>
    <cs:lnRef idx="0"/>
    <cs:fillRef idx="0"/>
    <cs:effectRef idx="0"/>
    <cs:fontRef idx="minor">
      <a:schemeClr val="tx1">
        <a:lumMod val="65000"/>
        <a:lumOff val="35000"/>
      </a:schemeClr>
    </cs:fontRef>
    <cs:defRPr sz="900" kern="1200"/>
  </cs:axisTitle>
  <cs:categoryAxis>
    <cs:lnRef idx="0"/>
    <cs:fillRef idx="0"/>
    <cs:effectRef idx="0"/>
    <cs:fontRef idx="minor">
      <a:schemeClr val="tx1">
        <a:lumMod val="65000"/>
        <a:lumOff val="35000"/>
      </a:schemeClr>
    </cs:fontRef>
    <cs:spPr>
      <a:ln w="12700"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2"/>
    </cs:fontRef>
    <cs:spPr>
      <a:solidFill>
        <a:schemeClr val="bg1"/>
      </a:solidFill>
      <a:ln w="9525" cap="flat" cmpd="sng" algn="ctr">
        <a:solidFill>
          <a:schemeClr val="tx1">
            <a:lumMod val="15000"/>
            <a:lumOff val="85000"/>
          </a:schemeClr>
        </a:solidFill>
        <a:round/>
      </a:ln>
    </cs:spPr>
    <cs:defRPr sz="9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3">
      <cs:styleClr val="auto"/>
    </cs:fillRef>
    <cs:effectRef idx="3"/>
    <cs:fontRef idx="minor">
      <a:schemeClr val="tx1"/>
    </cs:fontRef>
  </cs:dataPoint>
  <cs:dataPoint3D>
    <cs:lnRef idx="0"/>
    <cs:fillRef idx="3">
      <cs:styleClr val="auto"/>
    </cs:fillRef>
    <cs:effectRef idx="3"/>
    <cs:fontRef idx="minor">
      <a:schemeClr val="tx1"/>
    </cs:fontRef>
  </cs:dataPoint3D>
  <cs:dataPointLine>
    <cs:lnRef idx="0">
      <cs:styleClr val="auto"/>
    </cs:lnRef>
    <cs:fillRef idx="3"/>
    <cs:effectRef idx="3"/>
    <cs:fontRef idx="minor">
      <a:schemeClr val="tx1"/>
    </cs:fontRef>
    <cs:spPr>
      <a:ln w="34925" cap="rnd">
        <a:solidFill>
          <a:schemeClr val="phClr"/>
        </a:solidFill>
        <a:round/>
      </a:ln>
    </cs:spPr>
  </cs:dataPointLine>
  <cs:dataPointMarker>
    <cs:lnRef idx="0">
      <cs:styleClr val="auto"/>
    </cs:lnRef>
    <cs:fillRef idx="3">
      <cs:styleClr val="auto"/>
    </cs:fillRef>
    <cs:effectRef idx="3"/>
    <cs:fontRef idx="minor">
      <a:schemeClr val="tx1"/>
    </cs:fontRef>
    <cs:spPr>
      <a:ln w="9525">
        <a:solidFill>
          <a:schemeClr val="phClr"/>
        </a:solidFill>
        <a:round/>
      </a:ln>
    </cs:spPr>
  </cs:dataPointMarker>
  <cs:dataPointMarkerLayout symbol="circle" size="6"/>
  <cs:dataPointWireframe>
    <cs:lnRef idx="0">
      <cs:styleClr val="auto"/>
    </cs:lnRef>
    <cs:fillRef idx="3"/>
    <cs:effectRef idx="3"/>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lt1"/>
    </cs:fontRef>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cs:lnRef idx="0"/>
    <cs:fillRef idx="0"/>
    <cs:effectRef idx="0"/>
    <cs:fontRef idx="minor">
      <a:schemeClr val="lt1"/>
    </cs:fontRef>
  </cs:plotArea>
  <cs:plotArea3D>
    <cs:lnRef idx="0"/>
    <cs:fillRef idx="0"/>
    <cs:effectRef idx="0"/>
    <cs:fontRef idx="minor">
      <a:schemeClr val="lt1"/>
    </cs:fontRef>
  </cs:plotArea3D>
  <cs:seriesAxis>
    <cs:lnRef idx="0"/>
    <cs:fillRef idx="0"/>
    <cs:effectRef idx="0"/>
    <cs:fontRef idx="minor">
      <a:schemeClr val="tx1">
        <a:lumMod val="65000"/>
        <a:lumOff val="35000"/>
      </a:schemeClr>
    </cs:fontRef>
    <cs:spPr>
      <a:ln w="12700" cap="flat" cmpd="sng" algn="ctr">
        <a:solidFill>
          <a:schemeClr val="tx1">
            <a:lumMod val="15000"/>
            <a:lumOff val="85000"/>
          </a:schemeClr>
        </a:solidFill>
        <a:round/>
      </a:ln>
    </cs:spPr>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600" b="1" kern="1200" baseline="0"/>
  </cs:title>
  <cs:trendline>
    <cs:lnRef idx="0">
      <cs:styleClr val="auto"/>
    </cs:lnRef>
    <cs:fillRef idx="0"/>
    <cs:effectRef idx="0"/>
    <cs:fontRef idx="minor">
      <a:schemeClr val="lt1"/>
    </cs:fontRef>
    <cs:spPr>
      <a:ln w="19050" cap="rnd">
        <a:solidFill>
          <a:schemeClr val="phClr"/>
        </a:solidFill>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lt1"/>
    </cs:fontRef>
  </cs:wall>
</cs:chartStyle>
</file>

<file path=ppt/charts/style28.xml><?xml version="1.0" encoding="utf-8"?>
<cs:chartStyle xmlns:cs="http://schemas.microsoft.com/office/drawing/2012/chartStyle" xmlns:a="http://schemas.openxmlformats.org/drawingml/2006/main" id="348">
  <cs:axisTitle>
    <cs:lnRef idx="0"/>
    <cs:fillRef idx="0"/>
    <cs:effectRef idx="0"/>
    <cs:fontRef idx="minor">
      <a:schemeClr val="tx1">
        <a:lumMod val="65000"/>
        <a:lumOff val="35000"/>
      </a:schemeClr>
    </cs:fontRef>
    <cs:defRPr sz="900" kern="1200"/>
  </cs:axisTitle>
  <cs:categoryAxis>
    <cs:lnRef idx="0"/>
    <cs:fillRef idx="0"/>
    <cs:effectRef idx="0"/>
    <cs:fontRef idx="minor">
      <a:schemeClr val="tx1">
        <a:lumMod val="65000"/>
        <a:lumOff val="35000"/>
      </a:schemeClr>
    </cs:fontRef>
    <cs:spPr>
      <a:ln w="12700"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2"/>
    </cs:fontRef>
    <cs:spPr>
      <a:solidFill>
        <a:schemeClr val="bg1"/>
      </a:solidFill>
      <a:ln w="9525" cap="flat" cmpd="sng" algn="ctr">
        <a:solidFill>
          <a:schemeClr val="tx1">
            <a:lumMod val="15000"/>
            <a:lumOff val="85000"/>
          </a:schemeClr>
        </a:solidFill>
        <a:round/>
      </a:ln>
    </cs:spPr>
    <cs:defRPr sz="9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3">
      <cs:styleClr val="auto"/>
    </cs:fillRef>
    <cs:effectRef idx="3"/>
    <cs:fontRef idx="minor">
      <a:schemeClr val="tx1"/>
    </cs:fontRef>
  </cs:dataPoint>
  <cs:dataPoint3D>
    <cs:lnRef idx="0"/>
    <cs:fillRef idx="3">
      <cs:styleClr val="auto"/>
    </cs:fillRef>
    <cs:effectRef idx="3"/>
    <cs:fontRef idx="minor">
      <a:schemeClr val="tx1"/>
    </cs:fontRef>
  </cs:dataPoint3D>
  <cs:dataPointLine>
    <cs:lnRef idx="0">
      <cs:styleClr val="auto"/>
    </cs:lnRef>
    <cs:fillRef idx="3"/>
    <cs:effectRef idx="3"/>
    <cs:fontRef idx="minor">
      <a:schemeClr val="tx1"/>
    </cs:fontRef>
    <cs:spPr>
      <a:ln w="34925" cap="rnd">
        <a:solidFill>
          <a:schemeClr val="phClr"/>
        </a:solidFill>
        <a:round/>
      </a:ln>
    </cs:spPr>
  </cs:dataPointLine>
  <cs:dataPointMarker>
    <cs:lnRef idx="0">
      <cs:styleClr val="auto"/>
    </cs:lnRef>
    <cs:fillRef idx="3">
      <cs:styleClr val="auto"/>
    </cs:fillRef>
    <cs:effectRef idx="3"/>
    <cs:fontRef idx="minor">
      <a:schemeClr val="tx1"/>
    </cs:fontRef>
    <cs:spPr>
      <a:ln w="9525">
        <a:solidFill>
          <a:schemeClr val="phClr"/>
        </a:solidFill>
        <a:round/>
      </a:ln>
    </cs:spPr>
  </cs:dataPointMarker>
  <cs:dataPointMarkerLayout symbol="circle" size="6"/>
  <cs:dataPointWireframe>
    <cs:lnRef idx="0">
      <cs:styleClr val="auto"/>
    </cs:lnRef>
    <cs:fillRef idx="3"/>
    <cs:effectRef idx="3"/>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lt1"/>
    </cs:fontRef>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cs:lnRef idx="0"/>
    <cs:fillRef idx="0"/>
    <cs:effectRef idx="0"/>
    <cs:fontRef idx="minor">
      <a:schemeClr val="lt1"/>
    </cs:fontRef>
  </cs:plotArea>
  <cs:plotArea3D>
    <cs:lnRef idx="0"/>
    <cs:fillRef idx="0"/>
    <cs:effectRef idx="0"/>
    <cs:fontRef idx="minor">
      <a:schemeClr val="lt1"/>
    </cs:fontRef>
  </cs:plotArea3D>
  <cs:seriesAxis>
    <cs:lnRef idx="0"/>
    <cs:fillRef idx="0"/>
    <cs:effectRef idx="0"/>
    <cs:fontRef idx="minor">
      <a:schemeClr val="tx1">
        <a:lumMod val="65000"/>
        <a:lumOff val="35000"/>
      </a:schemeClr>
    </cs:fontRef>
    <cs:spPr>
      <a:ln w="12700" cap="flat" cmpd="sng" algn="ctr">
        <a:solidFill>
          <a:schemeClr val="tx1">
            <a:lumMod val="15000"/>
            <a:lumOff val="85000"/>
          </a:schemeClr>
        </a:solidFill>
        <a:round/>
      </a:ln>
    </cs:spPr>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600" b="1" kern="1200" baseline="0"/>
  </cs:title>
  <cs:trendline>
    <cs:lnRef idx="0">
      <cs:styleClr val="auto"/>
    </cs:lnRef>
    <cs:fillRef idx="0"/>
    <cs:effectRef idx="0"/>
    <cs:fontRef idx="minor">
      <a:schemeClr val="lt1"/>
    </cs:fontRef>
    <cs:spPr>
      <a:ln w="19050" cap="rnd">
        <a:solidFill>
          <a:schemeClr val="phClr"/>
        </a:solidFill>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lt1"/>
    </cs:fontRef>
  </cs:wall>
</cs:chartStyle>
</file>

<file path=ppt/charts/style29.xml><?xml version="1.0" encoding="utf-8"?>
<cs:chartStyle xmlns:cs="http://schemas.microsoft.com/office/drawing/2012/chartStyle" xmlns:a="http://schemas.openxmlformats.org/drawingml/2006/main" id="348">
  <cs:axisTitle>
    <cs:lnRef idx="0"/>
    <cs:fillRef idx="0"/>
    <cs:effectRef idx="0"/>
    <cs:fontRef idx="minor">
      <a:schemeClr val="tx1">
        <a:lumMod val="65000"/>
        <a:lumOff val="35000"/>
      </a:schemeClr>
    </cs:fontRef>
    <cs:defRPr sz="900" kern="1200"/>
  </cs:axisTitle>
  <cs:categoryAxis>
    <cs:lnRef idx="0"/>
    <cs:fillRef idx="0"/>
    <cs:effectRef idx="0"/>
    <cs:fontRef idx="minor">
      <a:schemeClr val="tx1">
        <a:lumMod val="65000"/>
        <a:lumOff val="35000"/>
      </a:schemeClr>
    </cs:fontRef>
    <cs:spPr>
      <a:ln w="12700"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2"/>
    </cs:fontRef>
    <cs:spPr>
      <a:solidFill>
        <a:schemeClr val="bg1"/>
      </a:solidFill>
      <a:ln w="9525" cap="flat" cmpd="sng" algn="ctr">
        <a:solidFill>
          <a:schemeClr val="tx1">
            <a:lumMod val="15000"/>
            <a:lumOff val="85000"/>
          </a:schemeClr>
        </a:solidFill>
        <a:round/>
      </a:ln>
    </cs:spPr>
    <cs:defRPr sz="9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3">
      <cs:styleClr val="auto"/>
    </cs:fillRef>
    <cs:effectRef idx="3"/>
    <cs:fontRef idx="minor">
      <a:schemeClr val="tx1"/>
    </cs:fontRef>
  </cs:dataPoint>
  <cs:dataPoint3D>
    <cs:lnRef idx="0"/>
    <cs:fillRef idx="3">
      <cs:styleClr val="auto"/>
    </cs:fillRef>
    <cs:effectRef idx="3"/>
    <cs:fontRef idx="minor">
      <a:schemeClr val="tx1"/>
    </cs:fontRef>
  </cs:dataPoint3D>
  <cs:dataPointLine>
    <cs:lnRef idx="0">
      <cs:styleClr val="auto"/>
    </cs:lnRef>
    <cs:fillRef idx="3"/>
    <cs:effectRef idx="3"/>
    <cs:fontRef idx="minor">
      <a:schemeClr val="tx1"/>
    </cs:fontRef>
    <cs:spPr>
      <a:ln w="34925" cap="rnd">
        <a:solidFill>
          <a:schemeClr val="phClr"/>
        </a:solidFill>
        <a:round/>
      </a:ln>
    </cs:spPr>
  </cs:dataPointLine>
  <cs:dataPointMarker>
    <cs:lnRef idx="0">
      <cs:styleClr val="auto"/>
    </cs:lnRef>
    <cs:fillRef idx="3">
      <cs:styleClr val="auto"/>
    </cs:fillRef>
    <cs:effectRef idx="3"/>
    <cs:fontRef idx="minor">
      <a:schemeClr val="tx1"/>
    </cs:fontRef>
    <cs:spPr>
      <a:ln w="9525">
        <a:solidFill>
          <a:schemeClr val="phClr"/>
        </a:solidFill>
        <a:round/>
      </a:ln>
    </cs:spPr>
  </cs:dataPointMarker>
  <cs:dataPointMarkerLayout symbol="circle" size="6"/>
  <cs:dataPointWireframe>
    <cs:lnRef idx="0">
      <cs:styleClr val="auto"/>
    </cs:lnRef>
    <cs:fillRef idx="3"/>
    <cs:effectRef idx="3"/>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lt1"/>
    </cs:fontRef>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cs:lnRef idx="0"/>
    <cs:fillRef idx="0"/>
    <cs:effectRef idx="0"/>
    <cs:fontRef idx="minor">
      <a:schemeClr val="lt1"/>
    </cs:fontRef>
  </cs:plotArea>
  <cs:plotArea3D>
    <cs:lnRef idx="0"/>
    <cs:fillRef idx="0"/>
    <cs:effectRef idx="0"/>
    <cs:fontRef idx="minor">
      <a:schemeClr val="lt1"/>
    </cs:fontRef>
  </cs:plotArea3D>
  <cs:seriesAxis>
    <cs:lnRef idx="0"/>
    <cs:fillRef idx="0"/>
    <cs:effectRef idx="0"/>
    <cs:fontRef idx="minor">
      <a:schemeClr val="tx1">
        <a:lumMod val="65000"/>
        <a:lumOff val="35000"/>
      </a:schemeClr>
    </cs:fontRef>
    <cs:spPr>
      <a:ln w="12700" cap="flat" cmpd="sng" algn="ctr">
        <a:solidFill>
          <a:schemeClr val="tx1">
            <a:lumMod val="15000"/>
            <a:lumOff val="85000"/>
          </a:schemeClr>
        </a:solidFill>
        <a:round/>
      </a:ln>
    </cs:spPr>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600" b="1" kern="1200" baseline="0"/>
  </cs:title>
  <cs:trendline>
    <cs:lnRef idx="0">
      <cs:styleClr val="auto"/>
    </cs:lnRef>
    <cs:fillRef idx="0"/>
    <cs:effectRef idx="0"/>
    <cs:fontRef idx="minor">
      <a:schemeClr val="lt1"/>
    </cs:fontRef>
    <cs:spPr>
      <a:ln w="19050" cap="rnd">
        <a:solidFill>
          <a:schemeClr val="phClr"/>
        </a:solidFill>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lt1"/>
    </cs:fontRef>
  </cs:wall>
</cs:chartStyle>
</file>

<file path=ppt/charts/style30.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9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3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32.xml><?xml version="1.0" encoding="utf-8"?>
<cs:chartStyle xmlns:cs="http://schemas.microsoft.com/office/drawing/2012/chartStyle" xmlns:a="http://schemas.openxmlformats.org/drawingml/2006/main" id="348">
  <cs:axisTitle>
    <cs:lnRef idx="0"/>
    <cs:fillRef idx="0"/>
    <cs:effectRef idx="0"/>
    <cs:fontRef idx="minor">
      <a:schemeClr val="tx1">
        <a:lumMod val="65000"/>
        <a:lumOff val="35000"/>
      </a:schemeClr>
    </cs:fontRef>
    <cs:defRPr sz="900" kern="1200"/>
  </cs:axisTitle>
  <cs:categoryAxis>
    <cs:lnRef idx="0"/>
    <cs:fillRef idx="0"/>
    <cs:effectRef idx="0"/>
    <cs:fontRef idx="minor">
      <a:schemeClr val="tx1">
        <a:lumMod val="65000"/>
        <a:lumOff val="35000"/>
      </a:schemeClr>
    </cs:fontRef>
    <cs:spPr>
      <a:ln w="12700"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2"/>
    </cs:fontRef>
    <cs:spPr>
      <a:solidFill>
        <a:schemeClr val="bg1"/>
      </a:solidFill>
      <a:ln w="9525" cap="flat" cmpd="sng" algn="ctr">
        <a:solidFill>
          <a:schemeClr val="tx1">
            <a:lumMod val="15000"/>
            <a:lumOff val="85000"/>
          </a:schemeClr>
        </a:solidFill>
        <a:round/>
      </a:ln>
    </cs:spPr>
    <cs:defRPr sz="9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3">
      <cs:styleClr val="auto"/>
    </cs:fillRef>
    <cs:effectRef idx="3"/>
    <cs:fontRef idx="minor">
      <a:schemeClr val="tx1"/>
    </cs:fontRef>
  </cs:dataPoint>
  <cs:dataPoint3D>
    <cs:lnRef idx="0"/>
    <cs:fillRef idx="3">
      <cs:styleClr val="auto"/>
    </cs:fillRef>
    <cs:effectRef idx="3"/>
    <cs:fontRef idx="minor">
      <a:schemeClr val="tx1"/>
    </cs:fontRef>
  </cs:dataPoint3D>
  <cs:dataPointLine>
    <cs:lnRef idx="0">
      <cs:styleClr val="auto"/>
    </cs:lnRef>
    <cs:fillRef idx="3"/>
    <cs:effectRef idx="3"/>
    <cs:fontRef idx="minor">
      <a:schemeClr val="tx1"/>
    </cs:fontRef>
    <cs:spPr>
      <a:ln w="34925" cap="rnd">
        <a:solidFill>
          <a:schemeClr val="phClr"/>
        </a:solidFill>
        <a:round/>
      </a:ln>
    </cs:spPr>
  </cs:dataPointLine>
  <cs:dataPointMarker>
    <cs:lnRef idx="0">
      <cs:styleClr val="auto"/>
    </cs:lnRef>
    <cs:fillRef idx="3">
      <cs:styleClr val="auto"/>
    </cs:fillRef>
    <cs:effectRef idx="3"/>
    <cs:fontRef idx="minor">
      <a:schemeClr val="tx1"/>
    </cs:fontRef>
    <cs:spPr>
      <a:ln w="9525">
        <a:solidFill>
          <a:schemeClr val="phClr"/>
        </a:solidFill>
        <a:round/>
      </a:ln>
    </cs:spPr>
  </cs:dataPointMarker>
  <cs:dataPointMarkerLayout symbol="circle" size="6"/>
  <cs:dataPointWireframe>
    <cs:lnRef idx="0">
      <cs:styleClr val="auto"/>
    </cs:lnRef>
    <cs:fillRef idx="3"/>
    <cs:effectRef idx="3"/>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lt1"/>
    </cs:fontRef>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cs:lnRef idx="0"/>
    <cs:fillRef idx="0"/>
    <cs:effectRef idx="0"/>
    <cs:fontRef idx="minor">
      <a:schemeClr val="lt1"/>
    </cs:fontRef>
  </cs:plotArea>
  <cs:plotArea3D>
    <cs:lnRef idx="0"/>
    <cs:fillRef idx="0"/>
    <cs:effectRef idx="0"/>
    <cs:fontRef idx="minor">
      <a:schemeClr val="lt1"/>
    </cs:fontRef>
  </cs:plotArea3D>
  <cs:seriesAxis>
    <cs:lnRef idx="0"/>
    <cs:fillRef idx="0"/>
    <cs:effectRef idx="0"/>
    <cs:fontRef idx="minor">
      <a:schemeClr val="tx1">
        <a:lumMod val="65000"/>
        <a:lumOff val="35000"/>
      </a:schemeClr>
    </cs:fontRef>
    <cs:spPr>
      <a:ln w="12700" cap="flat" cmpd="sng" algn="ctr">
        <a:solidFill>
          <a:schemeClr val="tx1">
            <a:lumMod val="15000"/>
            <a:lumOff val="85000"/>
          </a:schemeClr>
        </a:solidFill>
        <a:round/>
      </a:ln>
    </cs:spPr>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600" b="1" kern="1200" baseline="0"/>
  </cs:title>
  <cs:trendline>
    <cs:lnRef idx="0">
      <cs:styleClr val="auto"/>
    </cs:lnRef>
    <cs:fillRef idx="0"/>
    <cs:effectRef idx="0"/>
    <cs:fontRef idx="minor">
      <a:schemeClr val="lt1"/>
    </cs:fontRef>
    <cs:spPr>
      <a:ln w="19050" cap="rnd">
        <a:solidFill>
          <a:schemeClr val="phClr"/>
        </a:solidFill>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lt1"/>
    </cs:fontRef>
  </cs:wall>
</cs:chartStyle>
</file>

<file path=ppt/charts/style33.xml><?xml version="1.0" encoding="utf-8"?>
<cs:chartStyle xmlns:cs="http://schemas.microsoft.com/office/drawing/2012/chartStyle" xmlns:a="http://schemas.openxmlformats.org/drawingml/2006/main" id="348">
  <cs:axisTitle>
    <cs:lnRef idx="0"/>
    <cs:fillRef idx="0"/>
    <cs:effectRef idx="0"/>
    <cs:fontRef idx="minor">
      <a:schemeClr val="tx1">
        <a:lumMod val="65000"/>
        <a:lumOff val="35000"/>
      </a:schemeClr>
    </cs:fontRef>
    <cs:defRPr sz="900" kern="1200"/>
  </cs:axisTitle>
  <cs:categoryAxis>
    <cs:lnRef idx="0"/>
    <cs:fillRef idx="0"/>
    <cs:effectRef idx="0"/>
    <cs:fontRef idx="minor">
      <a:schemeClr val="tx1">
        <a:lumMod val="65000"/>
        <a:lumOff val="35000"/>
      </a:schemeClr>
    </cs:fontRef>
    <cs:spPr>
      <a:ln w="12700"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2"/>
    </cs:fontRef>
    <cs:spPr>
      <a:solidFill>
        <a:schemeClr val="bg1"/>
      </a:solidFill>
      <a:ln w="9525" cap="flat" cmpd="sng" algn="ctr">
        <a:solidFill>
          <a:schemeClr val="tx1">
            <a:lumMod val="15000"/>
            <a:lumOff val="85000"/>
          </a:schemeClr>
        </a:solidFill>
        <a:round/>
      </a:ln>
    </cs:spPr>
    <cs:defRPr sz="9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3">
      <cs:styleClr val="auto"/>
    </cs:fillRef>
    <cs:effectRef idx="3"/>
    <cs:fontRef idx="minor">
      <a:schemeClr val="tx1"/>
    </cs:fontRef>
  </cs:dataPoint>
  <cs:dataPoint3D>
    <cs:lnRef idx="0"/>
    <cs:fillRef idx="3">
      <cs:styleClr val="auto"/>
    </cs:fillRef>
    <cs:effectRef idx="3"/>
    <cs:fontRef idx="minor">
      <a:schemeClr val="tx1"/>
    </cs:fontRef>
  </cs:dataPoint3D>
  <cs:dataPointLine>
    <cs:lnRef idx="0">
      <cs:styleClr val="auto"/>
    </cs:lnRef>
    <cs:fillRef idx="3"/>
    <cs:effectRef idx="3"/>
    <cs:fontRef idx="minor">
      <a:schemeClr val="tx1"/>
    </cs:fontRef>
    <cs:spPr>
      <a:ln w="34925" cap="rnd">
        <a:solidFill>
          <a:schemeClr val="phClr"/>
        </a:solidFill>
        <a:round/>
      </a:ln>
    </cs:spPr>
  </cs:dataPointLine>
  <cs:dataPointMarker>
    <cs:lnRef idx="0">
      <cs:styleClr val="auto"/>
    </cs:lnRef>
    <cs:fillRef idx="3">
      <cs:styleClr val="auto"/>
    </cs:fillRef>
    <cs:effectRef idx="3"/>
    <cs:fontRef idx="minor">
      <a:schemeClr val="tx1"/>
    </cs:fontRef>
    <cs:spPr>
      <a:ln w="9525">
        <a:solidFill>
          <a:schemeClr val="phClr"/>
        </a:solidFill>
        <a:round/>
      </a:ln>
    </cs:spPr>
  </cs:dataPointMarker>
  <cs:dataPointMarkerLayout symbol="circle" size="6"/>
  <cs:dataPointWireframe>
    <cs:lnRef idx="0">
      <cs:styleClr val="auto"/>
    </cs:lnRef>
    <cs:fillRef idx="3"/>
    <cs:effectRef idx="3"/>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lt1"/>
    </cs:fontRef>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cs:lnRef idx="0"/>
    <cs:fillRef idx="0"/>
    <cs:effectRef idx="0"/>
    <cs:fontRef idx="minor">
      <a:schemeClr val="lt1"/>
    </cs:fontRef>
  </cs:plotArea>
  <cs:plotArea3D>
    <cs:lnRef idx="0"/>
    <cs:fillRef idx="0"/>
    <cs:effectRef idx="0"/>
    <cs:fontRef idx="minor">
      <a:schemeClr val="lt1"/>
    </cs:fontRef>
  </cs:plotArea3D>
  <cs:seriesAxis>
    <cs:lnRef idx="0"/>
    <cs:fillRef idx="0"/>
    <cs:effectRef idx="0"/>
    <cs:fontRef idx="minor">
      <a:schemeClr val="tx1">
        <a:lumMod val="65000"/>
        <a:lumOff val="35000"/>
      </a:schemeClr>
    </cs:fontRef>
    <cs:spPr>
      <a:ln w="12700" cap="flat" cmpd="sng" algn="ctr">
        <a:solidFill>
          <a:schemeClr val="tx1">
            <a:lumMod val="15000"/>
            <a:lumOff val="85000"/>
          </a:schemeClr>
        </a:solidFill>
        <a:round/>
      </a:ln>
    </cs:spPr>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600" b="1" kern="1200" baseline="0"/>
  </cs:title>
  <cs:trendline>
    <cs:lnRef idx="0">
      <cs:styleClr val="auto"/>
    </cs:lnRef>
    <cs:fillRef idx="0"/>
    <cs:effectRef idx="0"/>
    <cs:fontRef idx="minor">
      <a:schemeClr val="lt1"/>
    </cs:fontRef>
    <cs:spPr>
      <a:ln w="19050" cap="rnd">
        <a:solidFill>
          <a:schemeClr val="phClr"/>
        </a:solidFill>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lt1"/>
    </cs:fontRef>
  </cs:wall>
</cs:chartStyle>
</file>

<file path=ppt/charts/style3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3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diagrams/_rels/data3.xml.rels><?xml version="1.0" encoding="UTF-8" standalone="yes"?>
<Relationships xmlns="http://schemas.openxmlformats.org/package/2006/relationships"><Relationship Id="rId8" Type="http://schemas.openxmlformats.org/officeDocument/2006/relationships/image" Target="../media/image13.svg"/><Relationship Id="rId3" Type="http://schemas.openxmlformats.org/officeDocument/2006/relationships/image" Target="../media/image7.png"/><Relationship Id="rId7" Type="http://schemas.openxmlformats.org/officeDocument/2006/relationships/image" Target="../media/image9.png"/><Relationship Id="rId12" Type="http://schemas.openxmlformats.org/officeDocument/2006/relationships/image" Target="../media/image17.svg"/><Relationship Id="rId2" Type="http://schemas.openxmlformats.org/officeDocument/2006/relationships/image" Target="../media/image7.svg"/><Relationship Id="rId1" Type="http://schemas.openxmlformats.org/officeDocument/2006/relationships/image" Target="../media/image6.png"/><Relationship Id="rId6" Type="http://schemas.openxmlformats.org/officeDocument/2006/relationships/image" Target="../media/image11.svg"/><Relationship Id="rId11" Type="http://schemas.openxmlformats.org/officeDocument/2006/relationships/image" Target="../media/image11.png"/><Relationship Id="rId5" Type="http://schemas.openxmlformats.org/officeDocument/2006/relationships/image" Target="../media/image8.png"/><Relationship Id="rId10" Type="http://schemas.openxmlformats.org/officeDocument/2006/relationships/image" Target="../media/image15.svg"/><Relationship Id="rId4" Type="http://schemas.openxmlformats.org/officeDocument/2006/relationships/image" Target="../media/image9.svg"/><Relationship Id="rId9" Type="http://schemas.openxmlformats.org/officeDocument/2006/relationships/image" Target="../media/image10.png"/></Relationships>
</file>

<file path=ppt/diagrams/_rels/data8.xml.rels><?xml version="1.0" encoding="UTF-8" standalone="yes"?>
<Relationships xmlns="http://schemas.openxmlformats.org/package/2006/relationships"><Relationship Id="rId8" Type="http://schemas.openxmlformats.org/officeDocument/2006/relationships/image" Target="../media/image71.svg"/><Relationship Id="rId3" Type="http://schemas.openxmlformats.org/officeDocument/2006/relationships/image" Target="../media/image41.png"/><Relationship Id="rId7" Type="http://schemas.openxmlformats.org/officeDocument/2006/relationships/image" Target="../media/image43.png"/><Relationship Id="rId2" Type="http://schemas.openxmlformats.org/officeDocument/2006/relationships/image" Target="../media/image65.svg"/><Relationship Id="rId1" Type="http://schemas.openxmlformats.org/officeDocument/2006/relationships/image" Target="../media/image40.png"/><Relationship Id="rId6" Type="http://schemas.openxmlformats.org/officeDocument/2006/relationships/image" Target="../media/image69.svg"/><Relationship Id="rId5" Type="http://schemas.openxmlformats.org/officeDocument/2006/relationships/image" Target="../media/image42.png"/><Relationship Id="rId10" Type="http://schemas.openxmlformats.org/officeDocument/2006/relationships/image" Target="../media/image73.svg"/><Relationship Id="rId4" Type="http://schemas.openxmlformats.org/officeDocument/2006/relationships/image" Target="../media/image67.svg"/><Relationship Id="rId9" Type="http://schemas.openxmlformats.org/officeDocument/2006/relationships/image" Target="../media/image44.png"/></Relationships>
</file>

<file path=ppt/diagrams/_rels/drawing3.xml.rels><?xml version="1.0" encoding="UTF-8" standalone="yes"?>
<Relationships xmlns="http://schemas.openxmlformats.org/package/2006/relationships"><Relationship Id="rId8" Type="http://schemas.openxmlformats.org/officeDocument/2006/relationships/image" Target="../media/image13.svg"/><Relationship Id="rId3" Type="http://schemas.openxmlformats.org/officeDocument/2006/relationships/image" Target="../media/image7.png"/><Relationship Id="rId7" Type="http://schemas.openxmlformats.org/officeDocument/2006/relationships/image" Target="../media/image9.png"/><Relationship Id="rId12" Type="http://schemas.openxmlformats.org/officeDocument/2006/relationships/image" Target="../media/image17.svg"/><Relationship Id="rId2" Type="http://schemas.openxmlformats.org/officeDocument/2006/relationships/image" Target="../media/image7.svg"/><Relationship Id="rId1" Type="http://schemas.openxmlformats.org/officeDocument/2006/relationships/image" Target="../media/image6.png"/><Relationship Id="rId6" Type="http://schemas.openxmlformats.org/officeDocument/2006/relationships/image" Target="../media/image11.svg"/><Relationship Id="rId11" Type="http://schemas.openxmlformats.org/officeDocument/2006/relationships/image" Target="../media/image11.png"/><Relationship Id="rId5" Type="http://schemas.openxmlformats.org/officeDocument/2006/relationships/image" Target="../media/image8.png"/><Relationship Id="rId10" Type="http://schemas.openxmlformats.org/officeDocument/2006/relationships/image" Target="../media/image15.svg"/><Relationship Id="rId4" Type="http://schemas.openxmlformats.org/officeDocument/2006/relationships/image" Target="../media/image9.svg"/><Relationship Id="rId9" Type="http://schemas.openxmlformats.org/officeDocument/2006/relationships/image" Target="../media/image10.png"/></Relationships>
</file>

<file path=ppt/diagrams/_rels/drawing8.xml.rels><?xml version="1.0" encoding="UTF-8" standalone="yes"?>
<Relationships xmlns="http://schemas.openxmlformats.org/package/2006/relationships"><Relationship Id="rId8" Type="http://schemas.openxmlformats.org/officeDocument/2006/relationships/image" Target="../media/image71.svg"/><Relationship Id="rId3" Type="http://schemas.openxmlformats.org/officeDocument/2006/relationships/image" Target="../media/image41.png"/><Relationship Id="rId7" Type="http://schemas.openxmlformats.org/officeDocument/2006/relationships/image" Target="../media/image43.png"/><Relationship Id="rId2" Type="http://schemas.openxmlformats.org/officeDocument/2006/relationships/image" Target="../media/image65.svg"/><Relationship Id="rId1" Type="http://schemas.openxmlformats.org/officeDocument/2006/relationships/image" Target="../media/image40.png"/><Relationship Id="rId6" Type="http://schemas.openxmlformats.org/officeDocument/2006/relationships/image" Target="../media/image69.svg"/><Relationship Id="rId5" Type="http://schemas.openxmlformats.org/officeDocument/2006/relationships/image" Target="../media/image42.png"/><Relationship Id="rId10" Type="http://schemas.openxmlformats.org/officeDocument/2006/relationships/image" Target="../media/image73.svg"/><Relationship Id="rId4" Type="http://schemas.openxmlformats.org/officeDocument/2006/relationships/image" Target="../media/image67.svg"/><Relationship Id="rId9" Type="http://schemas.openxmlformats.org/officeDocument/2006/relationships/image" Target="../media/image44.png"/></Relationships>
</file>

<file path=ppt/diagrams/colors1.xml><?xml version="1.0" encoding="utf-8"?>
<dgm:colorsDef xmlns:dgm="http://schemas.openxmlformats.org/drawingml/2006/diagram" xmlns:a="http://schemas.openxmlformats.org/drawingml/2006/main" uniqueId="urn:microsoft.com/office/officeart/2005/8/colors/accent4_2">
  <dgm:title val=""/>
  <dgm:desc val=""/>
  <dgm:catLst>
    <dgm:cat type="accent4" pri="11200"/>
  </dgm:catLst>
  <dgm:styleLbl name="node0">
    <dgm:fillClrLst meth="repeat">
      <a:schemeClr val="accent4"/>
    </dgm:fillClrLst>
    <dgm:linClrLst meth="repeat">
      <a:schemeClr val="lt1"/>
    </dgm:linClrLst>
    <dgm:effectClrLst/>
    <dgm:txLinClrLst/>
    <dgm:txFillClrLst/>
    <dgm:txEffectClrLst/>
  </dgm:styleLbl>
  <dgm:styleLbl name="node1">
    <dgm:fillClrLst meth="repeat">
      <a:schemeClr val="accent4"/>
    </dgm:fillClrLst>
    <dgm:linClrLst meth="repeat">
      <a:schemeClr val="lt1"/>
    </dgm:linClrLst>
    <dgm:effectClrLst/>
    <dgm:txLinClrLst/>
    <dgm:txFillClrLst/>
    <dgm:txEffectClrLst/>
  </dgm:styleLbl>
  <dgm:styleLbl name="alignNode1">
    <dgm:fillClrLst meth="repeat">
      <a:schemeClr val="accent4"/>
    </dgm:fillClrLst>
    <dgm:linClrLst meth="repeat">
      <a:schemeClr val="accent4"/>
    </dgm:linClrLst>
    <dgm:effectClrLst/>
    <dgm:txLinClrLst/>
    <dgm:txFillClrLst/>
    <dgm:txEffectClrLst/>
  </dgm:styleLbl>
  <dgm:styleLbl name="lnNode1">
    <dgm:fillClrLst meth="repeat">
      <a:schemeClr val="accent4"/>
    </dgm:fillClrLst>
    <dgm:linClrLst meth="repeat">
      <a:schemeClr val="lt1"/>
    </dgm:linClrLst>
    <dgm:effectClrLst/>
    <dgm:txLinClrLst/>
    <dgm:txFillClrLst/>
    <dgm:txEffectClrLst/>
  </dgm:styleLbl>
  <dgm:styleLbl name="vennNode1">
    <dgm:fillClrLst meth="repeat">
      <a:schemeClr val="accent4">
        <a:alpha val="50000"/>
      </a:schemeClr>
    </dgm:fillClrLst>
    <dgm:linClrLst meth="repeat">
      <a:schemeClr val="lt1"/>
    </dgm:linClrLst>
    <dgm:effectClrLst/>
    <dgm:txLinClrLst/>
    <dgm:txFillClrLst/>
    <dgm:txEffectClrLst/>
  </dgm:styleLbl>
  <dgm:styleLbl name="node2">
    <dgm:fillClrLst meth="repeat">
      <a:schemeClr val="accent4"/>
    </dgm:fillClrLst>
    <dgm:linClrLst meth="repeat">
      <a:schemeClr val="lt1"/>
    </dgm:linClrLst>
    <dgm:effectClrLst/>
    <dgm:txLinClrLst/>
    <dgm:txFillClrLst/>
    <dgm:txEffectClrLst/>
  </dgm:styleLbl>
  <dgm:styleLbl name="node3">
    <dgm:fillClrLst meth="repeat">
      <a:schemeClr val="accent4"/>
    </dgm:fillClrLst>
    <dgm:linClrLst meth="repeat">
      <a:schemeClr val="lt1"/>
    </dgm:linClrLst>
    <dgm:effectClrLst/>
    <dgm:txLinClrLst/>
    <dgm:txFillClrLst/>
    <dgm:txEffectClrLst/>
  </dgm:styleLbl>
  <dgm:styleLbl name="node4">
    <dgm:fillClrLst meth="repeat">
      <a:schemeClr val="accent4"/>
    </dgm:fillClrLst>
    <dgm:linClrLst meth="repeat">
      <a:schemeClr val="lt1"/>
    </dgm:linClrLst>
    <dgm:effectClrLst/>
    <dgm:txLinClrLst/>
    <dgm:txFillClrLst/>
    <dgm:txEffectClrLst/>
  </dgm:styleLbl>
  <dgm:styleLbl name="fgImgPlace1">
    <dgm:fillClrLst meth="repeat">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4">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4">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4">
        <a:tint val="60000"/>
      </a:schemeClr>
    </dgm:fillClrLst>
    <dgm:linClrLst meth="repeat">
      <a:schemeClr val="accent4">
        <a:tint val="60000"/>
      </a:schemeClr>
    </dgm:linClrLst>
    <dgm:effectClrLst/>
    <dgm:txLinClrLst/>
    <dgm:txFillClrLst/>
    <dgm:txEffectClrLst/>
  </dgm:styleLbl>
  <dgm:styleLbl name="fgSibTrans2D1">
    <dgm:fillClrLst meth="repeat">
      <a:schemeClr val="accent4">
        <a:tint val="60000"/>
      </a:schemeClr>
    </dgm:fillClrLst>
    <dgm:linClrLst meth="repeat">
      <a:schemeClr val="accent4">
        <a:tint val="60000"/>
      </a:schemeClr>
    </dgm:linClrLst>
    <dgm:effectClrLst/>
    <dgm:txLinClrLst/>
    <dgm:txFillClrLst/>
    <dgm:txEffectClrLst/>
  </dgm:styleLbl>
  <dgm:styleLbl name="bgSibTrans2D1">
    <dgm:fillClrLst meth="repeat">
      <a:schemeClr val="accent4">
        <a:tint val="60000"/>
      </a:schemeClr>
    </dgm:fillClrLst>
    <dgm:linClrLst meth="repeat">
      <a:schemeClr val="accent4">
        <a:tint val="60000"/>
      </a:schemeClr>
    </dgm:linClrLst>
    <dgm:effectClrLst/>
    <dgm:txLinClrLst/>
    <dgm:txFillClrLst/>
    <dgm:txEffectClrLst/>
  </dgm:styleLbl>
  <dgm:styleLbl name="sibTrans1D1">
    <dgm:fillClrLst meth="repeat">
      <a:schemeClr val="accent4"/>
    </dgm:fillClrLst>
    <dgm:linClrLst meth="repeat">
      <a:schemeClr val="accent4"/>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dgm:linClrLst>
    <dgm:effectClrLst/>
    <dgm:txLinClrLst/>
    <dgm:txFillClrLst/>
    <dgm:txEffectClrLst/>
  </dgm:styleLbl>
  <dgm:styleLbl name="asst1">
    <dgm:fillClrLst meth="repeat">
      <a:schemeClr val="accent4"/>
    </dgm:fillClrLst>
    <dgm:linClrLst meth="repeat">
      <a:schemeClr val="lt1"/>
    </dgm:linClrLst>
    <dgm:effectClrLst/>
    <dgm:txLinClrLst/>
    <dgm:txFillClrLst/>
    <dgm:txEffectClrLst/>
  </dgm:styleLbl>
  <dgm:styleLbl name="asst2">
    <dgm:fillClrLst meth="repeat">
      <a:schemeClr val="accent4"/>
    </dgm:fillClrLst>
    <dgm:linClrLst meth="repeat">
      <a:schemeClr val="lt1"/>
    </dgm:linClrLst>
    <dgm:effectClrLst/>
    <dgm:txLinClrLst/>
    <dgm:txFillClrLst/>
    <dgm:txEffectClrLst/>
  </dgm:styleLbl>
  <dgm:styleLbl name="asst3">
    <dgm:fillClrLst meth="repeat">
      <a:schemeClr val="accent4"/>
    </dgm:fillClrLst>
    <dgm:linClrLst meth="repeat">
      <a:schemeClr val="lt1"/>
    </dgm:linClrLst>
    <dgm:effectClrLst/>
    <dgm:txLinClrLst/>
    <dgm:txFillClrLst/>
    <dgm:txEffectClrLst/>
  </dgm:styleLbl>
  <dgm:styleLbl name="asst4">
    <dgm:fillClrLst meth="repeat">
      <a:schemeClr val="accent4"/>
    </dgm:fillClrLst>
    <dgm:linClrLst meth="repeat">
      <a:schemeClr val="lt1"/>
    </dgm:linClrLst>
    <dgm:effectClrLst/>
    <dgm:txLinClrLst/>
    <dgm:txFillClrLst/>
    <dgm:txEffectClrLst/>
  </dgm:styleLbl>
  <dgm:styleLbl name="parChTrans2D1">
    <dgm:fillClrLst meth="repeat">
      <a:schemeClr val="accent4">
        <a:tint val="60000"/>
      </a:schemeClr>
    </dgm:fillClrLst>
    <dgm:linClrLst meth="repeat">
      <a:schemeClr val="accent4">
        <a:tint val="60000"/>
      </a:schemeClr>
    </dgm:linClrLst>
    <dgm:effectClrLst/>
    <dgm:txLinClrLst/>
    <dgm:txFillClrLst meth="repeat">
      <a:schemeClr val="lt1"/>
    </dgm:txFillClrLst>
    <dgm:txEffectClrLst/>
  </dgm:styleLbl>
  <dgm:styleLbl name="parChTrans2D2">
    <dgm:fillClrLst meth="repeat">
      <a:schemeClr val="accent4"/>
    </dgm:fillClrLst>
    <dgm:linClrLst meth="repeat">
      <a:schemeClr val="accent4"/>
    </dgm:linClrLst>
    <dgm:effectClrLst/>
    <dgm:txLinClrLst/>
    <dgm:txFillClrLst meth="repeat">
      <a:schemeClr val="lt1"/>
    </dgm:txFillClrLst>
    <dgm:txEffectClrLst/>
  </dgm:styleLbl>
  <dgm:styleLbl name="parChTrans2D3">
    <dgm:fillClrLst meth="repeat">
      <a:schemeClr val="accent4"/>
    </dgm:fillClrLst>
    <dgm:linClrLst meth="repeat">
      <a:schemeClr val="accent4"/>
    </dgm:linClrLst>
    <dgm:effectClrLst/>
    <dgm:txLinClrLst/>
    <dgm:txFillClrLst meth="repeat">
      <a:schemeClr val="lt1"/>
    </dgm:txFillClrLst>
    <dgm:txEffectClrLst/>
  </dgm:styleLbl>
  <dgm:styleLbl name="parChTrans2D4">
    <dgm:fillClrLst meth="repeat">
      <a:schemeClr val="accent4"/>
    </dgm:fillClrLst>
    <dgm:linClrLst meth="repeat">
      <a:schemeClr val="accent4"/>
    </dgm:linClrLst>
    <dgm:effectClrLst/>
    <dgm:txLinClrLst/>
    <dgm:txFillClrLst meth="repeat">
      <a:schemeClr val="lt1"/>
    </dgm:txFillClrLst>
    <dgm:txEffectClrLst/>
  </dgm:styleLbl>
  <dgm:styleLbl name="parChTrans1D1">
    <dgm:fillClrLst meth="repeat">
      <a:schemeClr val="accent4"/>
    </dgm:fillClrLst>
    <dgm:linClrLst meth="repeat">
      <a:schemeClr val="accent4">
        <a:shade val="60000"/>
      </a:schemeClr>
    </dgm:linClrLst>
    <dgm:effectClrLst/>
    <dgm:txLinClrLst/>
    <dgm:txFillClrLst meth="repeat">
      <a:schemeClr val="tx1"/>
    </dgm:txFillClrLst>
    <dgm:txEffectClrLst/>
  </dgm:styleLbl>
  <dgm:styleLbl name="parChTrans1D2">
    <dgm:fillClrLst meth="repeat">
      <a:schemeClr val="accent4"/>
    </dgm:fillClrLst>
    <dgm:linClrLst meth="repeat">
      <a:schemeClr val="accent4">
        <a:shade val="60000"/>
      </a:schemeClr>
    </dgm:linClrLst>
    <dgm:effectClrLst/>
    <dgm:txLinClrLst/>
    <dgm:txFillClrLst meth="repeat">
      <a:schemeClr val="tx1"/>
    </dgm:txFillClrLst>
    <dgm:txEffectClrLst/>
  </dgm:styleLbl>
  <dgm:styleLbl name="parChTrans1D3">
    <dgm:fillClrLst meth="repeat">
      <a:schemeClr val="accent4"/>
    </dgm:fillClrLst>
    <dgm:linClrLst meth="repeat">
      <a:schemeClr val="accent4">
        <a:shade val="80000"/>
      </a:schemeClr>
    </dgm:linClrLst>
    <dgm:effectClrLst/>
    <dgm:txLinClrLst/>
    <dgm:txFillClrLst meth="repeat">
      <a:schemeClr val="tx1"/>
    </dgm:txFillClrLst>
    <dgm:txEffectClrLst/>
  </dgm:styleLbl>
  <dgm:styleLbl name="parChTrans1D4">
    <dgm:fillClrLst meth="repeat">
      <a:schemeClr val="accent4"/>
    </dgm:fillClrLst>
    <dgm:linClrLst meth="repeat">
      <a:schemeClr val="accent4">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solidFgAcc1">
    <dgm:fillClrLst meth="repeat">
      <a:schemeClr val="lt1"/>
    </dgm:fillClrLst>
    <dgm:linClrLst meth="repeat">
      <a:schemeClr val="accent4"/>
    </dgm:linClrLst>
    <dgm:effectClrLst/>
    <dgm:txLinClrLst/>
    <dgm:txFillClrLst meth="repeat">
      <a:schemeClr val="dk1"/>
    </dgm:txFillClrLst>
    <dgm:txEffectClrLst/>
  </dgm:styleLbl>
  <dgm:styleLbl name="solidAlignAcc1">
    <dgm:fillClrLst meth="repeat">
      <a:schemeClr val="lt1"/>
    </dgm:fillClrLst>
    <dgm:linClrLst meth="repeat">
      <a:schemeClr val="accent4"/>
    </dgm:linClrLst>
    <dgm:effectClrLst/>
    <dgm:txLinClrLst/>
    <dgm:txFillClrLst meth="repeat">
      <a:schemeClr val="dk1"/>
    </dgm:txFillClrLst>
    <dgm:txEffectClrLst/>
  </dgm:styleLbl>
  <dgm:styleLbl name="solidBgAcc1">
    <dgm:fillClrLst meth="repeat">
      <a:schemeClr val="lt1"/>
    </dgm:fillClrLst>
    <dgm:linClrLst meth="repeat">
      <a:schemeClr val="accent4"/>
    </dgm:linClrLst>
    <dgm:effectClrLst/>
    <dgm:txLinClrLst/>
    <dgm:txFillClrLst meth="repeat">
      <a:schemeClr val="dk1"/>
    </dgm:txFillClrLst>
    <dgm:txEffectClrLst/>
  </dgm:styleLbl>
  <dgm:styleLbl name="fgAccFollowNode1">
    <dgm:fillClrLst meth="repeat">
      <a:schemeClr val="accent4">
        <a:alpha val="90000"/>
        <a:tint val="40000"/>
      </a:schemeClr>
    </dgm:fillClrLst>
    <dgm:linClrLst meth="repeat">
      <a:schemeClr val="accent4">
        <a:alpha val="90000"/>
        <a:tint val="40000"/>
      </a:schemeClr>
    </dgm:linClrLst>
    <dgm:effectClrLst/>
    <dgm:txLinClrLst/>
    <dgm:txFillClrLst meth="repeat">
      <a:schemeClr val="dk1"/>
    </dgm:txFillClrLst>
    <dgm:txEffectClrLst/>
  </dgm:styleLbl>
  <dgm:styleLbl name="alignAccFollowNode1">
    <dgm:fillClrLst meth="repeat">
      <a:schemeClr val="accent4">
        <a:alpha val="90000"/>
        <a:tint val="40000"/>
      </a:schemeClr>
    </dgm:fillClrLst>
    <dgm:linClrLst meth="repeat">
      <a:schemeClr val="accent4">
        <a:alpha val="90000"/>
        <a:tint val="40000"/>
      </a:schemeClr>
    </dgm:linClrLst>
    <dgm:effectClrLst/>
    <dgm:txLinClrLst/>
    <dgm:txFillClrLst meth="repeat">
      <a:schemeClr val="dk1"/>
    </dgm:txFillClrLst>
    <dgm:txEffectClrLst/>
  </dgm:styleLbl>
  <dgm:styleLbl name="bgAccFollowNode1">
    <dgm:fillClrLst meth="repeat">
      <a:schemeClr val="accent4">
        <a:alpha val="90000"/>
        <a:tint val="40000"/>
      </a:schemeClr>
    </dgm:fillClrLst>
    <dgm:linClrLst meth="repeat">
      <a:schemeClr val="accent4">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accent4"/>
    </dgm:linClrLst>
    <dgm:effectClrLst/>
    <dgm:txLinClrLst/>
    <dgm:txFillClrLst meth="repeat">
      <a:schemeClr val="dk1"/>
    </dgm:txFillClrLst>
    <dgm:txEffectClrLst/>
  </dgm:styleLbl>
  <dgm:styleLbl name="dkBgShp">
    <dgm:fillClrLst meth="repeat">
      <a:schemeClr val="accent4">
        <a:shade val="80000"/>
      </a:schemeClr>
    </dgm:fillClrLst>
    <dgm:linClrLst meth="repeat">
      <a:schemeClr val="accent4"/>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4_2">
  <dgm:title val=""/>
  <dgm:desc val=""/>
  <dgm:catLst>
    <dgm:cat type="accent4" pri="11200"/>
  </dgm:catLst>
  <dgm:styleLbl name="node0">
    <dgm:fillClrLst meth="repeat">
      <a:schemeClr val="accent4"/>
    </dgm:fillClrLst>
    <dgm:linClrLst meth="repeat">
      <a:schemeClr val="lt1"/>
    </dgm:linClrLst>
    <dgm:effectClrLst/>
    <dgm:txLinClrLst/>
    <dgm:txFillClrLst/>
    <dgm:txEffectClrLst/>
  </dgm:styleLbl>
  <dgm:styleLbl name="node1">
    <dgm:fillClrLst meth="repeat">
      <a:schemeClr val="accent4"/>
    </dgm:fillClrLst>
    <dgm:linClrLst meth="repeat">
      <a:schemeClr val="lt1"/>
    </dgm:linClrLst>
    <dgm:effectClrLst/>
    <dgm:txLinClrLst/>
    <dgm:txFillClrLst/>
    <dgm:txEffectClrLst/>
  </dgm:styleLbl>
  <dgm:styleLbl name="alignNode1">
    <dgm:fillClrLst meth="repeat">
      <a:schemeClr val="accent4"/>
    </dgm:fillClrLst>
    <dgm:linClrLst meth="repeat">
      <a:schemeClr val="accent4"/>
    </dgm:linClrLst>
    <dgm:effectClrLst/>
    <dgm:txLinClrLst/>
    <dgm:txFillClrLst/>
    <dgm:txEffectClrLst/>
  </dgm:styleLbl>
  <dgm:styleLbl name="lnNode1">
    <dgm:fillClrLst meth="repeat">
      <a:schemeClr val="accent4"/>
    </dgm:fillClrLst>
    <dgm:linClrLst meth="repeat">
      <a:schemeClr val="lt1"/>
    </dgm:linClrLst>
    <dgm:effectClrLst/>
    <dgm:txLinClrLst/>
    <dgm:txFillClrLst/>
    <dgm:txEffectClrLst/>
  </dgm:styleLbl>
  <dgm:styleLbl name="vennNode1">
    <dgm:fillClrLst meth="repeat">
      <a:schemeClr val="accent4">
        <a:alpha val="50000"/>
      </a:schemeClr>
    </dgm:fillClrLst>
    <dgm:linClrLst meth="repeat">
      <a:schemeClr val="lt1"/>
    </dgm:linClrLst>
    <dgm:effectClrLst/>
    <dgm:txLinClrLst/>
    <dgm:txFillClrLst/>
    <dgm:txEffectClrLst/>
  </dgm:styleLbl>
  <dgm:styleLbl name="node2">
    <dgm:fillClrLst meth="repeat">
      <a:schemeClr val="accent4"/>
    </dgm:fillClrLst>
    <dgm:linClrLst meth="repeat">
      <a:schemeClr val="lt1"/>
    </dgm:linClrLst>
    <dgm:effectClrLst/>
    <dgm:txLinClrLst/>
    <dgm:txFillClrLst/>
    <dgm:txEffectClrLst/>
  </dgm:styleLbl>
  <dgm:styleLbl name="node3">
    <dgm:fillClrLst meth="repeat">
      <a:schemeClr val="accent4"/>
    </dgm:fillClrLst>
    <dgm:linClrLst meth="repeat">
      <a:schemeClr val="lt1"/>
    </dgm:linClrLst>
    <dgm:effectClrLst/>
    <dgm:txLinClrLst/>
    <dgm:txFillClrLst/>
    <dgm:txEffectClrLst/>
  </dgm:styleLbl>
  <dgm:styleLbl name="node4">
    <dgm:fillClrLst meth="repeat">
      <a:schemeClr val="accent4"/>
    </dgm:fillClrLst>
    <dgm:linClrLst meth="repeat">
      <a:schemeClr val="lt1"/>
    </dgm:linClrLst>
    <dgm:effectClrLst/>
    <dgm:txLinClrLst/>
    <dgm:txFillClrLst/>
    <dgm:txEffectClrLst/>
  </dgm:styleLbl>
  <dgm:styleLbl name="fgImgPlace1">
    <dgm:fillClrLst meth="repeat">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4">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4">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4">
        <a:tint val="60000"/>
      </a:schemeClr>
    </dgm:fillClrLst>
    <dgm:linClrLst meth="repeat">
      <a:schemeClr val="accent4">
        <a:tint val="60000"/>
      </a:schemeClr>
    </dgm:linClrLst>
    <dgm:effectClrLst/>
    <dgm:txLinClrLst/>
    <dgm:txFillClrLst/>
    <dgm:txEffectClrLst/>
  </dgm:styleLbl>
  <dgm:styleLbl name="fgSibTrans2D1">
    <dgm:fillClrLst meth="repeat">
      <a:schemeClr val="accent4">
        <a:tint val="60000"/>
      </a:schemeClr>
    </dgm:fillClrLst>
    <dgm:linClrLst meth="repeat">
      <a:schemeClr val="accent4">
        <a:tint val="60000"/>
      </a:schemeClr>
    </dgm:linClrLst>
    <dgm:effectClrLst/>
    <dgm:txLinClrLst/>
    <dgm:txFillClrLst/>
    <dgm:txEffectClrLst/>
  </dgm:styleLbl>
  <dgm:styleLbl name="bgSibTrans2D1">
    <dgm:fillClrLst meth="repeat">
      <a:schemeClr val="accent4">
        <a:tint val="60000"/>
      </a:schemeClr>
    </dgm:fillClrLst>
    <dgm:linClrLst meth="repeat">
      <a:schemeClr val="accent4">
        <a:tint val="60000"/>
      </a:schemeClr>
    </dgm:linClrLst>
    <dgm:effectClrLst/>
    <dgm:txLinClrLst/>
    <dgm:txFillClrLst/>
    <dgm:txEffectClrLst/>
  </dgm:styleLbl>
  <dgm:styleLbl name="sibTrans1D1">
    <dgm:fillClrLst meth="repeat">
      <a:schemeClr val="accent4"/>
    </dgm:fillClrLst>
    <dgm:linClrLst meth="repeat">
      <a:schemeClr val="accent4"/>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dgm:linClrLst>
    <dgm:effectClrLst/>
    <dgm:txLinClrLst/>
    <dgm:txFillClrLst/>
    <dgm:txEffectClrLst/>
  </dgm:styleLbl>
  <dgm:styleLbl name="asst1">
    <dgm:fillClrLst meth="repeat">
      <a:schemeClr val="accent4"/>
    </dgm:fillClrLst>
    <dgm:linClrLst meth="repeat">
      <a:schemeClr val="lt1"/>
    </dgm:linClrLst>
    <dgm:effectClrLst/>
    <dgm:txLinClrLst/>
    <dgm:txFillClrLst/>
    <dgm:txEffectClrLst/>
  </dgm:styleLbl>
  <dgm:styleLbl name="asst2">
    <dgm:fillClrLst meth="repeat">
      <a:schemeClr val="accent4"/>
    </dgm:fillClrLst>
    <dgm:linClrLst meth="repeat">
      <a:schemeClr val="lt1"/>
    </dgm:linClrLst>
    <dgm:effectClrLst/>
    <dgm:txLinClrLst/>
    <dgm:txFillClrLst/>
    <dgm:txEffectClrLst/>
  </dgm:styleLbl>
  <dgm:styleLbl name="asst3">
    <dgm:fillClrLst meth="repeat">
      <a:schemeClr val="accent4"/>
    </dgm:fillClrLst>
    <dgm:linClrLst meth="repeat">
      <a:schemeClr val="lt1"/>
    </dgm:linClrLst>
    <dgm:effectClrLst/>
    <dgm:txLinClrLst/>
    <dgm:txFillClrLst/>
    <dgm:txEffectClrLst/>
  </dgm:styleLbl>
  <dgm:styleLbl name="asst4">
    <dgm:fillClrLst meth="repeat">
      <a:schemeClr val="accent4"/>
    </dgm:fillClrLst>
    <dgm:linClrLst meth="repeat">
      <a:schemeClr val="lt1"/>
    </dgm:linClrLst>
    <dgm:effectClrLst/>
    <dgm:txLinClrLst/>
    <dgm:txFillClrLst/>
    <dgm:txEffectClrLst/>
  </dgm:styleLbl>
  <dgm:styleLbl name="parChTrans2D1">
    <dgm:fillClrLst meth="repeat">
      <a:schemeClr val="accent4">
        <a:tint val="60000"/>
      </a:schemeClr>
    </dgm:fillClrLst>
    <dgm:linClrLst meth="repeat">
      <a:schemeClr val="accent4">
        <a:tint val="60000"/>
      </a:schemeClr>
    </dgm:linClrLst>
    <dgm:effectClrLst/>
    <dgm:txLinClrLst/>
    <dgm:txFillClrLst meth="repeat">
      <a:schemeClr val="lt1"/>
    </dgm:txFillClrLst>
    <dgm:txEffectClrLst/>
  </dgm:styleLbl>
  <dgm:styleLbl name="parChTrans2D2">
    <dgm:fillClrLst meth="repeat">
      <a:schemeClr val="accent4"/>
    </dgm:fillClrLst>
    <dgm:linClrLst meth="repeat">
      <a:schemeClr val="accent4"/>
    </dgm:linClrLst>
    <dgm:effectClrLst/>
    <dgm:txLinClrLst/>
    <dgm:txFillClrLst meth="repeat">
      <a:schemeClr val="lt1"/>
    </dgm:txFillClrLst>
    <dgm:txEffectClrLst/>
  </dgm:styleLbl>
  <dgm:styleLbl name="parChTrans2D3">
    <dgm:fillClrLst meth="repeat">
      <a:schemeClr val="accent4"/>
    </dgm:fillClrLst>
    <dgm:linClrLst meth="repeat">
      <a:schemeClr val="accent4"/>
    </dgm:linClrLst>
    <dgm:effectClrLst/>
    <dgm:txLinClrLst/>
    <dgm:txFillClrLst meth="repeat">
      <a:schemeClr val="lt1"/>
    </dgm:txFillClrLst>
    <dgm:txEffectClrLst/>
  </dgm:styleLbl>
  <dgm:styleLbl name="parChTrans2D4">
    <dgm:fillClrLst meth="repeat">
      <a:schemeClr val="accent4"/>
    </dgm:fillClrLst>
    <dgm:linClrLst meth="repeat">
      <a:schemeClr val="accent4"/>
    </dgm:linClrLst>
    <dgm:effectClrLst/>
    <dgm:txLinClrLst/>
    <dgm:txFillClrLst meth="repeat">
      <a:schemeClr val="lt1"/>
    </dgm:txFillClrLst>
    <dgm:txEffectClrLst/>
  </dgm:styleLbl>
  <dgm:styleLbl name="parChTrans1D1">
    <dgm:fillClrLst meth="repeat">
      <a:schemeClr val="accent4"/>
    </dgm:fillClrLst>
    <dgm:linClrLst meth="repeat">
      <a:schemeClr val="accent4">
        <a:shade val="60000"/>
      </a:schemeClr>
    </dgm:linClrLst>
    <dgm:effectClrLst/>
    <dgm:txLinClrLst/>
    <dgm:txFillClrLst meth="repeat">
      <a:schemeClr val="tx1"/>
    </dgm:txFillClrLst>
    <dgm:txEffectClrLst/>
  </dgm:styleLbl>
  <dgm:styleLbl name="parChTrans1D2">
    <dgm:fillClrLst meth="repeat">
      <a:schemeClr val="accent4"/>
    </dgm:fillClrLst>
    <dgm:linClrLst meth="repeat">
      <a:schemeClr val="accent4">
        <a:shade val="60000"/>
      </a:schemeClr>
    </dgm:linClrLst>
    <dgm:effectClrLst/>
    <dgm:txLinClrLst/>
    <dgm:txFillClrLst meth="repeat">
      <a:schemeClr val="tx1"/>
    </dgm:txFillClrLst>
    <dgm:txEffectClrLst/>
  </dgm:styleLbl>
  <dgm:styleLbl name="parChTrans1D3">
    <dgm:fillClrLst meth="repeat">
      <a:schemeClr val="accent4"/>
    </dgm:fillClrLst>
    <dgm:linClrLst meth="repeat">
      <a:schemeClr val="accent4">
        <a:shade val="80000"/>
      </a:schemeClr>
    </dgm:linClrLst>
    <dgm:effectClrLst/>
    <dgm:txLinClrLst/>
    <dgm:txFillClrLst meth="repeat">
      <a:schemeClr val="tx1"/>
    </dgm:txFillClrLst>
    <dgm:txEffectClrLst/>
  </dgm:styleLbl>
  <dgm:styleLbl name="parChTrans1D4">
    <dgm:fillClrLst meth="repeat">
      <a:schemeClr val="accent4"/>
    </dgm:fillClrLst>
    <dgm:linClrLst meth="repeat">
      <a:schemeClr val="accent4">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solidFgAcc1">
    <dgm:fillClrLst meth="repeat">
      <a:schemeClr val="lt1"/>
    </dgm:fillClrLst>
    <dgm:linClrLst meth="repeat">
      <a:schemeClr val="accent4"/>
    </dgm:linClrLst>
    <dgm:effectClrLst/>
    <dgm:txLinClrLst/>
    <dgm:txFillClrLst meth="repeat">
      <a:schemeClr val="dk1"/>
    </dgm:txFillClrLst>
    <dgm:txEffectClrLst/>
  </dgm:styleLbl>
  <dgm:styleLbl name="solidAlignAcc1">
    <dgm:fillClrLst meth="repeat">
      <a:schemeClr val="lt1"/>
    </dgm:fillClrLst>
    <dgm:linClrLst meth="repeat">
      <a:schemeClr val="accent4"/>
    </dgm:linClrLst>
    <dgm:effectClrLst/>
    <dgm:txLinClrLst/>
    <dgm:txFillClrLst meth="repeat">
      <a:schemeClr val="dk1"/>
    </dgm:txFillClrLst>
    <dgm:txEffectClrLst/>
  </dgm:styleLbl>
  <dgm:styleLbl name="solidBgAcc1">
    <dgm:fillClrLst meth="repeat">
      <a:schemeClr val="lt1"/>
    </dgm:fillClrLst>
    <dgm:linClrLst meth="repeat">
      <a:schemeClr val="accent4"/>
    </dgm:linClrLst>
    <dgm:effectClrLst/>
    <dgm:txLinClrLst/>
    <dgm:txFillClrLst meth="repeat">
      <a:schemeClr val="dk1"/>
    </dgm:txFillClrLst>
    <dgm:txEffectClrLst/>
  </dgm:styleLbl>
  <dgm:styleLbl name="fgAccFollowNode1">
    <dgm:fillClrLst meth="repeat">
      <a:schemeClr val="accent4">
        <a:alpha val="90000"/>
        <a:tint val="40000"/>
      </a:schemeClr>
    </dgm:fillClrLst>
    <dgm:linClrLst meth="repeat">
      <a:schemeClr val="accent4">
        <a:alpha val="90000"/>
        <a:tint val="40000"/>
      </a:schemeClr>
    </dgm:linClrLst>
    <dgm:effectClrLst/>
    <dgm:txLinClrLst/>
    <dgm:txFillClrLst meth="repeat">
      <a:schemeClr val="dk1"/>
    </dgm:txFillClrLst>
    <dgm:txEffectClrLst/>
  </dgm:styleLbl>
  <dgm:styleLbl name="alignAccFollowNode1">
    <dgm:fillClrLst meth="repeat">
      <a:schemeClr val="accent4">
        <a:alpha val="90000"/>
        <a:tint val="40000"/>
      </a:schemeClr>
    </dgm:fillClrLst>
    <dgm:linClrLst meth="repeat">
      <a:schemeClr val="accent4">
        <a:alpha val="90000"/>
        <a:tint val="40000"/>
      </a:schemeClr>
    </dgm:linClrLst>
    <dgm:effectClrLst/>
    <dgm:txLinClrLst/>
    <dgm:txFillClrLst meth="repeat">
      <a:schemeClr val="dk1"/>
    </dgm:txFillClrLst>
    <dgm:txEffectClrLst/>
  </dgm:styleLbl>
  <dgm:styleLbl name="bgAccFollowNode1">
    <dgm:fillClrLst meth="repeat">
      <a:schemeClr val="accent4">
        <a:alpha val="90000"/>
        <a:tint val="40000"/>
      </a:schemeClr>
    </dgm:fillClrLst>
    <dgm:linClrLst meth="repeat">
      <a:schemeClr val="accent4">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accent4"/>
    </dgm:linClrLst>
    <dgm:effectClrLst/>
    <dgm:txLinClrLst/>
    <dgm:txFillClrLst meth="repeat">
      <a:schemeClr val="dk1"/>
    </dgm:txFillClrLst>
    <dgm:txEffectClrLst/>
  </dgm:styleLbl>
  <dgm:styleLbl name="dkBgShp">
    <dgm:fillClrLst meth="repeat">
      <a:schemeClr val="accent4">
        <a:shade val="80000"/>
      </a:schemeClr>
    </dgm:fillClrLst>
    <dgm:linClrLst meth="repeat">
      <a:schemeClr val="accent4"/>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1">
  <dgm:title val=""/>
  <dgm:desc val=""/>
  <dgm:catLst>
    <dgm:cat type="accent1" pri="11100"/>
  </dgm:catLst>
  <dgm:styleLbl name="node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1">
        <a:shade val="80000"/>
      </a:schemeClr>
    </dgm:linClrLst>
    <dgm:effectClrLst/>
    <dgm:txLinClrLst/>
    <dgm:txFillClrLst/>
    <dgm:txEffectClrLst/>
  </dgm:styleLbl>
  <dgm:styleLbl name="node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f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align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b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dgm:txEffectClrLst/>
  </dgm:styleLbl>
  <dgm:styleLbl name="parChTrans2D2">
    <dgm:fillClrLst meth="repeat">
      <a:schemeClr val="accent1"/>
    </dgm:fillClrLst>
    <dgm:linClrLst meth="repeat">
      <a:schemeClr val="accent1"/>
    </dgm:linClrLst>
    <dgm:effectClrLst/>
    <dgm:txLinClrLst/>
    <dgm:txFillClrLst/>
    <dgm:txEffectClrLst/>
  </dgm:styleLbl>
  <dgm:styleLbl name="parChTrans2D3">
    <dgm:fillClrLst meth="repeat">
      <a:schemeClr val="accent1"/>
    </dgm:fillClrLst>
    <dgm:linClrLst meth="repeat">
      <a:schemeClr val="accent1"/>
    </dgm:linClrLst>
    <dgm:effectClrLst/>
    <dgm:txLinClrLst/>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con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align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trAlignAcc1">
    <dgm:fillClrLst meth="repeat">
      <a:schemeClr val="accent1">
        <a:alpha val="40000"/>
        <a:tint val="40000"/>
      </a:schemeClr>
    </dgm:fillClrLst>
    <dgm:linClrLst meth="repeat">
      <a:schemeClr val="accent1"/>
    </dgm:linClrLst>
    <dgm:effectClrLst/>
    <dgm:txLinClrLst/>
    <dgm:txFillClrLst meth="repeat">
      <a:schemeClr val="dk1"/>
    </dgm:txFillClrLst>
    <dgm:txEffectClrLst/>
  </dgm:styleLbl>
  <dgm:styleLbl name="b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fgAcc0">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2">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3">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4">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4_2">
  <dgm:title val=""/>
  <dgm:desc val=""/>
  <dgm:catLst>
    <dgm:cat type="accent4" pri="11200"/>
  </dgm:catLst>
  <dgm:styleLbl name="node0">
    <dgm:fillClrLst meth="repeat">
      <a:schemeClr val="accent4"/>
    </dgm:fillClrLst>
    <dgm:linClrLst meth="repeat">
      <a:schemeClr val="lt1"/>
    </dgm:linClrLst>
    <dgm:effectClrLst/>
    <dgm:txLinClrLst/>
    <dgm:txFillClrLst/>
    <dgm:txEffectClrLst/>
  </dgm:styleLbl>
  <dgm:styleLbl name="node1">
    <dgm:fillClrLst meth="repeat">
      <a:schemeClr val="accent4"/>
    </dgm:fillClrLst>
    <dgm:linClrLst meth="repeat">
      <a:schemeClr val="lt1"/>
    </dgm:linClrLst>
    <dgm:effectClrLst/>
    <dgm:txLinClrLst/>
    <dgm:txFillClrLst/>
    <dgm:txEffectClrLst/>
  </dgm:styleLbl>
  <dgm:styleLbl name="alignNode1">
    <dgm:fillClrLst meth="repeat">
      <a:schemeClr val="accent4"/>
    </dgm:fillClrLst>
    <dgm:linClrLst meth="repeat">
      <a:schemeClr val="accent4"/>
    </dgm:linClrLst>
    <dgm:effectClrLst/>
    <dgm:txLinClrLst/>
    <dgm:txFillClrLst/>
    <dgm:txEffectClrLst/>
  </dgm:styleLbl>
  <dgm:styleLbl name="lnNode1">
    <dgm:fillClrLst meth="repeat">
      <a:schemeClr val="accent4"/>
    </dgm:fillClrLst>
    <dgm:linClrLst meth="repeat">
      <a:schemeClr val="lt1"/>
    </dgm:linClrLst>
    <dgm:effectClrLst/>
    <dgm:txLinClrLst/>
    <dgm:txFillClrLst/>
    <dgm:txEffectClrLst/>
  </dgm:styleLbl>
  <dgm:styleLbl name="vennNode1">
    <dgm:fillClrLst meth="repeat">
      <a:schemeClr val="accent4">
        <a:alpha val="50000"/>
      </a:schemeClr>
    </dgm:fillClrLst>
    <dgm:linClrLst meth="repeat">
      <a:schemeClr val="lt1"/>
    </dgm:linClrLst>
    <dgm:effectClrLst/>
    <dgm:txLinClrLst/>
    <dgm:txFillClrLst/>
    <dgm:txEffectClrLst/>
  </dgm:styleLbl>
  <dgm:styleLbl name="node2">
    <dgm:fillClrLst meth="repeat">
      <a:schemeClr val="accent4"/>
    </dgm:fillClrLst>
    <dgm:linClrLst meth="repeat">
      <a:schemeClr val="lt1"/>
    </dgm:linClrLst>
    <dgm:effectClrLst/>
    <dgm:txLinClrLst/>
    <dgm:txFillClrLst/>
    <dgm:txEffectClrLst/>
  </dgm:styleLbl>
  <dgm:styleLbl name="node3">
    <dgm:fillClrLst meth="repeat">
      <a:schemeClr val="accent4"/>
    </dgm:fillClrLst>
    <dgm:linClrLst meth="repeat">
      <a:schemeClr val="lt1"/>
    </dgm:linClrLst>
    <dgm:effectClrLst/>
    <dgm:txLinClrLst/>
    <dgm:txFillClrLst/>
    <dgm:txEffectClrLst/>
  </dgm:styleLbl>
  <dgm:styleLbl name="node4">
    <dgm:fillClrLst meth="repeat">
      <a:schemeClr val="accent4"/>
    </dgm:fillClrLst>
    <dgm:linClrLst meth="repeat">
      <a:schemeClr val="lt1"/>
    </dgm:linClrLst>
    <dgm:effectClrLst/>
    <dgm:txLinClrLst/>
    <dgm:txFillClrLst/>
    <dgm:txEffectClrLst/>
  </dgm:styleLbl>
  <dgm:styleLbl name="fgImgPlace1">
    <dgm:fillClrLst meth="repeat">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4">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4">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4">
        <a:tint val="60000"/>
      </a:schemeClr>
    </dgm:fillClrLst>
    <dgm:linClrLst meth="repeat">
      <a:schemeClr val="accent4">
        <a:tint val="60000"/>
      </a:schemeClr>
    </dgm:linClrLst>
    <dgm:effectClrLst/>
    <dgm:txLinClrLst/>
    <dgm:txFillClrLst/>
    <dgm:txEffectClrLst/>
  </dgm:styleLbl>
  <dgm:styleLbl name="fgSibTrans2D1">
    <dgm:fillClrLst meth="repeat">
      <a:schemeClr val="accent4">
        <a:tint val="60000"/>
      </a:schemeClr>
    </dgm:fillClrLst>
    <dgm:linClrLst meth="repeat">
      <a:schemeClr val="accent4">
        <a:tint val="60000"/>
      </a:schemeClr>
    </dgm:linClrLst>
    <dgm:effectClrLst/>
    <dgm:txLinClrLst/>
    <dgm:txFillClrLst/>
    <dgm:txEffectClrLst/>
  </dgm:styleLbl>
  <dgm:styleLbl name="bgSibTrans2D1">
    <dgm:fillClrLst meth="repeat">
      <a:schemeClr val="accent4">
        <a:tint val="60000"/>
      </a:schemeClr>
    </dgm:fillClrLst>
    <dgm:linClrLst meth="repeat">
      <a:schemeClr val="accent4">
        <a:tint val="60000"/>
      </a:schemeClr>
    </dgm:linClrLst>
    <dgm:effectClrLst/>
    <dgm:txLinClrLst/>
    <dgm:txFillClrLst/>
    <dgm:txEffectClrLst/>
  </dgm:styleLbl>
  <dgm:styleLbl name="sibTrans1D1">
    <dgm:fillClrLst meth="repeat">
      <a:schemeClr val="accent4"/>
    </dgm:fillClrLst>
    <dgm:linClrLst meth="repeat">
      <a:schemeClr val="accent4"/>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dgm:linClrLst>
    <dgm:effectClrLst/>
    <dgm:txLinClrLst/>
    <dgm:txFillClrLst/>
    <dgm:txEffectClrLst/>
  </dgm:styleLbl>
  <dgm:styleLbl name="asst1">
    <dgm:fillClrLst meth="repeat">
      <a:schemeClr val="accent4"/>
    </dgm:fillClrLst>
    <dgm:linClrLst meth="repeat">
      <a:schemeClr val="lt1"/>
    </dgm:linClrLst>
    <dgm:effectClrLst/>
    <dgm:txLinClrLst/>
    <dgm:txFillClrLst/>
    <dgm:txEffectClrLst/>
  </dgm:styleLbl>
  <dgm:styleLbl name="asst2">
    <dgm:fillClrLst meth="repeat">
      <a:schemeClr val="accent4"/>
    </dgm:fillClrLst>
    <dgm:linClrLst meth="repeat">
      <a:schemeClr val="lt1"/>
    </dgm:linClrLst>
    <dgm:effectClrLst/>
    <dgm:txLinClrLst/>
    <dgm:txFillClrLst/>
    <dgm:txEffectClrLst/>
  </dgm:styleLbl>
  <dgm:styleLbl name="asst3">
    <dgm:fillClrLst meth="repeat">
      <a:schemeClr val="accent4"/>
    </dgm:fillClrLst>
    <dgm:linClrLst meth="repeat">
      <a:schemeClr val="lt1"/>
    </dgm:linClrLst>
    <dgm:effectClrLst/>
    <dgm:txLinClrLst/>
    <dgm:txFillClrLst/>
    <dgm:txEffectClrLst/>
  </dgm:styleLbl>
  <dgm:styleLbl name="asst4">
    <dgm:fillClrLst meth="repeat">
      <a:schemeClr val="accent4"/>
    </dgm:fillClrLst>
    <dgm:linClrLst meth="repeat">
      <a:schemeClr val="lt1"/>
    </dgm:linClrLst>
    <dgm:effectClrLst/>
    <dgm:txLinClrLst/>
    <dgm:txFillClrLst/>
    <dgm:txEffectClrLst/>
  </dgm:styleLbl>
  <dgm:styleLbl name="parChTrans2D1">
    <dgm:fillClrLst meth="repeat">
      <a:schemeClr val="accent4">
        <a:tint val="60000"/>
      </a:schemeClr>
    </dgm:fillClrLst>
    <dgm:linClrLst meth="repeat">
      <a:schemeClr val="accent4">
        <a:tint val="60000"/>
      </a:schemeClr>
    </dgm:linClrLst>
    <dgm:effectClrLst/>
    <dgm:txLinClrLst/>
    <dgm:txFillClrLst meth="repeat">
      <a:schemeClr val="lt1"/>
    </dgm:txFillClrLst>
    <dgm:txEffectClrLst/>
  </dgm:styleLbl>
  <dgm:styleLbl name="parChTrans2D2">
    <dgm:fillClrLst meth="repeat">
      <a:schemeClr val="accent4"/>
    </dgm:fillClrLst>
    <dgm:linClrLst meth="repeat">
      <a:schemeClr val="accent4"/>
    </dgm:linClrLst>
    <dgm:effectClrLst/>
    <dgm:txLinClrLst/>
    <dgm:txFillClrLst meth="repeat">
      <a:schemeClr val="lt1"/>
    </dgm:txFillClrLst>
    <dgm:txEffectClrLst/>
  </dgm:styleLbl>
  <dgm:styleLbl name="parChTrans2D3">
    <dgm:fillClrLst meth="repeat">
      <a:schemeClr val="accent4"/>
    </dgm:fillClrLst>
    <dgm:linClrLst meth="repeat">
      <a:schemeClr val="accent4"/>
    </dgm:linClrLst>
    <dgm:effectClrLst/>
    <dgm:txLinClrLst/>
    <dgm:txFillClrLst meth="repeat">
      <a:schemeClr val="lt1"/>
    </dgm:txFillClrLst>
    <dgm:txEffectClrLst/>
  </dgm:styleLbl>
  <dgm:styleLbl name="parChTrans2D4">
    <dgm:fillClrLst meth="repeat">
      <a:schemeClr val="accent4"/>
    </dgm:fillClrLst>
    <dgm:linClrLst meth="repeat">
      <a:schemeClr val="accent4"/>
    </dgm:linClrLst>
    <dgm:effectClrLst/>
    <dgm:txLinClrLst/>
    <dgm:txFillClrLst meth="repeat">
      <a:schemeClr val="lt1"/>
    </dgm:txFillClrLst>
    <dgm:txEffectClrLst/>
  </dgm:styleLbl>
  <dgm:styleLbl name="parChTrans1D1">
    <dgm:fillClrLst meth="repeat">
      <a:schemeClr val="accent4"/>
    </dgm:fillClrLst>
    <dgm:linClrLst meth="repeat">
      <a:schemeClr val="accent4">
        <a:shade val="60000"/>
      </a:schemeClr>
    </dgm:linClrLst>
    <dgm:effectClrLst/>
    <dgm:txLinClrLst/>
    <dgm:txFillClrLst meth="repeat">
      <a:schemeClr val="tx1"/>
    </dgm:txFillClrLst>
    <dgm:txEffectClrLst/>
  </dgm:styleLbl>
  <dgm:styleLbl name="parChTrans1D2">
    <dgm:fillClrLst meth="repeat">
      <a:schemeClr val="accent4"/>
    </dgm:fillClrLst>
    <dgm:linClrLst meth="repeat">
      <a:schemeClr val="accent4">
        <a:shade val="60000"/>
      </a:schemeClr>
    </dgm:linClrLst>
    <dgm:effectClrLst/>
    <dgm:txLinClrLst/>
    <dgm:txFillClrLst meth="repeat">
      <a:schemeClr val="tx1"/>
    </dgm:txFillClrLst>
    <dgm:txEffectClrLst/>
  </dgm:styleLbl>
  <dgm:styleLbl name="parChTrans1D3">
    <dgm:fillClrLst meth="repeat">
      <a:schemeClr val="accent4"/>
    </dgm:fillClrLst>
    <dgm:linClrLst meth="repeat">
      <a:schemeClr val="accent4">
        <a:shade val="80000"/>
      </a:schemeClr>
    </dgm:linClrLst>
    <dgm:effectClrLst/>
    <dgm:txLinClrLst/>
    <dgm:txFillClrLst meth="repeat">
      <a:schemeClr val="tx1"/>
    </dgm:txFillClrLst>
    <dgm:txEffectClrLst/>
  </dgm:styleLbl>
  <dgm:styleLbl name="parChTrans1D4">
    <dgm:fillClrLst meth="repeat">
      <a:schemeClr val="accent4"/>
    </dgm:fillClrLst>
    <dgm:linClrLst meth="repeat">
      <a:schemeClr val="accent4">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solidFgAcc1">
    <dgm:fillClrLst meth="repeat">
      <a:schemeClr val="lt1"/>
    </dgm:fillClrLst>
    <dgm:linClrLst meth="repeat">
      <a:schemeClr val="accent4"/>
    </dgm:linClrLst>
    <dgm:effectClrLst/>
    <dgm:txLinClrLst/>
    <dgm:txFillClrLst meth="repeat">
      <a:schemeClr val="dk1"/>
    </dgm:txFillClrLst>
    <dgm:txEffectClrLst/>
  </dgm:styleLbl>
  <dgm:styleLbl name="solidAlignAcc1">
    <dgm:fillClrLst meth="repeat">
      <a:schemeClr val="lt1"/>
    </dgm:fillClrLst>
    <dgm:linClrLst meth="repeat">
      <a:schemeClr val="accent4"/>
    </dgm:linClrLst>
    <dgm:effectClrLst/>
    <dgm:txLinClrLst/>
    <dgm:txFillClrLst meth="repeat">
      <a:schemeClr val="dk1"/>
    </dgm:txFillClrLst>
    <dgm:txEffectClrLst/>
  </dgm:styleLbl>
  <dgm:styleLbl name="solidBgAcc1">
    <dgm:fillClrLst meth="repeat">
      <a:schemeClr val="lt1"/>
    </dgm:fillClrLst>
    <dgm:linClrLst meth="repeat">
      <a:schemeClr val="accent4"/>
    </dgm:linClrLst>
    <dgm:effectClrLst/>
    <dgm:txLinClrLst/>
    <dgm:txFillClrLst meth="repeat">
      <a:schemeClr val="dk1"/>
    </dgm:txFillClrLst>
    <dgm:txEffectClrLst/>
  </dgm:styleLbl>
  <dgm:styleLbl name="fgAccFollowNode1">
    <dgm:fillClrLst meth="repeat">
      <a:schemeClr val="accent4">
        <a:alpha val="90000"/>
        <a:tint val="40000"/>
      </a:schemeClr>
    </dgm:fillClrLst>
    <dgm:linClrLst meth="repeat">
      <a:schemeClr val="accent4">
        <a:alpha val="90000"/>
        <a:tint val="40000"/>
      </a:schemeClr>
    </dgm:linClrLst>
    <dgm:effectClrLst/>
    <dgm:txLinClrLst/>
    <dgm:txFillClrLst meth="repeat">
      <a:schemeClr val="dk1"/>
    </dgm:txFillClrLst>
    <dgm:txEffectClrLst/>
  </dgm:styleLbl>
  <dgm:styleLbl name="alignAccFollowNode1">
    <dgm:fillClrLst meth="repeat">
      <a:schemeClr val="accent4">
        <a:alpha val="90000"/>
        <a:tint val="40000"/>
      </a:schemeClr>
    </dgm:fillClrLst>
    <dgm:linClrLst meth="repeat">
      <a:schemeClr val="accent4">
        <a:alpha val="90000"/>
        <a:tint val="40000"/>
      </a:schemeClr>
    </dgm:linClrLst>
    <dgm:effectClrLst/>
    <dgm:txLinClrLst/>
    <dgm:txFillClrLst meth="repeat">
      <a:schemeClr val="dk1"/>
    </dgm:txFillClrLst>
    <dgm:txEffectClrLst/>
  </dgm:styleLbl>
  <dgm:styleLbl name="bgAccFollowNode1">
    <dgm:fillClrLst meth="repeat">
      <a:schemeClr val="accent4">
        <a:alpha val="90000"/>
        <a:tint val="40000"/>
      </a:schemeClr>
    </dgm:fillClrLst>
    <dgm:linClrLst meth="repeat">
      <a:schemeClr val="accent4">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accent4"/>
    </dgm:linClrLst>
    <dgm:effectClrLst/>
    <dgm:txLinClrLst/>
    <dgm:txFillClrLst meth="repeat">
      <a:schemeClr val="dk1"/>
    </dgm:txFillClrLst>
    <dgm:txEffectClrLst/>
  </dgm:styleLbl>
  <dgm:styleLbl name="dkBgShp">
    <dgm:fillClrLst meth="repeat">
      <a:schemeClr val="accent4">
        <a:shade val="80000"/>
      </a:schemeClr>
    </dgm:fillClrLst>
    <dgm:linClrLst meth="repeat">
      <a:schemeClr val="accent4"/>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6_1">
  <dgm:title val=""/>
  <dgm:desc val=""/>
  <dgm:catLst>
    <dgm:cat type="accent6" pri="11100"/>
  </dgm:catLst>
  <dgm:styleLbl name="node0">
    <dgm:fillClrLst meth="repeat">
      <a:schemeClr val="lt1"/>
    </dgm:fillClrLst>
    <dgm:linClrLst meth="repeat">
      <a:schemeClr val="accent6">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6">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6">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6">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6">
        <a:shade val="80000"/>
      </a:schemeClr>
    </dgm:linClrLst>
    <dgm:effectClrLst/>
    <dgm:txLinClrLst/>
    <dgm:txFillClrLst/>
    <dgm:txEffectClrLst/>
  </dgm:styleLbl>
  <dgm:styleLbl name="node2">
    <dgm:fillClrLst meth="repeat">
      <a:schemeClr val="lt1"/>
    </dgm:fillClrLst>
    <dgm:linClrLst meth="repeat">
      <a:schemeClr val="accent6">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6">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6">
        <a:shade val="80000"/>
      </a:schemeClr>
    </dgm:linClrLst>
    <dgm:effectClrLst/>
    <dgm:txLinClrLst/>
    <dgm:txFillClrLst meth="repeat">
      <a:schemeClr val="dk1"/>
    </dgm:txFillClrLst>
    <dgm:txEffectClrLst/>
  </dgm:styleLbl>
  <dgm:styleLbl name="fgImgPlace1">
    <dgm:fillClrLst meth="repeat">
      <a:schemeClr val="accent6">
        <a:tint val="40000"/>
      </a:schemeClr>
    </dgm:fillClrLst>
    <dgm:linClrLst meth="repeat">
      <a:schemeClr val="accent6">
        <a:shade val="80000"/>
      </a:schemeClr>
    </dgm:linClrLst>
    <dgm:effectClrLst/>
    <dgm:txLinClrLst/>
    <dgm:txFillClrLst meth="repeat">
      <a:schemeClr val="lt1"/>
    </dgm:txFillClrLst>
    <dgm:txEffectClrLst/>
  </dgm:styleLbl>
  <dgm:styleLbl name="alignImgPlace1">
    <dgm:fillClrLst meth="repeat">
      <a:schemeClr val="accent6">
        <a:tint val="40000"/>
      </a:schemeClr>
    </dgm:fillClrLst>
    <dgm:linClrLst meth="repeat">
      <a:schemeClr val="accent6">
        <a:shade val="80000"/>
      </a:schemeClr>
    </dgm:linClrLst>
    <dgm:effectClrLst/>
    <dgm:txLinClrLst/>
    <dgm:txFillClrLst meth="repeat">
      <a:schemeClr val="lt1"/>
    </dgm:txFillClrLst>
    <dgm:txEffectClrLst/>
  </dgm:styleLbl>
  <dgm:styleLbl name="bgImgPlace1">
    <dgm:fillClrLst meth="repeat">
      <a:schemeClr val="accent6">
        <a:tint val="40000"/>
      </a:schemeClr>
    </dgm:fillClrLst>
    <dgm:linClrLst meth="repeat">
      <a:schemeClr val="accent6">
        <a:shade val="80000"/>
      </a:schemeClr>
    </dgm:linClrLst>
    <dgm:effectClrLst/>
    <dgm:txLinClrLst/>
    <dgm:txFillClrLst meth="repeat">
      <a:schemeClr val="lt1"/>
    </dgm:txFillClrLst>
    <dgm:txEffectClrLst/>
  </dgm:styleLbl>
  <dgm:styleLbl name="sibTrans2D1">
    <dgm:fillClrLst meth="repeat">
      <a:schemeClr val="accent6">
        <a:tint val="60000"/>
      </a:schemeClr>
    </dgm:fillClrLst>
    <dgm:linClrLst meth="repeat">
      <a:schemeClr val="accent6">
        <a:tint val="60000"/>
      </a:schemeClr>
    </dgm:linClrLst>
    <dgm:effectClrLst/>
    <dgm:txLinClrLst/>
    <dgm:txFillClrLst meth="repeat">
      <a:schemeClr val="dk1"/>
    </dgm:txFillClrLst>
    <dgm:txEffectClrLst/>
  </dgm:styleLbl>
  <dgm:styleLbl name="fgSibTrans2D1">
    <dgm:fillClrLst meth="repeat">
      <a:schemeClr val="accent6">
        <a:tint val="60000"/>
      </a:schemeClr>
    </dgm:fillClrLst>
    <dgm:linClrLst meth="repeat">
      <a:schemeClr val="accent6">
        <a:tint val="60000"/>
      </a:schemeClr>
    </dgm:linClrLst>
    <dgm:effectClrLst/>
    <dgm:txLinClrLst/>
    <dgm:txFillClrLst meth="repeat">
      <a:schemeClr val="dk1"/>
    </dgm:txFillClrLst>
    <dgm:txEffectClrLst/>
  </dgm:styleLbl>
  <dgm:styleLbl name="bgSibTrans2D1">
    <dgm:fillClrLst meth="repeat">
      <a:schemeClr val="accent6">
        <a:tint val="60000"/>
      </a:schemeClr>
    </dgm:fillClrLst>
    <dgm:linClrLst meth="repeat">
      <a:schemeClr val="accent6">
        <a:tint val="60000"/>
      </a:schemeClr>
    </dgm:linClrLst>
    <dgm:effectClrLst/>
    <dgm:txLinClrLst/>
    <dgm:txFillClrLst meth="repeat">
      <a:schemeClr val="dk1"/>
    </dgm:txFillClrLst>
    <dgm:txEffectClrLst/>
  </dgm:styleLbl>
  <dgm:styleLbl name="sibTrans1D1">
    <dgm:fillClrLst meth="repeat">
      <a:schemeClr val="accent6"/>
    </dgm:fillClrLst>
    <dgm:linClrLst meth="repeat">
      <a:schemeClr val="accent6"/>
    </dgm:linClrLst>
    <dgm:effectClrLst/>
    <dgm:txLinClrLst/>
    <dgm:txFillClrLst meth="repeat">
      <a:schemeClr val="tx1"/>
    </dgm:txFillClrLst>
    <dgm:txEffectClrLst/>
  </dgm:styleLbl>
  <dgm:styleLbl name="callout">
    <dgm:fillClrLst meth="repeat">
      <a:schemeClr val="accent6"/>
    </dgm:fillClrLst>
    <dgm:linClrLst meth="repeat">
      <a:schemeClr val="accent6"/>
    </dgm:linClrLst>
    <dgm:effectClrLst/>
    <dgm:txLinClrLst/>
    <dgm:txFillClrLst meth="repeat">
      <a:schemeClr val="tx1"/>
    </dgm:txFillClrLst>
    <dgm:txEffectClrLst/>
  </dgm:styleLbl>
  <dgm:styleLbl name="asst0">
    <dgm:fillClrLst meth="repeat">
      <a:schemeClr val="lt1"/>
    </dgm:fillClrLst>
    <dgm:linClrLst meth="repeat">
      <a:schemeClr val="accent6">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6">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6">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6">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6">
        <a:shade val="80000"/>
      </a:schemeClr>
    </dgm:linClrLst>
    <dgm:effectClrLst/>
    <dgm:txLinClrLst/>
    <dgm:txFillClrLst meth="repeat">
      <a:schemeClr val="dk1"/>
    </dgm:txFillClrLst>
    <dgm:txEffectClrLst/>
  </dgm:styleLbl>
  <dgm:styleLbl name="parChTrans2D1">
    <dgm:fillClrLst meth="repeat">
      <a:schemeClr val="accent6">
        <a:tint val="60000"/>
      </a:schemeClr>
    </dgm:fillClrLst>
    <dgm:linClrLst meth="repeat">
      <a:schemeClr val="accent6">
        <a:tint val="60000"/>
      </a:schemeClr>
    </dgm:linClrLst>
    <dgm:effectClrLst/>
    <dgm:txLinClrLst/>
    <dgm:txFillClrLst/>
    <dgm:txEffectClrLst/>
  </dgm:styleLbl>
  <dgm:styleLbl name="parChTrans2D2">
    <dgm:fillClrLst meth="repeat">
      <a:schemeClr val="accent6"/>
    </dgm:fillClrLst>
    <dgm:linClrLst meth="repeat">
      <a:schemeClr val="accent6"/>
    </dgm:linClrLst>
    <dgm:effectClrLst/>
    <dgm:txLinClrLst/>
    <dgm:txFillClrLst/>
    <dgm:txEffectClrLst/>
  </dgm:styleLbl>
  <dgm:styleLbl name="parChTrans2D3">
    <dgm:fillClrLst meth="repeat">
      <a:schemeClr val="accent6"/>
    </dgm:fillClrLst>
    <dgm:linClrLst meth="repeat">
      <a:schemeClr val="accent6"/>
    </dgm:linClrLst>
    <dgm:effectClrLst/>
    <dgm:txLinClrLst/>
    <dgm:txFillClrLst/>
    <dgm:txEffectClrLst/>
  </dgm:styleLbl>
  <dgm:styleLbl name="parChTrans2D4">
    <dgm:fillClrLst meth="repeat">
      <a:schemeClr val="accent6"/>
    </dgm:fillClrLst>
    <dgm:linClrLst meth="repeat">
      <a:schemeClr val="accent6"/>
    </dgm:linClrLst>
    <dgm:effectClrLst/>
    <dgm:txLinClrLst/>
    <dgm:txFillClrLst meth="repeat">
      <a:schemeClr val="lt1"/>
    </dgm:txFillClrLst>
    <dgm:txEffectClrLst/>
  </dgm:styleLbl>
  <dgm:styleLbl name="parChTrans1D1">
    <dgm:fillClrLst meth="repeat">
      <a:schemeClr val="accent6"/>
    </dgm:fillClrLst>
    <dgm:linClrLst meth="repeat">
      <a:schemeClr val="accent6">
        <a:shade val="60000"/>
      </a:schemeClr>
    </dgm:linClrLst>
    <dgm:effectClrLst/>
    <dgm:txLinClrLst/>
    <dgm:txFillClrLst meth="repeat">
      <a:schemeClr val="tx1"/>
    </dgm:txFillClrLst>
    <dgm:txEffectClrLst/>
  </dgm:styleLbl>
  <dgm:styleLbl name="parChTrans1D2">
    <dgm:fillClrLst meth="repeat">
      <a:schemeClr val="accent6"/>
    </dgm:fillClrLst>
    <dgm:linClrLst meth="repeat">
      <a:schemeClr val="accent6">
        <a:shade val="60000"/>
      </a:schemeClr>
    </dgm:linClrLst>
    <dgm:effectClrLst/>
    <dgm:txLinClrLst/>
    <dgm:txFillClrLst meth="repeat">
      <a:schemeClr val="tx1"/>
    </dgm:txFillClrLst>
    <dgm:txEffectClrLst/>
  </dgm:styleLbl>
  <dgm:styleLbl name="parChTrans1D3">
    <dgm:fillClrLst meth="repeat">
      <a:schemeClr val="accent6"/>
    </dgm:fillClrLst>
    <dgm:linClrLst meth="repeat">
      <a:schemeClr val="accent6">
        <a:shade val="80000"/>
      </a:schemeClr>
    </dgm:linClrLst>
    <dgm:effectClrLst/>
    <dgm:txLinClrLst/>
    <dgm:txFillClrLst meth="repeat">
      <a:schemeClr val="tx1"/>
    </dgm:txFillClrLst>
    <dgm:txEffectClrLst/>
  </dgm:styleLbl>
  <dgm:styleLbl name="parChTrans1D4">
    <dgm:fillClrLst meth="repeat">
      <a:schemeClr val="accent6"/>
    </dgm:fillClrLst>
    <dgm:linClrLst meth="repeat">
      <a:schemeClr val="accent6">
        <a:shade val="80000"/>
      </a:schemeClr>
    </dgm:linClrLst>
    <dgm:effectClrLst/>
    <dgm:txLinClrLst/>
    <dgm:txFillClrLst meth="repeat">
      <a:schemeClr val="tx1"/>
    </dgm:txFillClrLst>
    <dgm:txEffectClrLst/>
  </dgm:styleLbl>
  <dgm:styleLbl name="fgAcc1">
    <dgm:fillClrLst meth="repeat">
      <a:schemeClr val="accent6">
        <a:alpha val="90000"/>
        <a:tint val="40000"/>
      </a:schemeClr>
    </dgm:fillClrLst>
    <dgm:linClrLst meth="repeat">
      <a:schemeClr val="accent6"/>
    </dgm:linClrLst>
    <dgm:effectClrLst/>
    <dgm:txLinClrLst/>
    <dgm:txFillClrLst meth="repeat">
      <a:schemeClr val="dk1"/>
    </dgm:txFillClrLst>
    <dgm:txEffectClrLst/>
  </dgm:styleLbl>
  <dgm:styleLbl name="conFgAcc1">
    <dgm:fillClrLst meth="repeat">
      <a:schemeClr val="accent6">
        <a:alpha val="90000"/>
        <a:tint val="40000"/>
      </a:schemeClr>
    </dgm:fillClrLst>
    <dgm:linClrLst meth="repeat">
      <a:schemeClr val="accent6"/>
    </dgm:linClrLst>
    <dgm:effectClrLst/>
    <dgm:txLinClrLst/>
    <dgm:txFillClrLst meth="repeat">
      <a:schemeClr val="dk1"/>
    </dgm:txFillClrLst>
    <dgm:txEffectClrLst/>
  </dgm:styleLbl>
  <dgm:styleLbl name="alignAcc1">
    <dgm:fillClrLst meth="repeat">
      <a:schemeClr val="accent6">
        <a:alpha val="90000"/>
        <a:tint val="40000"/>
      </a:schemeClr>
    </dgm:fillClrLst>
    <dgm:linClrLst meth="repeat">
      <a:schemeClr val="accent6"/>
    </dgm:linClrLst>
    <dgm:effectClrLst/>
    <dgm:txLinClrLst/>
    <dgm:txFillClrLst meth="repeat">
      <a:schemeClr val="dk1"/>
    </dgm:txFillClrLst>
    <dgm:txEffectClrLst/>
  </dgm:styleLbl>
  <dgm:styleLbl name="trAlignAcc1">
    <dgm:fillClrLst meth="repeat">
      <a:schemeClr val="accent6">
        <a:alpha val="40000"/>
        <a:tint val="40000"/>
      </a:schemeClr>
    </dgm:fillClrLst>
    <dgm:linClrLst meth="repeat">
      <a:schemeClr val="accent6"/>
    </dgm:linClrLst>
    <dgm:effectClrLst/>
    <dgm:txLinClrLst/>
    <dgm:txFillClrLst meth="repeat">
      <a:schemeClr val="dk1"/>
    </dgm:txFillClrLst>
    <dgm:txEffectClrLst/>
  </dgm:styleLbl>
  <dgm:styleLbl name="bgAcc1">
    <dgm:fillClrLst meth="repeat">
      <a:schemeClr val="accent6">
        <a:alpha val="90000"/>
        <a:tint val="40000"/>
      </a:schemeClr>
    </dgm:fillClrLst>
    <dgm:linClrLst meth="repeat">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6"/>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6">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6">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6">
        <a:alpha val="90000"/>
      </a:schemeClr>
    </dgm:linClrLst>
    <dgm:effectClrLst/>
    <dgm:txLinClrLst/>
    <dgm:txFillClrLst meth="repeat">
      <a:schemeClr val="dk1"/>
    </dgm:txFillClrLst>
    <dgm:txEffectClrLst/>
  </dgm:styleLbl>
  <dgm:styleLbl name="fgAcc0">
    <dgm:fillClrLst meth="repeat">
      <a:schemeClr val="accent6">
        <a:alpha val="90000"/>
        <a:tint val="40000"/>
      </a:schemeClr>
    </dgm:fillClrLst>
    <dgm:linClrLst meth="repeat">
      <a:schemeClr val="accent6"/>
    </dgm:linClrLst>
    <dgm:effectClrLst/>
    <dgm:txLinClrLst/>
    <dgm:txFillClrLst meth="repeat">
      <a:schemeClr val="dk1"/>
    </dgm:txFillClrLst>
    <dgm:txEffectClrLst/>
  </dgm:styleLbl>
  <dgm:styleLbl name="fgAcc2">
    <dgm:fillClrLst meth="repeat">
      <a:schemeClr val="accent6">
        <a:alpha val="90000"/>
        <a:tint val="40000"/>
      </a:schemeClr>
    </dgm:fillClrLst>
    <dgm:linClrLst meth="repeat">
      <a:schemeClr val="accent6"/>
    </dgm:linClrLst>
    <dgm:effectClrLst/>
    <dgm:txLinClrLst/>
    <dgm:txFillClrLst meth="repeat">
      <a:schemeClr val="dk1"/>
    </dgm:txFillClrLst>
    <dgm:txEffectClrLst/>
  </dgm:styleLbl>
  <dgm:styleLbl name="fgAcc3">
    <dgm:fillClrLst meth="repeat">
      <a:schemeClr val="accent6">
        <a:alpha val="90000"/>
        <a:tint val="40000"/>
      </a:schemeClr>
    </dgm:fillClrLst>
    <dgm:linClrLst meth="repeat">
      <a:schemeClr val="accent6"/>
    </dgm:linClrLst>
    <dgm:effectClrLst/>
    <dgm:txLinClrLst/>
    <dgm:txFillClrLst meth="repeat">
      <a:schemeClr val="dk1"/>
    </dgm:txFillClrLst>
    <dgm:txEffectClrLst/>
  </dgm:styleLbl>
  <dgm:styleLbl name="fgAcc4">
    <dgm:fillClrLst meth="repeat">
      <a:schemeClr val="accent6">
        <a:alpha val="90000"/>
        <a:tint val="40000"/>
      </a:schemeClr>
    </dgm:fillClrLst>
    <dgm:linClrLst meth="repeat">
      <a:schemeClr val="accent6"/>
    </dgm:linClrLst>
    <dgm:effectClrLst/>
    <dgm:txLinClrLst/>
    <dgm:txFillClrLst meth="repeat">
      <a:schemeClr val="dk1"/>
    </dgm:txFillClrLst>
    <dgm:txEffectClrLst/>
  </dgm:styleLbl>
  <dgm:styleLbl name="bgShp">
    <dgm:fillClrLst meth="repeat">
      <a:schemeClr val="accent6">
        <a:tint val="40000"/>
      </a:schemeClr>
    </dgm:fillClrLst>
    <dgm:linClrLst meth="repeat">
      <a:schemeClr val="accent6"/>
    </dgm:linClrLst>
    <dgm:effectClrLst/>
    <dgm:txLinClrLst/>
    <dgm:txFillClrLst meth="repeat">
      <a:schemeClr val="dk1"/>
    </dgm:txFillClrLst>
    <dgm:txEffectClrLst/>
  </dgm:styleLbl>
  <dgm:styleLbl name="dkBgShp">
    <dgm:fillClrLst meth="repeat">
      <a:schemeClr val="accent6">
        <a:shade val="80000"/>
      </a:schemeClr>
    </dgm:fillClrLst>
    <dgm:linClrLst meth="repeat">
      <a:schemeClr val="accent6"/>
    </dgm:linClrLst>
    <dgm:effectClrLst/>
    <dgm:txLinClrLst/>
    <dgm:txFillClrLst meth="repeat">
      <a:schemeClr val="lt1"/>
    </dgm:txFillClrLst>
    <dgm:txEffectClrLst/>
  </dgm:styleLbl>
  <dgm:styleLbl name="trBgShp">
    <dgm:fillClrLst meth="repeat">
      <a:schemeClr val="accent6">
        <a:tint val="50000"/>
        <a:alpha val="40000"/>
      </a:schemeClr>
    </dgm:fillClrLst>
    <dgm:linClrLst meth="repeat">
      <a:schemeClr val="accent6"/>
    </dgm:linClrLst>
    <dgm:effectClrLst/>
    <dgm:txLinClrLst/>
    <dgm:txFillClrLst meth="repeat">
      <a:schemeClr val="lt1"/>
    </dgm:txFillClrLst>
    <dgm:txEffectClrLst/>
  </dgm:styleLbl>
  <dgm:styleLbl name="fgShp">
    <dgm:fillClrLst meth="repeat">
      <a:schemeClr val="accent6">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accent0_1">
  <dgm:title val=""/>
  <dgm:desc val=""/>
  <dgm:catLst>
    <dgm:cat type="mainScheme" pri="10100"/>
  </dgm:catLst>
  <dgm:styleLbl name="node0">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dk1">
        <a:shade val="80000"/>
      </a:schemeClr>
    </dgm:linClrLst>
    <dgm:effectClrLst/>
    <dgm:txLinClrLst/>
    <dgm:txFillClrLst/>
    <dgm:txEffectClrLst/>
  </dgm:styleLbl>
  <dgm:styleLbl name="node2">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dk1">
        <a:shade val="80000"/>
      </a:schemeClr>
    </dgm:linClrLst>
    <dgm:effectClrLst/>
    <dgm:txLinClrLst/>
    <dgm:txFillClrLst meth="repeat">
      <a:schemeClr val="dk1"/>
    </dgm:txFillClrLst>
    <dgm:txEffectClrLst/>
  </dgm:styleLbl>
  <dgm:styleLbl name="f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align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b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f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b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sibTrans1D1">
    <dgm:fillClrLst meth="repeat">
      <a:schemeClr val="dk1"/>
    </dgm:fillClrLst>
    <dgm:linClrLst meth="repeat">
      <a:schemeClr val="dk1"/>
    </dgm:linClrLst>
    <dgm:effectClrLst/>
    <dgm:txLinClrLst/>
    <dgm:txFillClrLst meth="repeat">
      <a:schemeClr val="tx1"/>
    </dgm:txFillClrLst>
    <dgm:txEffectClrLst/>
  </dgm:styleLbl>
  <dgm:styleLbl name="callout">
    <dgm:fillClrLst meth="repeat">
      <a:schemeClr val="dk1"/>
    </dgm:fillClrLst>
    <dgm:linClrLst meth="repeat">
      <a:schemeClr val="dk1"/>
    </dgm:linClrLst>
    <dgm:effectClrLst/>
    <dgm:txLinClrLst/>
    <dgm:txFillClrLst meth="repeat">
      <a:schemeClr val="tx1"/>
    </dgm:txFillClrLst>
    <dgm:txEffectClrLst/>
  </dgm:styleLbl>
  <dgm:styleLbl name="asst0">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dk1">
        <a:shade val="80000"/>
      </a:schemeClr>
    </dgm:linClrLst>
    <dgm:effectClrLst/>
    <dgm:txLinClrLst/>
    <dgm:txFillClrLst meth="repeat">
      <a:schemeClr val="dk1"/>
    </dgm:txFillClrLst>
    <dgm:txEffectClrLst/>
  </dgm:styleLbl>
  <dgm:styleLbl name="parChTrans2D1">
    <dgm:fillClrLst meth="repeat">
      <a:schemeClr val="dk1">
        <a:tint val="60000"/>
      </a:schemeClr>
    </dgm:fillClrLst>
    <dgm:linClrLst meth="repeat">
      <a:schemeClr val="dk1">
        <a:tint val="60000"/>
      </a:schemeClr>
    </dgm:linClrLst>
    <dgm:effectClrLst/>
    <dgm:txLinClrLst/>
    <dgm:txFillClrLst/>
    <dgm:txEffectClrLst/>
  </dgm:styleLbl>
  <dgm:styleLbl name="parChTrans2D2">
    <dgm:fillClrLst meth="repeat">
      <a:schemeClr val="dk1"/>
    </dgm:fillClrLst>
    <dgm:linClrLst meth="repeat">
      <a:schemeClr val="dk1"/>
    </dgm:linClrLst>
    <dgm:effectClrLst/>
    <dgm:txLinClrLst/>
    <dgm:txFillClrLst/>
    <dgm:txEffectClrLst/>
  </dgm:styleLbl>
  <dgm:styleLbl name="parChTrans2D3">
    <dgm:fillClrLst meth="repeat">
      <a:schemeClr val="dk1"/>
    </dgm:fillClrLst>
    <dgm:linClrLst meth="repeat">
      <a:schemeClr val="dk1"/>
    </dgm:linClrLst>
    <dgm:effectClrLst/>
    <dgm:txLinClrLst/>
    <dgm:txFillClrLst/>
    <dgm:txEffectClrLst/>
  </dgm:styleLbl>
  <dgm:styleLbl name="parChTrans2D4">
    <dgm:fillClrLst meth="repeat">
      <a:schemeClr val="dk1"/>
    </dgm:fillClrLst>
    <dgm:linClrLst meth="repeat">
      <a:schemeClr val="dk1"/>
    </dgm:linClrLst>
    <dgm:effectClrLst/>
    <dgm:txLinClrLst/>
    <dgm:txFillClrLst meth="repeat">
      <a:schemeClr val="lt1"/>
    </dgm:txFillClrLst>
    <dgm:txEffectClrLst/>
  </dgm:styleLbl>
  <dgm:styleLbl name="parChTrans1D1">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2">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3">
    <dgm:fillClrLst meth="repeat">
      <a:schemeClr val="dk1"/>
    </dgm:fillClrLst>
    <dgm:linClrLst meth="repeat">
      <a:schemeClr val="dk1">
        <a:shade val="80000"/>
      </a:schemeClr>
    </dgm:linClrLst>
    <dgm:effectClrLst/>
    <dgm:txLinClrLst/>
    <dgm:txFillClrLst meth="repeat">
      <a:schemeClr val="tx1"/>
    </dgm:txFillClrLst>
    <dgm:txEffectClrLst/>
  </dgm:styleLbl>
  <dgm:styleLbl name="parChTrans1D4">
    <dgm:fillClrLst meth="repeat">
      <a:schemeClr val="dk1"/>
    </dgm:fillClrLst>
    <dgm:linClrLst meth="repeat">
      <a:schemeClr val="dk1">
        <a:shade val="80000"/>
      </a:schemeClr>
    </dgm:linClrLst>
    <dgm:effectClrLst/>
    <dgm:txLinClrLst/>
    <dgm:txFillClrLst meth="repeat">
      <a:schemeClr val="tx1"/>
    </dgm:txFillClrLst>
    <dgm:txEffectClrLst/>
  </dgm:styleLbl>
  <dgm:styleLbl name="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con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align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trAlignAcc1">
    <dgm:fillClrLst meth="repeat">
      <a:schemeClr val="dk1">
        <a:alpha val="40000"/>
        <a:tint val="40000"/>
      </a:schemeClr>
    </dgm:fillClrLst>
    <dgm:linClrLst meth="repeat">
      <a:schemeClr val="dk1"/>
    </dgm:linClrLst>
    <dgm:effectClrLst/>
    <dgm:txLinClrLst/>
    <dgm:txFillClrLst meth="repeat">
      <a:schemeClr val="dk1"/>
    </dgm:txFillClrLst>
    <dgm:txEffectClrLst/>
  </dgm:styleLbl>
  <dgm:styleLbl name="b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solidFgAcc1">
    <dgm:fillClrLst meth="repeat">
      <a:schemeClr val="lt1"/>
    </dgm:fillClrLst>
    <dgm:linClrLst meth="repeat">
      <a:schemeClr val="dk1"/>
    </dgm:linClrLst>
    <dgm:effectClrLst/>
    <dgm:txLinClrLst/>
    <dgm:txFillClrLst meth="repeat">
      <a:schemeClr val="dk1"/>
    </dgm:txFillClrLst>
    <dgm:txEffectClrLst/>
  </dgm:styleLbl>
  <dgm:styleLbl name="solidAlignAcc1">
    <dgm:fillClrLst meth="repeat">
      <a:schemeClr val="lt1"/>
    </dgm:fillClrLst>
    <dgm:linClrLst meth="repeat">
      <a:schemeClr val="dk1"/>
    </dgm:linClrLst>
    <dgm:effectClrLst/>
    <dgm:txLinClrLst/>
    <dgm:txFillClrLst meth="repeat">
      <a:schemeClr val="dk1"/>
    </dgm:txFillClrLst>
    <dgm:txEffectClrLst/>
  </dgm:styleLbl>
  <dgm:styleLbl name="solidBgAcc1">
    <dgm:fillClrLst meth="repeat">
      <a:schemeClr val="lt1"/>
    </dgm:fillClrLst>
    <dgm:linClrLst meth="repeat">
      <a:schemeClr val="dk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fgAcc0">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2">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3">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4">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bgShp">
    <dgm:fillClrLst meth="repeat">
      <a:schemeClr val="dk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dk1">
        <a:shade val="80000"/>
      </a:schemeClr>
    </dgm:fillClrLst>
    <dgm:linClrLst meth="repeat">
      <a:schemeClr val="dk1"/>
    </dgm:linClrLst>
    <dgm:effectClrLst/>
    <dgm:txLinClrLst/>
    <dgm:txFillClrLst meth="repeat">
      <a:schemeClr val="lt1"/>
    </dgm:txFillClrLst>
    <dgm:txEffectClrLst/>
  </dgm:styleLbl>
  <dgm:styleLbl name="trBgShp">
    <dgm:fillClrLst meth="repeat">
      <a:schemeClr val="dk1">
        <a:tint val="50000"/>
        <a:alpha val="40000"/>
      </a:schemeClr>
    </dgm:fillClrLst>
    <dgm:linClrLst meth="repeat">
      <a:schemeClr val="dk1"/>
    </dgm:linClrLst>
    <dgm:effectClrLst/>
    <dgm:txLinClrLst/>
    <dgm:txFillClrLst meth="repeat">
      <a:schemeClr val="lt1"/>
    </dgm:txFillClrLst>
    <dgm:txEffectClrLst/>
  </dgm:styleLbl>
  <dgm:styleLbl name="fgShp">
    <dgm:fillClrLst meth="repeat">
      <a:schemeClr val="dk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xml><?xml version="1.0" encoding="utf-8"?>
<dgm:colorsDef xmlns:dgm="http://schemas.openxmlformats.org/drawingml/2006/diagram" xmlns:a="http://schemas.openxmlformats.org/drawingml/2006/main" uniqueId="urn:microsoft.com/office/officeart/2005/8/colors/accent0_1">
  <dgm:title val=""/>
  <dgm:desc val=""/>
  <dgm:catLst>
    <dgm:cat type="mainScheme" pri="10100"/>
  </dgm:catLst>
  <dgm:styleLbl name="node0">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dk1">
        <a:shade val="80000"/>
      </a:schemeClr>
    </dgm:linClrLst>
    <dgm:effectClrLst/>
    <dgm:txLinClrLst/>
    <dgm:txFillClrLst/>
    <dgm:txEffectClrLst/>
  </dgm:styleLbl>
  <dgm:styleLbl name="node2">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dk1">
        <a:shade val="80000"/>
      </a:schemeClr>
    </dgm:linClrLst>
    <dgm:effectClrLst/>
    <dgm:txLinClrLst/>
    <dgm:txFillClrLst meth="repeat">
      <a:schemeClr val="dk1"/>
    </dgm:txFillClrLst>
    <dgm:txEffectClrLst/>
  </dgm:styleLbl>
  <dgm:styleLbl name="f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align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b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f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b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sibTrans1D1">
    <dgm:fillClrLst meth="repeat">
      <a:schemeClr val="dk1"/>
    </dgm:fillClrLst>
    <dgm:linClrLst meth="repeat">
      <a:schemeClr val="dk1"/>
    </dgm:linClrLst>
    <dgm:effectClrLst/>
    <dgm:txLinClrLst/>
    <dgm:txFillClrLst meth="repeat">
      <a:schemeClr val="tx1"/>
    </dgm:txFillClrLst>
    <dgm:txEffectClrLst/>
  </dgm:styleLbl>
  <dgm:styleLbl name="callout">
    <dgm:fillClrLst meth="repeat">
      <a:schemeClr val="dk1"/>
    </dgm:fillClrLst>
    <dgm:linClrLst meth="repeat">
      <a:schemeClr val="dk1"/>
    </dgm:linClrLst>
    <dgm:effectClrLst/>
    <dgm:txLinClrLst/>
    <dgm:txFillClrLst meth="repeat">
      <a:schemeClr val="tx1"/>
    </dgm:txFillClrLst>
    <dgm:txEffectClrLst/>
  </dgm:styleLbl>
  <dgm:styleLbl name="asst0">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dk1">
        <a:shade val="80000"/>
      </a:schemeClr>
    </dgm:linClrLst>
    <dgm:effectClrLst/>
    <dgm:txLinClrLst/>
    <dgm:txFillClrLst meth="repeat">
      <a:schemeClr val="dk1"/>
    </dgm:txFillClrLst>
    <dgm:txEffectClrLst/>
  </dgm:styleLbl>
  <dgm:styleLbl name="parChTrans2D1">
    <dgm:fillClrLst meth="repeat">
      <a:schemeClr val="dk1">
        <a:tint val="60000"/>
      </a:schemeClr>
    </dgm:fillClrLst>
    <dgm:linClrLst meth="repeat">
      <a:schemeClr val="dk1">
        <a:tint val="60000"/>
      </a:schemeClr>
    </dgm:linClrLst>
    <dgm:effectClrLst/>
    <dgm:txLinClrLst/>
    <dgm:txFillClrLst/>
    <dgm:txEffectClrLst/>
  </dgm:styleLbl>
  <dgm:styleLbl name="parChTrans2D2">
    <dgm:fillClrLst meth="repeat">
      <a:schemeClr val="dk1"/>
    </dgm:fillClrLst>
    <dgm:linClrLst meth="repeat">
      <a:schemeClr val="dk1"/>
    </dgm:linClrLst>
    <dgm:effectClrLst/>
    <dgm:txLinClrLst/>
    <dgm:txFillClrLst/>
    <dgm:txEffectClrLst/>
  </dgm:styleLbl>
  <dgm:styleLbl name="parChTrans2D3">
    <dgm:fillClrLst meth="repeat">
      <a:schemeClr val="dk1"/>
    </dgm:fillClrLst>
    <dgm:linClrLst meth="repeat">
      <a:schemeClr val="dk1"/>
    </dgm:linClrLst>
    <dgm:effectClrLst/>
    <dgm:txLinClrLst/>
    <dgm:txFillClrLst/>
    <dgm:txEffectClrLst/>
  </dgm:styleLbl>
  <dgm:styleLbl name="parChTrans2D4">
    <dgm:fillClrLst meth="repeat">
      <a:schemeClr val="dk1"/>
    </dgm:fillClrLst>
    <dgm:linClrLst meth="repeat">
      <a:schemeClr val="dk1"/>
    </dgm:linClrLst>
    <dgm:effectClrLst/>
    <dgm:txLinClrLst/>
    <dgm:txFillClrLst meth="repeat">
      <a:schemeClr val="lt1"/>
    </dgm:txFillClrLst>
    <dgm:txEffectClrLst/>
  </dgm:styleLbl>
  <dgm:styleLbl name="parChTrans1D1">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2">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3">
    <dgm:fillClrLst meth="repeat">
      <a:schemeClr val="dk1"/>
    </dgm:fillClrLst>
    <dgm:linClrLst meth="repeat">
      <a:schemeClr val="dk1">
        <a:shade val="80000"/>
      </a:schemeClr>
    </dgm:linClrLst>
    <dgm:effectClrLst/>
    <dgm:txLinClrLst/>
    <dgm:txFillClrLst meth="repeat">
      <a:schemeClr val="tx1"/>
    </dgm:txFillClrLst>
    <dgm:txEffectClrLst/>
  </dgm:styleLbl>
  <dgm:styleLbl name="parChTrans1D4">
    <dgm:fillClrLst meth="repeat">
      <a:schemeClr val="dk1"/>
    </dgm:fillClrLst>
    <dgm:linClrLst meth="repeat">
      <a:schemeClr val="dk1">
        <a:shade val="80000"/>
      </a:schemeClr>
    </dgm:linClrLst>
    <dgm:effectClrLst/>
    <dgm:txLinClrLst/>
    <dgm:txFillClrLst meth="repeat">
      <a:schemeClr val="tx1"/>
    </dgm:txFillClrLst>
    <dgm:txEffectClrLst/>
  </dgm:styleLbl>
  <dgm:styleLbl name="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con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align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trAlignAcc1">
    <dgm:fillClrLst meth="repeat">
      <a:schemeClr val="dk1">
        <a:alpha val="40000"/>
        <a:tint val="40000"/>
      </a:schemeClr>
    </dgm:fillClrLst>
    <dgm:linClrLst meth="repeat">
      <a:schemeClr val="dk1"/>
    </dgm:linClrLst>
    <dgm:effectClrLst/>
    <dgm:txLinClrLst/>
    <dgm:txFillClrLst meth="repeat">
      <a:schemeClr val="dk1"/>
    </dgm:txFillClrLst>
    <dgm:txEffectClrLst/>
  </dgm:styleLbl>
  <dgm:styleLbl name="b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solidFgAcc1">
    <dgm:fillClrLst meth="repeat">
      <a:schemeClr val="lt1"/>
    </dgm:fillClrLst>
    <dgm:linClrLst meth="repeat">
      <a:schemeClr val="dk1"/>
    </dgm:linClrLst>
    <dgm:effectClrLst/>
    <dgm:txLinClrLst/>
    <dgm:txFillClrLst meth="repeat">
      <a:schemeClr val="dk1"/>
    </dgm:txFillClrLst>
    <dgm:txEffectClrLst/>
  </dgm:styleLbl>
  <dgm:styleLbl name="solidAlignAcc1">
    <dgm:fillClrLst meth="repeat">
      <a:schemeClr val="lt1"/>
    </dgm:fillClrLst>
    <dgm:linClrLst meth="repeat">
      <a:schemeClr val="dk1"/>
    </dgm:linClrLst>
    <dgm:effectClrLst/>
    <dgm:txLinClrLst/>
    <dgm:txFillClrLst meth="repeat">
      <a:schemeClr val="dk1"/>
    </dgm:txFillClrLst>
    <dgm:txEffectClrLst/>
  </dgm:styleLbl>
  <dgm:styleLbl name="solidBgAcc1">
    <dgm:fillClrLst meth="repeat">
      <a:schemeClr val="lt1"/>
    </dgm:fillClrLst>
    <dgm:linClrLst meth="repeat">
      <a:schemeClr val="dk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fgAcc0">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2">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3">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4">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bgShp">
    <dgm:fillClrLst meth="repeat">
      <a:schemeClr val="dk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dk1">
        <a:shade val="80000"/>
      </a:schemeClr>
    </dgm:fillClrLst>
    <dgm:linClrLst meth="repeat">
      <a:schemeClr val="dk1"/>
    </dgm:linClrLst>
    <dgm:effectClrLst/>
    <dgm:txLinClrLst/>
    <dgm:txFillClrLst meth="repeat">
      <a:schemeClr val="lt1"/>
    </dgm:txFillClrLst>
    <dgm:txEffectClrLst/>
  </dgm:styleLbl>
  <dgm:styleLbl name="trBgShp">
    <dgm:fillClrLst meth="repeat">
      <a:schemeClr val="dk1">
        <a:tint val="50000"/>
        <a:alpha val="40000"/>
      </a:schemeClr>
    </dgm:fillClrLst>
    <dgm:linClrLst meth="repeat">
      <a:schemeClr val="dk1"/>
    </dgm:linClrLst>
    <dgm:effectClrLst/>
    <dgm:txLinClrLst/>
    <dgm:txFillClrLst meth="repeat">
      <a:schemeClr val="lt1"/>
    </dgm:txFillClrLst>
    <dgm:txEffectClrLst/>
  </dgm:styleLbl>
  <dgm:styleLbl name="fgShp">
    <dgm:fillClrLst meth="repeat">
      <a:schemeClr val="dk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1.xml><?xml version="1.0" encoding="utf-8"?>
<dgm:colorsDef xmlns:dgm="http://schemas.openxmlformats.org/drawingml/2006/diagram" xmlns:a="http://schemas.openxmlformats.org/drawingml/2006/main" uniqueId="urn:microsoft.com/office/officeart/2005/8/colors/accent0_1">
  <dgm:title val=""/>
  <dgm:desc val=""/>
  <dgm:catLst>
    <dgm:cat type="mainScheme" pri="10100"/>
  </dgm:catLst>
  <dgm:styleLbl name="node0">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dk1">
        <a:shade val="80000"/>
      </a:schemeClr>
    </dgm:linClrLst>
    <dgm:effectClrLst/>
    <dgm:txLinClrLst/>
    <dgm:txFillClrLst/>
    <dgm:txEffectClrLst/>
  </dgm:styleLbl>
  <dgm:styleLbl name="node2">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dk1">
        <a:shade val="80000"/>
      </a:schemeClr>
    </dgm:linClrLst>
    <dgm:effectClrLst/>
    <dgm:txLinClrLst/>
    <dgm:txFillClrLst meth="repeat">
      <a:schemeClr val="dk1"/>
    </dgm:txFillClrLst>
    <dgm:txEffectClrLst/>
  </dgm:styleLbl>
  <dgm:styleLbl name="f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align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b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f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b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sibTrans1D1">
    <dgm:fillClrLst meth="repeat">
      <a:schemeClr val="dk1"/>
    </dgm:fillClrLst>
    <dgm:linClrLst meth="repeat">
      <a:schemeClr val="dk1"/>
    </dgm:linClrLst>
    <dgm:effectClrLst/>
    <dgm:txLinClrLst/>
    <dgm:txFillClrLst meth="repeat">
      <a:schemeClr val="tx1"/>
    </dgm:txFillClrLst>
    <dgm:txEffectClrLst/>
  </dgm:styleLbl>
  <dgm:styleLbl name="callout">
    <dgm:fillClrLst meth="repeat">
      <a:schemeClr val="dk1"/>
    </dgm:fillClrLst>
    <dgm:linClrLst meth="repeat">
      <a:schemeClr val="dk1"/>
    </dgm:linClrLst>
    <dgm:effectClrLst/>
    <dgm:txLinClrLst/>
    <dgm:txFillClrLst meth="repeat">
      <a:schemeClr val="tx1"/>
    </dgm:txFillClrLst>
    <dgm:txEffectClrLst/>
  </dgm:styleLbl>
  <dgm:styleLbl name="asst0">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dk1">
        <a:shade val="80000"/>
      </a:schemeClr>
    </dgm:linClrLst>
    <dgm:effectClrLst/>
    <dgm:txLinClrLst/>
    <dgm:txFillClrLst meth="repeat">
      <a:schemeClr val="dk1"/>
    </dgm:txFillClrLst>
    <dgm:txEffectClrLst/>
  </dgm:styleLbl>
  <dgm:styleLbl name="parChTrans2D1">
    <dgm:fillClrLst meth="repeat">
      <a:schemeClr val="dk1">
        <a:tint val="60000"/>
      </a:schemeClr>
    </dgm:fillClrLst>
    <dgm:linClrLst meth="repeat">
      <a:schemeClr val="dk1">
        <a:tint val="60000"/>
      </a:schemeClr>
    </dgm:linClrLst>
    <dgm:effectClrLst/>
    <dgm:txLinClrLst/>
    <dgm:txFillClrLst/>
    <dgm:txEffectClrLst/>
  </dgm:styleLbl>
  <dgm:styleLbl name="parChTrans2D2">
    <dgm:fillClrLst meth="repeat">
      <a:schemeClr val="dk1"/>
    </dgm:fillClrLst>
    <dgm:linClrLst meth="repeat">
      <a:schemeClr val="dk1"/>
    </dgm:linClrLst>
    <dgm:effectClrLst/>
    <dgm:txLinClrLst/>
    <dgm:txFillClrLst/>
    <dgm:txEffectClrLst/>
  </dgm:styleLbl>
  <dgm:styleLbl name="parChTrans2D3">
    <dgm:fillClrLst meth="repeat">
      <a:schemeClr val="dk1"/>
    </dgm:fillClrLst>
    <dgm:linClrLst meth="repeat">
      <a:schemeClr val="dk1"/>
    </dgm:linClrLst>
    <dgm:effectClrLst/>
    <dgm:txLinClrLst/>
    <dgm:txFillClrLst/>
    <dgm:txEffectClrLst/>
  </dgm:styleLbl>
  <dgm:styleLbl name="parChTrans2D4">
    <dgm:fillClrLst meth="repeat">
      <a:schemeClr val="dk1"/>
    </dgm:fillClrLst>
    <dgm:linClrLst meth="repeat">
      <a:schemeClr val="dk1"/>
    </dgm:linClrLst>
    <dgm:effectClrLst/>
    <dgm:txLinClrLst/>
    <dgm:txFillClrLst meth="repeat">
      <a:schemeClr val="lt1"/>
    </dgm:txFillClrLst>
    <dgm:txEffectClrLst/>
  </dgm:styleLbl>
  <dgm:styleLbl name="parChTrans1D1">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2">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3">
    <dgm:fillClrLst meth="repeat">
      <a:schemeClr val="dk1"/>
    </dgm:fillClrLst>
    <dgm:linClrLst meth="repeat">
      <a:schemeClr val="dk1">
        <a:shade val="80000"/>
      </a:schemeClr>
    </dgm:linClrLst>
    <dgm:effectClrLst/>
    <dgm:txLinClrLst/>
    <dgm:txFillClrLst meth="repeat">
      <a:schemeClr val="tx1"/>
    </dgm:txFillClrLst>
    <dgm:txEffectClrLst/>
  </dgm:styleLbl>
  <dgm:styleLbl name="parChTrans1D4">
    <dgm:fillClrLst meth="repeat">
      <a:schemeClr val="dk1"/>
    </dgm:fillClrLst>
    <dgm:linClrLst meth="repeat">
      <a:schemeClr val="dk1">
        <a:shade val="80000"/>
      </a:schemeClr>
    </dgm:linClrLst>
    <dgm:effectClrLst/>
    <dgm:txLinClrLst/>
    <dgm:txFillClrLst meth="repeat">
      <a:schemeClr val="tx1"/>
    </dgm:txFillClrLst>
    <dgm:txEffectClrLst/>
  </dgm:styleLbl>
  <dgm:styleLbl name="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con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align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trAlignAcc1">
    <dgm:fillClrLst meth="repeat">
      <a:schemeClr val="dk1">
        <a:alpha val="40000"/>
        <a:tint val="40000"/>
      </a:schemeClr>
    </dgm:fillClrLst>
    <dgm:linClrLst meth="repeat">
      <a:schemeClr val="dk1"/>
    </dgm:linClrLst>
    <dgm:effectClrLst/>
    <dgm:txLinClrLst/>
    <dgm:txFillClrLst meth="repeat">
      <a:schemeClr val="dk1"/>
    </dgm:txFillClrLst>
    <dgm:txEffectClrLst/>
  </dgm:styleLbl>
  <dgm:styleLbl name="b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solidFgAcc1">
    <dgm:fillClrLst meth="repeat">
      <a:schemeClr val="lt1"/>
    </dgm:fillClrLst>
    <dgm:linClrLst meth="repeat">
      <a:schemeClr val="dk1"/>
    </dgm:linClrLst>
    <dgm:effectClrLst/>
    <dgm:txLinClrLst/>
    <dgm:txFillClrLst meth="repeat">
      <a:schemeClr val="dk1"/>
    </dgm:txFillClrLst>
    <dgm:txEffectClrLst/>
  </dgm:styleLbl>
  <dgm:styleLbl name="solidAlignAcc1">
    <dgm:fillClrLst meth="repeat">
      <a:schemeClr val="lt1"/>
    </dgm:fillClrLst>
    <dgm:linClrLst meth="repeat">
      <a:schemeClr val="dk1"/>
    </dgm:linClrLst>
    <dgm:effectClrLst/>
    <dgm:txLinClrLst/>
    <dgm:txFillClrLst meth="repeat">
      <a:schemeClr val="dk1"/>
    </dgm:txFillClrLst>
    <dgm:txEffectClrLst/>
  </dgm:styleLbl>
  <dgm:styleLbl name="solidBgAcc1">
    <dgm:fillClrLst meth="repeat">
      <a:schemeClr val="lt1"/>
    </dgm:fillClrLst>
    <dgm:linClrLst meth="repeat">
      <a:schemeClr val="dk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fgAcc0">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2">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3">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4">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bgShp">
    <dgm:fillClrLst meth="repeat">
      <a:schemeClr val="dk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dk1">
        <a:shade val="80000"/>
      </a:schemeClr>
    </dgm:fillClrLst>
    <dgm:linClrLst meth="repeat">
      <a:schemeClr val="dk1"/>
    </dgm:linClrLst>
    <dgm:effectClrLst/>
    <dgm:txLinClrLst/>
    <dgm:txFillClrLst meth="repeat">
      <a:schemeClr val="lt1"/>
    </dgm:txFillClrLst>
    <dgm:txEffectClrLst/>
  </dgm:styleLbl>
  <dgm:styleLbl name="trBgShp">
    <dgm:fillClrLst meth="repeat">
      <a:schemeClr val="dk1">
        <a:tint val="50000"/>
        <a:alpha val="40000"/>
      </a:schemeClr>
    </dgm:fillClrLst>
    <dgm:linClrLst meth="repeat">
      <a:schemeClr val="dk1"/>
    </dgm:linClrLst>
    <dgm:effectClrLst/>
    <dgm:txLinClrLst/>
    <dgm:txFillClrLst meth="repeat">
      <a:schemeClr val="lt1"/>
    </dgm:txFillClrLst>
    <dgm:txEffectClrLst/>
  </dgm:styleLbl>
  <dgm:styleLbl name="fgShp">
    <dgm:fillClrLst meth="repeat">
      <a:schemeClr val="dk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2.xml><?xml version="1.0" encoding="utf-8"?>
<dgm:colorsDef xmlns:dgm="http://schemas.openxmlformats.org/drawingml/2006/diagram" xmlns:a="http://schemas.openxmlformats.org/drawingml/2006/main" uniqueId="urn:microsoft.com/office/officeart/2005/8/colors/accent0_1">
  <dgm:title val=""/>
  <dgm:desc val=""/>
  <dgm:catLst>
    <dgm:cat type="mainScheme" pri="10100"/>
  </dgm:catLst>
  <dgm:styleLbl name="node0">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dk1">
        <a:shade val="80000"/>
      </a:schemeClr>
    </dgm:linClrLst>
    <dgm:effectClrLst/>
    <dgm:txLinClrLst/>
    <dgm:txFillClrLst/>
    <dgm:txEffectClrLst/>
  </dgm:styleLbl>
  <dgm:styleLbl name="node2">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dk1">
        <a:shade val="80000"/>
      </a:schemeClr>
    </dgm:linClrLst>
    <dgm:effectClrLst/>
    <dgm:txLinClrLst/>
    <dgm:txFillClrLst meth="repeat">
      <a:schemeClr val="dk1"/>
    </dgm:txFillClrLst>
    <dgm:txEffectClrLst/>
  </dgm:styleLbl>
  <dgm:styleLbl name="f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align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b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f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b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sibTrans1D1">
    <dgm:fillClrLst meth="repeat">
      <a:schemeClr val="dk1"/>
    </dgm:fillClrLst>
    <dgm:linClrLst meth="repeat">
      <a:schemeClr val="dk1"/>
    </dgm:linClrLst>
    <dgm:effectClrLst/>
    <dgm:txLinClrLst/>
    <dgm:txFillClrLst meth="repeat">
      <a:schemeClr val="tx1"/>
    </dgm:txFillClrLst>
    <dgm:txEffectClrLst/>
  </dgm:styleLbl>
  <dgm:styleLbl name="callout">
    <dgm:fillClrLst meth="repeat">
      <a:schemeClr val="dk1"/>
    </dgm:fillClrLst>
    <dgm:linClrLst meth="repeat">
      <a:schemeClr val="dk1"/>
    </dgm:linClrLst>
    <dgm:effectClrLst/>
    <dgm:txLinClrLst/>
    <dgm:txFillClrLst meth="repeat">
      <a:schemeClr val="tx1"/>
    </dgm:txFillClrLst>
    <dgm:txEffectClrLst/>
  </dgm:styleLbl>
  <dgm:styleLbl name="asst0">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dk1">
        <a:shade val="80000"/>
      </a:schemeClr>
    </dgm:linClrLst>
    <dgm:effectClrLst/>
    <dgm:txLinClrLst/>
    <dgm:txFillClrLst meth="repeat">
      <a:schemeClr val="dk1"/>
    </dgm:txFillClrLst>
    <dgm:txEffectClrLst/>
  </dgm:styleLbl>
  <dgm:styleLbl name="parChTrans2D1">
    <dgm:fillClrLst meth="repeat">
      <a:schemeClr val="dk1">
        <a:tint val="60000"/>
      </a:schemeClr>
    </dgm:fillClrLst>
    <dgm:linClrLst meth="repeat">
      <a:schemeClr val="dk1">
        <a:tint val="60000"/>
      </a:schemeClr>
    </dgm:linClrLst>
    <dgm:effectClrLst/>
    <dgm:txLinClrLst/>
    <dgm:txFillClrLst/>
    <dgm:txEffectClrLst/>
  </dgm:styleLbl>
  <dgm:styleLbl name="parChTrans2D2">
    <dgm:fillClrLst meth="repeat">
      <a:schemeClr val="dk1"/>
    </dgm:fillClrLst>
    <dgm:linClrLst meth="repeat">
      <a:schemeClr val="dk1"/>
    </dgm:linClrLst>
    <dgm:effectClrLst/>
    <dgm:txLinClrLst/>
    <dgm:txFillClrLst/>
    <dgm:txEffectClrLst/>
  </dgm:styleLbl>
  <dgm:styleLbl name="parChTrans2D3">
    <dgm:fillClrLst meth="repeat">
      <a:schemeClr val="dk1"/>
    </dgm:fillClrLst>
    <dgm:linClrLst meth="repeat">
      <a:schemeClr val="dk1"/>
    </dgm:linClrLst>
    <dgm:effectClrLst/>
    <dgm:txLinClrLst/>
    <dgm:txFillClrLst/>
    <dgm:txEffectClrLst/>
  </dgm:styleLbl>
  <dgm:styleLbl name="parChTrans2D4">
    <dgm:fillClrLst meth="repeat">
      <a:schemeClr val="dk1"/>
    </dgm:fillClrLst>
    <dgm:linClrLst meth="repeat">
      <a:schemeClr val="dk1"/>
    </dgm:linClrLst>
    <dgm:effectClrLst/>
    <dgm:txLinClrLst/>
    <dgm:txFillClrLst meth="repeat">
      <a:schemeClr val="lt1"/>
    </dgm:txFillClrLst>
    <dgm:txEffectClrLst/>
  </dgm:styleLbl>
  <dgm:styleLbl name="parChTrans1D1">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2">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3">
    <dgm:fillClrLst meth="repeat">
      <a:schemeClr val="dk1"/>
    </dgm:fillClrLst>
    <dgm:linClrLst meth="repeat">
      <a:schemeClr val="dk1">
        <a:shade val="80000"/>
      </a:schemeClr>
    </dgm:linClrLst>
    <dgm:effectClrLst/>
    <dgm:txLinClrLst/>
    <dgm:txFillClrLst meth="repeat">
      <a:schemeClr val="tx1"/>
    </dgm:txFillClrLst>
    <dgm:txEffectClrLst/>
  </dgm:styleLbl>
  <dgm:styleLbl name="parChTrans1D4">
    <dgm:fillClrLst meth="repeat">
      <a:schemeClr val="dk1"/>
    </dgm:fillClrLst>
    <dgm:linClrLst meth="repeat">
      <a:schemeClr val="dk1">
        <a:shade val="80000"/>
      </a:schemeClr>
    </dgm:linClrLst>
    <dgm:effectClrLst/>
    <dgm:txLinClrLst/>
    <dgm:txFillClrLst meth="repeat">
      <a:schemeClr val="tx1"/>
    </dgm:txFillClrLst>
    <dgm:txEffectClrLst/>
  </dgm:styleLbl>
  <dgm:styleLbl name="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con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align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trAlignAcc1">
    <dgm:fillClrLst meth="repeat">
      <a:schemeClr val="dk1">
        <a:alpha val="40000"/>
        <a:tint val="40000"/>
      </a:schemeClr>
    </dgm:fillClrLst>
    <dgm:linClrLst meth="repeat">
      <a:schemeClr val="dk1"/>
    </dgm:linClrLst>
    <dgm:effectClrLst/>
    <dgm:txLinClrLst/>
    <dgm:txFillClrLst meth="repeat">
      <a:schemeClr val="dk1"/>
    </dgm:txFillClrLst>
    <dgm:txEffectClrLst/>
  </dgm:styleLbl>
  <dgm:styleLbl name="b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solidFgAcc1">
    <dgm:fillClrLst meth="repeat">
      <a:schemeClr val="lt1"/>
    </dgm:fillClrLst>
    <dgm:linClrLst meth="repeat">
      <a:schemeClr val="dk1"/>
    </dgm:linClrLst>
    <dgm:effectClrLst/>
    <dgm:txLinClrLst/>
    <dgm:txFillClrLst meth="repeat">
      <a:schemeClr val="dk1"/>
    </dgm:txFillClrLst>
    <dgm:txEffectClrLst/>
  </dgm:styleLbl>
  <dgm:styleLbl name="solidAlignAcc1">
    <dgm:fillClrLst meth="repeat">
      <a:schemeClr val="lt1"/>
    </dgm:fillClrLst>
    <dgm:linClrLst meth="repeat">
      <a:schemeClr val="dk1"/>
    </dgm:linClrLst>
    <dgm:effectClrLst/>
    <dgm:txLinClrLst/>
    <dgm:txFillClrLst meth="repeat">
      <a:schemeClr val="dk1"/>
    </dgm:txFillClrLst>
    <dgm:txEffectClrLst/>
  </dgm:styleLbl>
  <dgm:styleLbl name="solidBgAcc1">
    <dgm:fillClrLst meth="repeat">
      <a:schemeClr val="lt1"/>
    </dgm:fillClrLst>
    <dgm:linClrLst meth="repeat">
      <a:schemeClr val="dk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fgAcc0">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2">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3">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4">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bgShp">
    <dgm:fillClrLst meth="repeat">
      <a:schemeClr val="dk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dk1">
        <a:shade val="80000"/>
      </a:schemeClr>
    </dgm:fillClrLst>
    <dgm:linClrLst meth="repeat">
      <a:schemeClr val="dk1"/>
    </dgm:linClrLst>
    <dgm:effectClrLst/>
    <dgm:txLinClrLst/>
    <dgm:txFillClrLst meth="repeat">
      <a:schemeClr val="lt1"/>
    </dgm:txFillClrLst>
    <dgm:txEffectClrLst/>
  </dgm:styleLbl>
  <dgm:styleLbl name="trBgShp">
    <dgm:fillClrLst meth="repeat">
      <a:schemeClr val="dk1">
        <a:tint val="50000"/>
        <a:alpha val="40000"/>
      </a:schemeClr>
    </dgm:fillClrLst>
    <dgm:linClrLst meth="repeat">
      <a:schemeClr val="dk1"/>
    </dgm:linClrLst>
    <dgm:effectClrLst/>
    <dgm:txLinClrLst/>
    <dgm:txFillClrLst meth="repeat">
      <a:schemeClr val="lt1"/>
    </dgm:txFillClrLst>
    <dgm:txEffectClrLst/>
  </dgm:styleLbl>
  <dgm:styleLbl name="fgShp">
    <dgm:fillClrLst meth="repeat">
      <a:schemeClr val="dk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3.xml><?xml version="1.0" encoding="utf-8"?>
<dgm:colorsDef xmlns:dgm="http://schemas.openxmlformats.org/drawingml/2006/diagram" xmlns:a="http://schemas.openxmlformats.org/drawingml/2006/main" uniqueId="urn:microsoft.com/office/officeart/2005/8/colors/accent0_1">
  <dgm:title val=""/>
  <dgm:desc val=""/>
  <dgm:catLst>
    <dgm:cat type="mainScheme" pri="10100"/>
  </dgm:catLst>
  <dgm:styleLbl name="node0">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dk1">
        <a:shade val="80000"/>
      </a:schemeClr>
    </dgm:linClrLst>
    <dgm:effectClrLst/>
    <dgm:txLinClrLst/>
    <dgm:txFillClrLst/>
    <dgm:txEffectClrLst/>
  </dgm:styleLbl>
  <dgm:styleLbl name="node2">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dk1">
        <a:shade val="80000"/>
      </a:schemeClr>
    </dgm:linClrLst>
    <dgm:effectClrLst/>
    <dgm:txLinClrLst/>
    <dgm:txFillClrLst meth="repeat">
      <a:schemeClr val="dk1"/>
    </dgm:txFillClrLst>
    <dgm:txEffectClrLst/>
  </dgm:styleLbl>
  <dgm:styleLbl name="f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align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b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f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b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sibTrans1D1">
    <dgm:fillClrLst meth="repeat">
      <a:schemeClr val="dk1"/>
    </dgm:fillClrLst>
    <dgm:linClrLst meth="repeat">
      <a:schemeClr val="dk1"/>
    </dgm:linClrLst>
    <dgm:effectClrLst/>
    <dgm:txLinClrLst/>
    <dgm:txFillClrLst meth="repeat">
      <a:schemeClr val="tx1"/>
    </dgm:txFillClrLst>
    <dgm:txEffectClrLst/>
  </dgm:styleLbl>
  <dgm:styleLbl name="callout">
    <dgm:fillClrLst meth="repeat">
      <a:schemeClr val="dk1"/>
    </dgm:fillClrLst>
    <dgm:linClrLst meth="repeat">
      <a:schemeClr val="dk1"/>
    </dgm:linClrLst>
    <dgm:effectClrLst/>
    <dgm:txLinClrLst/>
    <dgm:txFillClrLst meth="repeat">
      <a:schemeClr val="tx1"/>
    </dgm:txFillClrLst>
    <dgm:txEffectClrLst/>
  </dgm:styleLbl>
  <dgm:styleLbl name="asst0">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dk1">
        <a:shade val="80000"/>
      </a:schemeClr>
    </dgm:linClrLst>
    <dgm:effectClrLst/>
    <dgm:txLinClrLst/>
    <dgm:txFillClrLst meth="repeat">
      <a:schemeClr val="dk1"/>
    </dgm:txFillClrLst>
    <dgm:txEffectClrLst/>
  </dgm:styleLbl>
  <dgm:styleLbl name="parChTrans2D1">
    <dgm:fillClrLst meth="repeat">
      <a:schemeClr val="dk1">
        <a:tint val="60000"/>
      </a:schemeClr>
    </dgm:fillClrLst>
    <dgm:linClrLst meth="repeat">
      <a:schemeClr val="dk1">
        <a:tint val="60000"/>
      </a:schemeClr>
    </dgm:linClrLst>
    <dgm:effectClrLst/>
    <dgm:txLinClrLst/>
    <dgm:txFillClrLst/>
    <dgm:txEffectClrLst/>
  </dgm:styleLbl>
  <dgm:styleLbl name="parChTrans2D2">
    <dgm:fillClrLst meth="repeat">
      <a:schemeClr val="dk1"/>
    </dgm:fillClrLst>
    <dgm:linClrLst meth="repeat">
      <a:schemeClr val="dk1"/>
    </dgm:linClrLst>
    <dgm:effectClrLst/>
    <dgm:txLinClrLst/>
    <dgm:txFillClrLst/>
    <dgm:txEffectClrLst/>
  </dgm:styleLbl>
  <dgm:styleLbl name="parChTrans2D3">
    <dgm:fillClrLst meth="repeat">
      <a:schemeClr val="dk1"/>
    </dgm:fillClrLst>
    <dgm:linClrLst meth="repeat">
      <a:schemeClr val="dk1"/>
    </dgm:linClrLst>
    <dgm:effectClrLst/>
    <dgm:txLinClrLst/>
    <dgm:txFillClrLst/>
    <dgm:txEffectClrLst/>
  </dgm:styleLbl>
  <dgm:styleLbl name="parChTrans2D4">
    <dgm:fillClrLst meth="repeat">
      <a:schemeClr val="dk1"/>
    </dgm:fillClrLst>
    <dgm:linClrLst meth="repeat">
      <a:schemeClr val="dk1"/>
    </dgm:linClrLst>
    <dgm:effectClrLst/>
    <dgm:txLinClrLst/>
    <dgm:txFillClrLst meth="repeat">
      <a:schemeClr val="lt1"/>
    </dgm:txFillClrLst>
    <dgm:txEffectClrLst/>
  </dgm:styleLbl>
  <dgm:styleLbl name="parChTrans1D1">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2">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3">
    <dgm:fillClrLst meth="repeat">
      <a:schemeClr val="dk1"/>
    </dgm:fillClrLst>
    <dgm:linClrLst meth="repeat">
      <a:schemeClr val="dk1">
        <a:shade val="80000"/>
      </a:schemeClr>
    </dgm:linClrLst>
    <dgm:effectClrLst/>
    <dgm:txLinClrLst/>
    <dgm:txFillClrLst meth="repeat">
      <a:schemeClr val="tx1"/>
    </dgm:txFillClrLst>
    <dgm:txEffectClrLst/>
  </dgm:styleLbl>
  <dgm:styleLbl name="parChTrans1D4">
    <dgm:fillClrLst meth="repeat">
      <a:schemeClr val="dk1"/>
    </dgm:fillClrLst>
    <dgm:linClrLst meth="repeat">
      <a:schemeClr val="dk1">
        <a:shade val="80000"/>
      </a:schemeClr>
    </dgm:linClrLst>
    <dgm:effectClrLst/>
    <dgm:txLinClrLst/>
    <dgm:txFillClrLst meth="repeat">
      <a:schemeClr val="tx1"/>
    </dgm:txFillClrLst>
    <dgm:txEffectClrLst/>
  </dgm:styleLbl>
  <dgm:styleLbl name="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con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align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trAlignAcc1">
    <dgm:fillClrLst meth="repeat">
      <a:schemeClr val="dk1">
        <a:alpha val="40000"/>
        <a:tint val="40000"/>
      </a:schemeClr>
    </dgm:fillClrLst>
    <dgm:linClrLst meth="repeat">
      <a:schemeClr val="dk1"/>
    </dgm:linClrLst>
    <dgm:effectClrLst/>
    <dgm:txLinClrLst/>
    <dgm:txFillClrLst meth="repeat">
      <a:schemeClr val="dk1"/>
    </dgm:txFillClrLst>
    <dgm:txEffectClrLst/>
  </dgm:styleLbl>
  <dgm:styleLbl name="b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solidFgAcc1">
    <dgm:fillClrLst meth="repeat">
      <a:schemeClr val="lt1"/>
    </dgm:fillClrLst>
    <dgm:linClrLst meth="repeat">
      <a:schemeClr val="dk1"/>
    </dgm:linClrLst>
    <dgm:effectClrLst/>
    <dgm:txLinClrLst/>
    <dgm:txFillClrLst meth="repeat">
      <a:schemeClr val="dk1"/>
    </dgm:txFillClrLst>
    <dgm:txEffectClrLst/>
  </dgm:styleLbl>
  <dgm:styleLbl name="solidAlignAcc1">
    <dgm:fillClrLst meth="repeat">
      <a:schemeClr val="lt1"/>
    </dgm:fillClrLst>
    <dgm:linClrLst meth="repeat">
      <a:schemeClr val="dk1"/>
    </dgm:linClrLst>
    <dgm:effectClrLst/>
    <dgm:txLinClrLst/>
    <dgm:txFillClrLst meth="repeat">
      <a:schemeClr val="dk1"/>
    </dgm:txFillClrLst>
    <dgm:txEffectClrLst/>
  </dgm:styleLbl>
  <dgm:styleLbl name="solidBgAcc1">
    <dgm:fillClrLst meth="repeat">
      <a:schemeClr val="lt1"/>
    </dgm:fillClrLst>
    <dgm:linClrLst meth="repeat">
      <a:schemeClr val="dk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fgAcc0">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2">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3">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4">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bgShp">
    <dgm:fillClrLst meth="repeat">
      <a:schemeClr val="dk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dk1">
        <a:shade val="80000"/>
      </a:schemeClr>
    </dgm:fillClrLst>
    <dgm:linClrLst meth="repeat">
      <a:schemeClr val="dk1"/>
    </dgm:linClrLst>
    <dgm:effectClrLst/>
    <dgm:txLinClrLst/>
    <dgm:txFillClrLst meth="repeat">
      <a:schemeClr val="lt1"/>
    </dgm:txFillClrLst>
    <dgm:txEffectClrLst/>
  </dgm:styleLbl>
  <dgm:styleLbl name="trBgShp">
    <dgm:fillClrLst meth="repeat">
      <a:schemeClr val="dk1">
        <a:tint val="50000"/>
        <a:alpha val="40000"/>
      </a:schemeClr>
    </dgm:fillClrLst>
    <dgm:linClrLst meth="repeat">
      <a:schemeClr val="dk1"/>
    </dgm:linClrLst>
    <dgm:effectClrLst/>
    <dgm:txLinClrLst/>
    <dgm:txFillClrLst meth="repeat">
      <a:schemeClr val="lt1"/>
    </dgm:txFillClrLst>
    <dgm:txEffectClrLst/>
  </dgm:styleLbl>
  <dgm:styleLbl name="fgShp">
    <dgm:fillClrLst meth="repeat">
      <a:schemeClr val="dk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4.xml><?xml version="1.0" encoding="utf-8"?>
<dgm:colorsDef xmlns:dgm="http://schemas.openxmlformats.org/drawingml/2006/diagram" xmlns:a="http://schemas.openxmlformats.org/drawingml/2006/main" uniqueId="urn:microsoft.com/office/officeart/2005/8/colors/accent0_1">
  <dgm:title val=""/>
  <dgm:desc val=""/>
  <dgm:catLst>
    <dgm:cat type="mainScheme" pri="10100"/>
  </dgm:catLst>
  <dgm:styleLbl name="node0">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dk1">
        <a:shade val="80000"/>
      </a:schemeClr>
    </dgm:linClrLst>
    <dgm:effectClrLst/>
    <dgm:txLinClrLst/>
    <dgm:txFillClrLst/>
    <dgm:txEffectClrLst/>
  </dgm:styleLbl>
  <dgm:styleLbl name="node2">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dk1">
        <a:shade val="80000"/>
      </a:schemeClr>
    </dgm:linClrLst>
    <dgm:effectClrLst/>
    <dgm:txLinClrLst/>
    <dgm:txFillClrLst meth="repeat">
      <a:schemeClr val="dk1"/>
    </dgm:txFillClrLst>
    <dgm:txEffectClrLst/>
  </dgm:styleLbl>
  <dgm:styleLbl name="f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align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b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f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b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sibTrans1D1">
    <dgm:fillClrLst meth="repeat">
      <a:schemeClr val="dk1"/>
    </dgm:fillClrLst>
    <dgm:linClrLst meth="repeat">
      <a:schemeClr val="dk1"/>
    </dgm:linClrLst>
    <dgm:effectClrLst/>
    <dgm:txLinClrLst/>
    <dgm:txFillClrLst meth="repeat">
      <a:schemeClr val="tx1"/>
    </dgm:txFillClrLst>
    <dgm:txEffectClrLst/>
  </dgm:styleLbl>
  <dgm:styleLbl name="callout">
    <dgm:fillClrLst meth="repeat">
      <a:schemeClr val="dk1"/>
    </dgm:fillClrLst>
    <dgm:linClrLst meth="repeat">
      <a:schemeClr val="dk1"/>
    </dgm:linClrLst>
    <dgm:effectClrLst/>
    <dgm:txLinClrLst/>
    <dgm:txFillClrLst meth="repeat">
      <a:schemeClr val="tx1"/>
    </dgm:txFillClrLst>
    <dgm:txEffectClrLst/>
  </dgm:styleLbl>
  <dgm:styleLbl name="asst0">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dk1">
        <a:shade val="80000"/>
      </a:schemeClr>
    </dgm:linClrLst>
    <dgm:effectClrLst/>
    <dgm:txLinClrLst/>
    <dgm:txFillClrLst meth="repeat">
      <a:schemeClr val="dk1"/>
    </dgm:txFillClrLst>
    <dgm:txEffectClrLst/>
  </dgm:styleLbl>
  <dgm:styleLbl name="parChTrans2D1">
    <dgm:fillClrLst meth="repeat">
      <a:schemeClr val="dk1">
        <a:tint val="60000"/>
      </a:schemeClr>
    </dgm:fillClrLst>
    <dgm:linClrLst meth="repeat">
      <a:schemeClr val="dk1">
        <a:tint val="60000"/>
      </a:schemeClr>
    </dgm:linClrLst>
    <dgm:effectClrLst/>
    <dgm:txLinClrLst/>
    <dgm:txFillClrLst/>
    <dgm:txEffectClrLst/>
  </dgm:styleLbl>
  <dgm:styleLbl name="parChTrans2D2">
    <dgm:fillClrLst meth="repeat">
      <a:schemeClr val="dk1"/>
    </dgm:fillClrLst>
    <dgm:linClrLst meth="repeat">
      <a:schemeClr val="dk1"/>
    </dgm:linClrLst>
    <dgm:effectClrLst/>
    <dgm:txLinClrLst/>
    <dgm:txFillClrLst/>
    <dgm:txEffectClrLst/>
  </dgm:styleLbl>
  <dgm:styleLbl name="parChTrans2D3">
    <dgm:fillClrLst meth="repeat">
      <a:schemeClr val="dk1"/>
    </dgm:fillClrLst>
    <dgm:linClrLst meth="repeat">
      <a:schemeClr val="dk1"/>
    </dgm:linClrLst>
    <dgm:effectClrLst/>
    <dgm:txLinClrLst/>
    <dgm:txFillClrLst/>
    <dgm:txEffectClrLst/>
  </dgm:styleLbl>
  <dgm:styleLbl name="parChTrans2D4">
    <dgm:fillClrLst meth="repeat">
      <a:schemeClr val="dk1"/>
    </dgm:fillClrLst>
    <dgm:linClrLst meth="repeat">
      <a:schemeClr val="dk1"/>
    </dgm:linClrLst>
    <dgm:effectClrLst/>
    <dgm:txLinClrLst/>
    <dgm:txFillClrLst meth="repeat">
      <a:schemeClr val="lt1"/>
    </dgm:txFillClrLst>
    <dgm:txEffectClrLst/>
  </dgm:styleLbl>
  <dgm:styleLbl name="parChTrans1D1">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2">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3">
    <dgm:fillClrLst meth="repeat">
      <a:schemeClr val="dk1"/>
    </dgm:fillClrLst>
    <dgm:linClrLst meth="repeat">
      <a:schemeClr val="dk1">
        <a:shade val="80000"/>
      </a:schemeClr>
    </dgm:linClrLst>
    <dgm:effectClrLst/>
    <dgm:txLinClrLst/>
    <dgm:txFillClrLst meth="repeat">
      <a:schemeClr val="tx1"/>
    </dgm:txFillClrLst>
    <dgm:txEffectClrLst/>
  </dgm:styleLbl>
  <dgm:styleLbl name="parChTrans1D4">
    <dgm:fillClrLst meth="repeat">
      <a:schemeClr val="dk1"/>
    </dgm:fillClrLst>
    <dgm:linClrLst meth="repeat">
      <a:schemeClr val="dk1">
        <a:shade val="80000"/>
      </a:schemeClr>
    </dgm:linClrLst>
    <dgm:effectClrLst/>
    <dgm:txLinClrLst/>
    <dgm:txFillClrLst meth="repeat">
      <a:schemeClr val="tx1"/>
    </dgm:txFillClrLst>
    <dgm:txEffectClrLst/>
  </dgm:styleLbl>
  <dgm:styleLbl name="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con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align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trAlignAcc1">
    <dgm:fillClrLst meth="repeat">
      <a:schemeClr val="dk1">
        <a:alpha val="40000"/>
        <a:tint val="40000"/>
      </a:schemeClr>
    </dgm:fillClrLst>
    <dgm:linClrLst meth="repeat">
      <a:schemeClr val="dk1"/>
    </dgm:linClrLst>
    <dgm:effectClrLst/>
    <dgm:txLinClrLst/>
    <dgm:txFillClrLst meth="repeat">
      <a:schemeClr val="dk1"/>
    </dgm:txFillClrLst>
    <dgm:txEffectClrLst/>
  </dgm:styleLbl>
  <dgm:styleLbl name="b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solidFgAcc1">
    <dgm:fillClrLst meth="repeat">
      <a:schemeClr val="lt1"/>
    </dgm:fillClrLst>
    <dgm:linClrLst meth="repeat">
      <a:schemeClr val="dk1"/>
    </dgm:linClrLst>
    <dgm:effectClrLst/>
    <dgm:txLinClrLst/>
    <dgm:txFillClrLst meth="repeat">
      <a:schemeClr val="dk1"/>
    </dgm:txFillClrLst>
    <dgm:txEffectClrLst/>
  </dgm:styleLbl>
  <dgm:styleLbl name="solidAlignAcc1">
    <dgm:fillClrLst meth="repeat">
      <a:schemeClr val="lt1"/>
    </dgm:fillClrLst>
    <dgm:linClrLst meth="repeat">
      <a:schemeClr val="dk1"/>
    </dgm:linClrLst>
    <dgm:effectClrLst/>
    <dgm:txLinClrLst/>
    <dgm:txFillClrLst meth="repeat">
      <a:schemeClr val="dk1"/>
    </dgm:txFillClrLst>
    <dgm:txEffectClrLst/>
  </dgm:styleLbl>
  <dgm:styleLbl name="solidBgAcc1">
    <dgm:fillClrLst meth="repeat">
      <a:schemeClr val="lt1"/>
    </dgm:fillClrLst>
    <dgm:linClrLst meth="repeat">
      <a:schemeClr val="dk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fgAcc0">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2">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3">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4">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bgShp">
    <dgm:fillClrLst meth="repeat">
      <a:schemeClr val="dk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dk1">
        <a:shade val="80000"/>
      </a:schemeClr>
    </dgm:fillClrLst>
    <dgm:linClrLst meth="repeat">
      <a:schemeClr val="dk1"/>
    </dgm:linClrLst>
    <dgm:effectClrLst/>
    <dgm:txLinClrLst/>
    <dgm:txFillClrLst meth="repeat">
      <a:schemeClr val="lt1"/>
    </dgm:txFillClrLst>
    <dgm:txEffectClrLst/>
  </dgm:styleLbl>
  <dgm:styleLbl name="trBgShp">
    <dgm:fillClrLst meth="repeat">
      <a:schemeClr val="dk1">
        <a:tint val="50000"/>
        <a:alpha val="40000"/>
      </a:schemeClr>
    </dgm:fillClrLst>
    <dgm:linClrLst meth="repeat">
      <a:schemeClr val="dk1"/>
    </dgm:linClrLst>
    <dgm:effectClrLst/>
    <dgm:txLinClrLst/>
    <dgm:txFillClrLst meth="repeat">
      <a:schemeClr val="lt1"/>
    </dgm:txFillClrLst>
    <dgm:txEffectClrLst/>
  </dgm:styleLbl>
  <dgm:styleLbl name="fgShp">
    <dgm:fillClrLst meth="repeat">
      <a:schemeClr val="dk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5.xml><?xml version="1.0" encoding="utf-8"?>
<dgm:colorsDef xmlns:dgm="http://schemas.openxmlformats.org/drawingml/2006/diagram" xmlns:a="http://schemas.openxmlformats.org/drawingml/2006/main" uniqueId="urn:microsoft.com/office/officeart/2005/8/colors/accent0_1">
  <dgm:title val=""/>
  <dgm:desc val=""/>
  <dgm:catLst>
    <dgm:cat type="mainScheme" pri="10100"/>
  </dgm:catLst>
  <dgm:styleLbl name="node0">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dk1">
        <a:shade val="80000"/>
      </a:schemeClr>
    </dgm:linClrLst>
    <dgm:effectClrLst/>
    <dgm:txLinClrLst/>
    <dgm:txFillClrLst/>
    <dgm:txEffectClrLst/>
  </dgm:styleLbl>
  <dgm:styleLbl name="node2">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dk1">
        <a:shade val="80000"/>
      </a:schemeClr>
    </dgm:linClrLst>
    <dgm:effectClrLst/>
    <dgm:txLinClrLst/>
    <dgm:txFillClrLst meth="repeat">
      <a:schemeClr val="dk1"/>
    </dgm:txFillClrLst>
    <dgm:txEffectClrLst/>
  </dgm:styleLbl>
  <dgm:styleLbl name="f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align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b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f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b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sibTrans1D1">
    <dgm:fillClrLst meth="repeat">
      <a:schemeClr val="dk1"/>
    </dgm:fillClrLst>
    <dgm:linClrLst meth="repeat">
      <a:schemeClr val="dk1"/>
    </dgm:linClrLst>
    <dgm:effectClrLst/>
    <dgm:txLinClrLst/>
    <dgm:txFillClrLst meth="repeat">
      <a:schemeClr val="tx1"/>
    </dgm:txFillClrLst>
    <dgm:txEffectClrLst/>
  </dgm:styleLbl>
  <dgm:styleLbl name="callout">
    <dgm:fillClrLst meth="repeat">
      <a:schemeClr val="dk1"/>
    </dgm:fillClrLst>
    <dgm:linClrLst meth="repeat">
      <a:schemeClr val="dk1"/>
    </dgm:linClrLst>
    <dgm:effectClrLst/>
    <dgm:txLinClrLst/>
    <dgm:txFillClrLst meth="repeat">
      <a:schemeClr val="tx1"/>
    </dgm:txFillClrLst>
    <dgm:txEffectClrLst/>
  </dgm:styleLbl>
  <dgm:styleLbl name="asst0">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dk1">
        <a:shade val="80000"/>
      </a:schemeClr>
    </dgm:linClrLst>
    <dgm:effectClrLst/>
    <dgm:txLinClrLst/>
    <dgm:txFillClrLst meth="repeat">
      <a:schemeClr val="dk1"/>
    </dgm:txFillClrLst>
    <dgm:txEffectClrLst/>
  </dgm:styleLbl>
  <dgm:styleLbl name="parChTrans2D1">
    <dgm:fillClrLst meth="repeat">
      <a:schemeClr val="dk1">
        <a:tint val="60000"/>
      </a:schemeClr>
    </dgm:fillClrLst>
    <dgm:linClrLst meth="repeat">
      <a:schemeClr val="dk1">
        <a:tint val="60000"/>
      </a:schemeClr>
    </dgm:linClrLst>
    <dgm:effectClrLst/>
    <dgm:txLinClrLst/>
    <dgm:txFillClrLst/>
    <dgm:txEffectClrLst/>
  </dgm:styleLbl>
  <dgm:styleLbl name="parChTrans2D2">
    <dgm:fillClrLst meth="repeat">
      <a:schemeClr val="dk1"/>
    </dgm:fillClrLst>
    <dgm:linClrLst meth="repeat">
      <a:schemeClr val="dk1"/>
    </dgm:linClrLst>
    <dgm:effectClrLst/>
    <dgm:txLinClrLst/>
    <dgm:txFillClrLst/>
    <dgm:txEffectClrLst/>
  </dgm:styleLbl>
  <dgm:styleLbl name="parChTrans2D3">
    <dgm:fillClrLst meth="repeat">
      <a:schemeClr val="dk1"/>
    </dgm:fillClrLst>
    <dgm:linClrLst meth="repeat">
      <a:schemeClr val="dk1"/>
    </dgm:linClrLst>
    <dgm:effectClrLst/>
    <dgm:txLinClrLst/>
    <dgm:txFillClrLst/>
    <dgm:txEffectClrLst/>
  </dgm:styleLbl>
  <dgm:styleLbl name="parChTrans2D4">
    <dgm:fillClrLst meth="repeat">
      <a:schemeClr val="dk1"/>
    </dgm:fillClrLst>
    <dgm:linClrLst meth="repeat">
      <a:schemeClr val="dk1"/>
    </dgm:linClrLst>
    <dgm:effectClrLst/>
    <dgm:txLinClrLst/>
    <dgm:txFillClrLst meth="repeat">
      <a:schemeClr val="lt1"/>
    </dgm:txFillClrLst>
    <dgm:txEffectClrLst/>
  </dgm:styleLbl>
  <dgm:styleLbl name="parChTrans1D1">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2">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3">
    <dgm:fillClrLst meth="repeat">
      <a:schemeClr val="dk1"/>
    </dgm:fillClrLst>
    <dgm:linClrLst meth="repeat">
      <a:schemeClr val="dk1">
        <a:shade val="80000"/>
      </a:schemeClr>
    </dgm:linClrLst>
    <dgm:effectClrLst/>
    <dgm:txLinClrLst/>
    <dgm:txFillClrLst meth="repeat">
      <a:schemeClr val="tx1"/>
    </dgm:txFillClrLst>
    <dgm:txEffectClrLst/>
  </dgm:styleLbl>
  <dgm:styleLbl name="parChTrans1D4">
    <dgm:fillClrLst meth="repeat">
      <a:schemeClr val="dk1"/>
    </dgm:fillClrLst>
    <dgm:linClrLst meth="repeat">
      <a:schemeClr val="dk1">
        <a:shade val="80000"/>
      </a:schemeClr>
    </dgm:linClrLst>
    <dgm:effectClrLst/>
    <dgm:txLinClrLst/>
    <dgm:txFillClrLst meth="repeat">
      <a:schemeClr val="tx1"/>
    </dgm:txFillClrLst>
    <dgm:txEffectClrLst/>
  </dgm:styleLbl>
  <dgm:styleLbl name="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con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align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trAlignAcc1">
    <dgm:fillClrLst meth="repeat">
      <a:schemeClr val="dk1">
        <a:alpha val="40000"/>
        <a:tint val="40000"/>
      </a:schemeClr>
    </dgm:fillClrLst>
    <dgm:linClrLst meth="repeat">
      <a:schemeClr val="dk1"/>
    </dgm:linClrLst>
    <dgm:effectClrLst/>
    <dgm:txLinClrLst/>
    <dgm:txFillClrLst meth="repeat">
      <a:schemeClr val="dk1"/>
    </dgm:txFillClrLst>
    <dgm:txEffectClrLst/>
  </dgm:styleLbl>
  <dgm:styleLbl name="b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solidFgAcc1">
    <dgm:fillClrLst meth="repeat">
      <a:schemeClr val="lt1"/>
    </dgm:fillClrLst>
    <dgm:linClrLst meth="repeat">
      <a:schemeClr val="dk1"/>
    </dgm:linClrLst>
    <dgm:effectClrLst/>
    <dgm:txLinClrLst/>
    <dgm:txFillClrLst meth="repeat">
      <a:schemeClr val="dk1"/>
    </dgm:txFillClrLst>
    <dgm:txEffectClrLst/>
  </dgm:styleLbl>
  <dgm:styleLbl name="solidAlignAcc1">
    <dgm:fillClrLst meth="repeat">
      <a:schemeClr val="lt1"/>
    </dgm:fillClrLst>
    <dgm:linClrLst meth="repeat">
      <a:schemeClr val="dk1"/>
    </dgm:linClrLst>
    <dgm:effectClrLst/>
    <dgm:txLinClrLst/>
    <dgm:txFillClrLst meth="repeat">
      <a:schemeClr val="dk1"/>
    </dgm:txFillClrLst>
    <dgm:txEffectClrLst/>
  </dgm:styleLbl>
  <dgm:styleLbl name="solidBgAcc1">
    <dgm:fillClrLst meth="repeat">
      <a:schemeClr val="lt1"/>
    </dgm:fillClrLst>
    <dgm:linClrLst meth="repeat">
      <a:schemeClr val="dk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fgAcc0">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2">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3">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4">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bgShp">
    <dgm:fillClrLst meth="repeat">
      <a:schemeClr val="dk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dk1">
        <a:shade val="80000"/>
      </a:schemeClr>
    </dgm:fillClrLst>
    <dgm:linClrLst meth="repeat">
      <a:schemeClr val="dk1"/>
    </dgm:linClrLst>
    <dgm:effectClrLst/>
    <dgm:txLinClrLst/>
    <dgm:txFillClrLst meth="repeat">
      <a:schemeClr val="lt1"/>
    </dgm:txFillClrLst>
    <dgm:txEffectClrLst/>
  </dgm:styleLbl>
  <dgm:styleLbl name="trBgShp">
    <dgm:fillClrLst meth="repeat">
      <a:schemeClr val="dk1">
        <a:tint val="50000"/>
        <a:alpha val="40000"/>
      </a:schemeClr>
    </dgm:fillClrLst>
    <dgm:linClrLst meth="repeat">
      <a:schemeClr val="dk1"/>
    </dgm:linClrLst>
    <dgm:effectClrLst/>
    <dgm:txLinClrLst/>
    <dgm:txFillClrLst meth="repeat">
      <a:schemeClr val="lt1"/>
    </dgm:txFillClrLst>
    <dgm:txEffectClrLst/>
  </dgm:styleLbl>
  <dgm:styleLbl name="fgShp">
    <dgm:fillClrLst meth="repeat">
      <a:schemeClr val="dk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6.xml><?xml version="1.0" encoding="utf-8"?>
<dgm:colorsDef xmlns:dgm="http://schemas.openxmlformats.org/drawingml/2006/diagram" xmlns:a="http://schemas.openxmlformats.org/drawingml/2006/main" uniqueId="urn:microsoft.com/office/officeart/2005/8/colors/accent0_1">
  <dgm:title val=""/>
  <dgm:desc val=""/>
  <dgm:catLst>
    <dgm:cat type="mainScheme" pri="10100"/>
  </dgm:catLst>
  <dgm:styleLbl name="node0">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dk1">
        <a:shade val="80000"/>
      </a:schemeClr>
    </dgm:linClrLst>
    <dgm:effectClrLst/>
    <dgm:txLinClrLst/>
    <dgm:txFillClrLst/>
    <dgm:txEffectClrLst/>
  </dgm:styleLbl>
  <dgm:styleLbl name="node2">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dk1">
        <a:shade val="80000"/>
      </a:schemeClr>
    </dgm:linClrLst>
    <dgm:effectClrLst/>
    <dgm:txLinClrLst/>
    <dgm:txFillClrLst meth="repeat">
      <a:schemeClr val="dk1"/>
    </dgm:txFillClrLst>
    <dgm:txEffectClrLst/>
  </dgm:styleLbl>
  <dgm:styleLbl name="f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align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b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f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b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sibTrans1D1">
    <dgm:fillClrLst meth="repeat">
      <a:schemeClr val="dk1"/>
    </dgm:fillClrLst>
    <dgm:linClrLst meth="repeat">
      <a:schemeClr val="dk1"/>
    </dgm:linClrLst>
    <dgm:effectClrLst/>
    <dgm:txLinClrLst/>
    <dgm:txFillClrLst meth="repeat">
      <a:schemeClr val="tx1"/>
    </dgm:txFillClrLst>
    <dgm:txEffectClrLst/>
  </dgm:styleLbl>
  <dgm:styleLbl name="callout">
    <dgm:fillClrLst meth="repeat">
      <a:schemeClr val="dk1"/>
    </dgm:fillClrLst>
    <dgm:linClrLst meth="repeat">
      <a:schemeClr val="dk1"/>
    </dgm:linClrLst>
    <dgm:effectClrLst/>
    <dgm:txLinClrLst/>
    <dgm:txFillClrLst meth="repeat">
      <a:schemeClr val="tx1"/>
    </dgm:txFillClrLst>
    <dgm:txEffectClrLst/>
  </dgm:styleLbl>
  <dgm:styleLbl name="asst0">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dk1">
        <a:shade val="80000"/>
      </a:schemeClr>
    </dgm:linClrLst>
    <dgm:effectClrLst/>
    <dgm:txLinClrLst/>
    <dgm:txFillClrLst meth="repeat">
      <a:schemeClr val="dk1"/>
    </dgm:txFillClrLst>
    <dgm:txEffectClrLst/>
  </dgm:styleLbl>
  <dgm:styleLbl name="parChTrans2D1">
    <dgm:fillClrLst meth="repeat">
      <a:schemeClr val="dk1">
        <a:tint val="60000"/>
      </a:schemeClr>
    </dgm:fillClrLst>
    <dgm:linClrLst meth="repeat">
      <a:schemeClr val="dk1">
        <a:tint val="60000"/>
      </a:schemeClr>
    </dgm:linClrLst>
    <dgm:effectClrLst/>
    <dgm:txLinClrLst/>
    <dgm:txFillClrLst/>
    <dgm:txEffectClrLst/>
  </dgm:styleLbl>
  <dgm:styleLbl name="parChTrans2D2">
    <dgm:fillClrLst meth="repeat">
      <a:schemeClr val="dk1"/>
    </dgm:fillClrLst>
    <dgm:linClrLst meth="repeat">
      <a:schemeClr val="dk1"/>
    </dgm:linClrLst>
    <dgm:effectClrLst/>
    <dgm:txLinClrLst/>
    <dgm:txFillClrLst/>
    <dgm:txEffectClrLst/>
  </dgm:styleLbl>
  <dgm:styleLbl name="parChTrans2D3">
    <dgm:fillClrLst meth="repeat">
      <a:schemeClr val="dk1"/>
    </dgm:fillClrLst>
    <dgm:linClrLst meth="repeat">
      <a:schemeClr val="dk1"/>
    </dgm:linClrLst>
    <dgm:effectClrLst/>
    <dgm:txLinClrLst/>
    <dgm:txFillClrLst/>
    <dgm:txEffectClrLst/>
  </dgm:styleLbl>
  <dgm:styleLbl name="parChTrans2D4">
    <dgm:fillClrLst meth="repeat">
      <a:schemeClr val="dk1"/>
    </dgm:fillClrLst>
    <dgm:linClrLst meth="repeat">
      <a:schemeClr val="dk1"/>
    </dgm:linClrLst>
    <dgm:effectClrLst/>
    <dgm:txLinClrLst/>
    <dgm:txFillClrLst meth="repeat">
      <a:schemeClr val="lt1"/>
    </dgm:txFillClrLst>
    <dgm:txEffectClrLst/>
  </dgm:styleLbl>
  <dgm:styleLbl name="parChTrans1D1">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2">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3">
    <dgm:fillClrLst meth="repeat">
      <a:schemeClr val="dk1"/>
    </dgm:fillClrLst>
    <dgm:linClrLst meth="repeat">
      <a:schemeClr val="dk1">
        <a:shade val="80000"/>
      </a:schemeClr>
    </dgm:linClrLst>
    <dgm:effectClrLst/>
    <dgm:txLinClrLst/>
    <dgm:txFillClrLst meth="repeat">
      <a:schemeClr val="tx1"/>
    </dgm:txFillClrLst>
    <dgm:txEffectClrLst/>
  </dgm:styleLbl>
  <dgm:styleLbl name="parChTrans1D4">
    <dgm:fillClrLst meth="repeat">
      <a:schemeClr val="dk1"/>
    </dgm:fillClrLst>
    <dgm:linClrLst meth="repeat">
      <a:schemeClr val="dk1">
        <a:shade val="80000"/>
      </a:schemeClr>
    </dgm:linClrLst>
    <dgm:effectClrLst/>
    <dgm:txLinClrLst/>
    <dgm:txFillClrLst meth="repeat">
      <a:schemeClr val="tx1"/>
    </dgm:txFillClrLst>
    <dgm:txEffectClrLst/>
  </dgm:styleLbl>
  <dgm:styleLbl name="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con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align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trAlignAcc1">
    <dgm:fillClrLst meth="repeat">
      <a:schemeClr val="dk1">
        <a:alpha val="40000"/>
        <a:tint val="40000"/>
      </a:schemeClr>
    </dgm:fillClrLst>
    <dgm:linClrLst meth="repeat">
      <a:schemeClr val="dk1"/>
    </dgm:linClrLst>
    <dgm:effectClrLst/>
    <dgm:txLinClrLst/>
    <dgm:txFillClrLst meth="repeat">
      <a:schemeClr val="dk1"/>
    </dgm:txFillClrLst>
    <dgm:txEffectClrLst/>
  </dgm:styleLbl>
  <dgm:styleLbl name="b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solidFgAcc1">
    <dgm:fillClrLst meth="repeat">
      <a:schemeClr val="lt1"/>
    </dgm:fillClrLst>
    <dgm:linClrLst meth="repeat">
      <a:schemeClr val="dk1"/>
    </dgm:linClrLst>
    <dgm:effectClrLst/>
    <dgm:txLinClrLst/>
    <dgm:txFillClrLst meth="repeat">
      <a:schemeClr val="dk1"/>
    </dgm:txFillClrLst>
    <dgm:txEffectClrLst/>
  </dgm:styleLbl>
  <dgm:styleLbl name="solidAlignAcc1">
    <dgm:fillClrLst meth="repeat">
      <a:schemeClr val="lt1"/>
    </dgm:fillClrLst>
    <dgm:linClrLst meth="repeat">
      <a:schemeClr val="dk1"/>
    </dgm:linClrLst>
    <dgm:effectClrLst/>
    <dgm:txLinClrLst/>
    <dgm:txFillClrLst meth="repeat">
      <a:schemeClr val="dk1"/>
    </dgm:txFillClrLst>
    <dgm:txEffectClrLst/>
  </dgm:styleLbl>
  <dgm:styleLbl name="solidBgAcc1">
    <dgm:fillClrLst meth="repeat">
      <a:schemeClr val="lt1"/>
    </dgm:fillClrLst>
    <dgm:linClrLst meth="repeat">
      <a:schemeClr val="dk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fgAcc0">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2">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3">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4">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bgShp">
    <dgm:fillClrLst meth="repeat">
      <a:schemeClr val="dk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dk1">
        <a:shade val="80000"/>
      </a:schemeClr>
    </dgm:fillClrLst>
    <dgm:linClrLst meth="repeat">
      <a:schemeClr val="dk1"/>
    </dgm:linClrLst>
    <dgm:effectClrLst/>
    <dgm:txLinClrLst/>
    <dgm:txFillClrLst meth="repeat">
      <a:schemeClr val="lt1"/>
    </dgm:txFillClrLst>
    <dgm:txEffectClrLst/>
  </dgm:styleLbl>
  <dgm:styleLbl name="trBgShp">
    <dgm:fillClrLst meth="repeat">
      <a:schemeClr val="dk1">
        <a:tint val="50000"/>
        <a:alpha val="40000"/>
      </a:schemeClr>
    </dgm:fillClrLst>
    <dgm:linClrLst meth="repeat">
      <a:schemeClr val="dk1"/>
    </dgm:linClrLst>
    <dgm:effectClrLst/>
    <dgm:txLinClrLst/>
    <dgm:txFillClrLst meth="repeat">
      <a:schemeClr val="lt1"/>
    </dgm:txFillClrLst>
    <dgm:txEffectClrLst/>
  </dgm:styleLbl>
  <dgm:styleLbl name="fgShp">
    <dgm:fillClrLst meth="repeat">
      <a:schemeClr val="dk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7.xml><?xml version="1.0" encoding="utf-8"?>
<dgm:colorsDef xmlns:dgm="http://schemas.openxmlformats.org/drawingml/2006/diagram" xmlns:a="http://schemas.openxmlformats.org/drawingml/2006/main" uniqueId="urn:microsoft.com/office/officeart/2005/8/colors/accent0_1">
  <dgm:title val=""/>
  <dgm:desc val=""/>
  <dgm:catLst>
    <dgm:cat type="mainScheme" pri="10100"/>
  </dgm:catLst>
  <dgm:styleLbl name="node0">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dk1">
        <a:shade val="80000"/>
      </a:schemeClr>
    </dgm:linClrLst>
    <dgm:effectClrLst/>
    <dgm:txLinClrLst/>
    <dgm:txFillClrLst/>
    <dgm:txEffectClrLst/>
  </dgm:styleLbl>
  <dgm:styleLbl name="node2">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dk1">
        <a:shade val="80000"/>
      </a:schemeClr>
    </dgm:linClrLst>
    <dgm:effectClrLst/>
    <dgm:txLinClrLst/>
    <dgm:txFillClrLst meth="repeat">
      <a:schemeClr val="dk1"/>
    </dgm:txFillClrLst>
    <dgm:txEffectClrLst/>
  </dgm:styleLbl>
  <dgm:styleLbl name="f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align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b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f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b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sibTrans1D1">
    <dgm:fillClrLst meth="repeat">
      <a:schemeClr val="dk1"/>
    </dgm:fillClrLst>
    <dgm:linClrLst meth="repeat">
      <a:schemeClr val="dk1"/>
    </dgm:linClrLst>
    <dgm:effectClrLst/>
    <dgm:txLinClrLst/>
    <dgm:txFillClrLst meth="repeat">
      <a:schemeClr val="tx1"/>
    </dgm:txFillClrLst>
    <dgm:txEffectClrLst/>
  </dgm:styleLbl>
  <dgm:styleLbl name="callout">
    <dgm:fillClrLst meth="repeat">
      <a:schemeClr val="dk1"/>
    </dgm:fillClrLst>
    <dgm:linClrLst meth="repeat">
      <a:schemeClr val="dk1"/>
    </dgm:linClrLst>
    <dgm:effectClrLst/>
    <dgm:txLinClrLst/>
    <dgm:txFillClrLst meth="repeat">
      <a:schemeClr val="tx1"/>
    </dgm:txFillClrLst>
    <dgm:txEffectClrLst/>
  </dgm:styleLbl>
  <dgm:styleLbl name="asst0">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dk1">
        <a:shade val="80000"/>
      </a:schemeClr>
    </dgm:linClrLst>
    <dgm:effectClrLst/>
    <dgm:txLinClrLst/>
    <dgm:txFillClrLst meth="repeat">
      <a:schemeClr val="dk1"/>
    </dgm:txFillClrLst>
    <dgm:txEffectClrLst/>
  </dgm:styleLbl>
  <dgm:styleLbl name="parChTrans2D1">
    <dgm:fillClrLst meth="repeat">
      <a:schemeClr val="dk1">
        <a:tint val="60000"/>
      </a:schemeClr>
    </dgm:fillClrLst>
    <dgm:linClrLst meth="repeat">
      <a:schemeClr val="dk1">
        <a:tint val="60000"/>
      </a:schemeClr>
    </dgm:linClrLst>
    <dgm:effectClrLst/>
    <dgm:txLinClrLst/>
    <dgm:txFillClrLst/>
    <dgm:txEffectClrLst/>
  </dgm:styleLbl>
  <dgm:styleLbl name="parChTrans2D2">
    <dgm:fillClrLst meth="repeat">
      <a:schemeClr val="dk1"/>
    </dgm:fillClrLst>
    <dgm:linClrLst meth="repeat">
      <a:schemeClr val="dk1"/>
    </dgm:linClrLst>
    <dgm:effectClrLst/>
    <dgm:txLinClrLst/>
    <dgm:txFillClrLst/>
    <dgm:txEffectClrLst/>
  </dgm:styleLbl>
  <dgm:styleLbl name="parChTrans2D3">
    <dgm:fillClrLst meth="repeat">
      <a:schemeClr val="dk1"/>
    </dgm:fillClrLst>
    <dgm:linClrLst meth="repeat">
      <a:schemeClr val="dk1"/>
    </dgm:linClrLst>
    <dgm:effectClrLst/>
    <dgm:txLinClrLst/>
    <dgm:txFillClrLst/>
    <dgm:txEffectClrLst/>
  </dgm:styleLbl>
  <dgm:styleLbl name="parChTrans2D4">
    <dgm:fillClrLst meth="repeat">
      <a:schemeClr val="dk1"/>
    </dgm:fillClrLst>
    <dgm:linClrLst meth="repeat">
      <a:schemeClr val="dk1"/>
    </dgm:linClrLst>
    <dgm:effectClrLst/>
    <dgm:txLinClrLst/>
    <dgm:txFillClrLst meth="repeat">
      <a:schemeClr val="lt1"/>
    </dgm:txFillClrLst>
    <dgm:txEffectClrLst/>
  </dgm:styleLbl>
  <dgm:styleLbl name="parChTrans1D1">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2">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3">
    <dgm:fillClrLst meth="repeat">
      <a:schemeClr val="dk1"/>
    </dgm:fillClrLst>
    <dgm:linClrLst meth="repeat">
      <a:schemeClr val="dk1">
        <a:shade val="80000"/>
      </a:schemeClr>
    </dgm:linClrLst>
    <dgm:effectClrLst/>
    <dgm:txLinClrLst/>
    <dgm:txFillClrLst meth="repeat">
      <a:schemeClr val="tx1"/>
    </dgm:txFillClrLst>
    <dgm:txEffectClrLst/>
  </dgm:styleLbl>
  <dgm:styleLbl name="parChTrans1D4">
    <dgm:fillClrLst meth="repeat">
      <a:schemeClr val="dk1"/>
    </dgm:fillClrLst>
    <dgm:linClrLst meth="repeat">
      <a:schemeClr val="dk1">
        <a:shade val="80000"/>
      </a:schemeClr>
    </dgm:linClrLst>
    <dgm:effectClrLst/>
    <dgm:txLinClrLst/>
    <dgm:txFillClrLst meth="repeat">
      <a:schemeClr val="tx1"/>
    </dgm:txFillClrLst>
    <dgm:txEffectClrLst/>
  </dgm:styleLbl>
  <dgm:styleLbl name="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con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align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trAlignAcc1">
    <dgm:fillClrLst meth="repeat">
      <a:schemeClr val="dk1">
        <a:alpha val="40000"/>
        <a:tint val="40000"/>
      </a:schemeClr>
    </dgm:fillClrLst>
    <dgm:linClrLst meth="repeat">
      <a:schemeClr val="dk1"/>
    </dgm:linClrLst>
    <dgm:effectClrLst/>
    <dgm:txLinClrLst/>
    <dgm:txFillClrLst meth="repeat">
      <a:schemeClr val="dk1"/>
    </dgm:txFillClrLst>
    <dgm:txEffectClrLst/>
  </dgm:styleLbl>
  <dgm:styleLbl name="b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solidFgAcc1">
    <dgm:fillClrLst meth="repeat">
      <a:schemeClr val="lt1"/>
    </dgm:fillClrLst>
    <dgm:linClrLst meth="repeat">
      <a:schemeClr val="dk1"/>
    </dgm:linClrLst>
    <dgm:effectClrLst/>
    <dgm:txLinClrLst/>
    <dgm:txFillClrLst meth="repeat">
      <a:schemeClr val="dk1"/>
    </dgm:txFillClrLst>
    <dgm:txEffectClrLst/>
  </dgm:styleLbl>
  <dgm:styleLbl name="solidAlignAcc1">
    <dgm:fillClrLst meth="repeat">
      <a:schemeClr val="lt1"/>
    </dgm:fillClrLst>
    <dgm:linClrLst meth="repeat">
      <a:schemeClr val="dk1"/>
    </dgm:linClrLst>
    <dgm:effectClrLst/>
    <dgm:txLinClrLst/>
    <dgm:txFillClrLst meth="repeat">
      <a:schemeClr val="dk1"/>
    </dgm:txFillClrLst>
    <dgm:txEffectClrLst/>
  </dgm:styleLbl>
  <dgm:styleLbl name="solidBgAcc1">
    <dgm:fillClrLst meth="repeat">
      <a:schemeClr val="lt1"/>
    </dgm:fillClrLst>
    <dgm:linClrLst meth="repeat">
      <a:schemeClr val="dk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fgAcc0">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2">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3">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4">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bgShp">
    <dgm:fillClrLst meth="repeat">
      <a:schemeClr val="dk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dk1">
        <a:shade val="80000"/>
      </a:schemeClr>
    </dgm:fillClrLst>
    <dgm:linClrLst meth="repeat">
      <a:schemeClr val="dk1"/>
    </dgm:linClrLst>
    <dgm:effectClrLst/>
    <dgm:txLinClrLst/>
    <dgm:txFillClrLst meth="repeat">
      <a:schemeClr val="lt1"/>
    </dgm:txFillClrLst>
    <dgm:txEffectClrLst/>
  </dgm:styleLbl>
  <dgm:styleLbl name="trBgShp">
    <dgm:fillClrLst meth="repeat">
      <a:schemeClr val="dk1">
        <a:tint val="50000"/>
        <a:alpha val="40000"/>
      </a:schemeClr>
    </dgm:fillClrLst>
    <dgm:linClrLst meth="repeat">
      <a:schemeClr val="dk1"/>
    </dgm:linClrLst>
    <dgm:effectClrLst/>
    <dgm:txLinClrLst/>
    <dgm:txFillClrLst meth="repeat">
      <a:schemeClr val="lt1"/>
    </dgm:txFillClrLst>
    <dgm:txEffectClrLst/>
  </dgm:styleLbl>
  <dgm:styleLbl name="fgShp">
    <dgm:fillClrLst meth="repeat">
      <a:schemeClr val="dk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8.xml><?xml version="1.0" encoding="utf-8"?>
<dgm:colorsDef xmlns:dgm="http://schemas.openxmlformats.org/drawingml/2006/diagram" xmlns:a="http://schemas.openxmlformats.org/drawingml/2006/main" uniqueId="urn:microsoft.com/office/officeart/2005/8/colors/accent0_1">
  <dgm:title val=""/>
  <dgm:desc val=""/>
  <dgm:catLst>
    <dgm:cat type="mainScheme" pri="10100"/>
  </dgm:catLst>
  <dgm:styleLbl name="node0">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dk1">
        <a:shade val="80000"/>
      </a:schemeClr>
    </dgm:linClrLst>
    <dgm:effectClrLst/>
    <dgm:txLinClrLst/>
    <dgm:txFillClrLst/>
    <dgm:txEffectClrLst/>
  </dgm:styleLbl>
  <dgm:styleLbl name="node2">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dk1">
        <a:shade val="80000"/>
      </a:schemeClr>
    </dgm:linClrLst>
    <dgm:effectClrLst/>
    <dgm:txLinClrLst/>
    <dgm:txFillClrLst meth="repeat">
      <a:schemeClr val="dk1"/>
    </dgm:txFillClrLst>
    <dgm:txEffectClrLst/>
  </dgm:styleLbl>
  <dgm:styleLbl name="f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align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b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f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b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sibTrans1D1">
    <dgm:fillClrLst meth="repeat">
      <a:schemeClr val="dk1"/>
    </dgm:fillClrLst>
    <dgm:linClrLst meth="repeat">
      <a:schemeClr val="dk1"/>
    </dgm:linClrLst>
    <dgm:effectClrLst/>
    <dgm:txLinClrLst/>
    <dgm:txFillClrLst meth="repeat">
      <a:schemeClr val="tx1"/>
    </dgm:txFillClrLst>
    <dgm:txEffectClrLst/>
  </dgm:styleLbl>
  <dgm:styleLbl name="callout">
    <dgm:fillClrLst meth="repeat">
      <a:schemeClr val="dk1"/>
    </dgm:fillClrLst>
    <dgm:linClrLst meth="repeat">
      <a:schemeClr val="dk1"/>
    </dgm:linClrLst>
    <dgm:effectClrLst/>
    <dgm:txLinClrLst/>
    <dgm:txFillClrLst meth="repeat">
      <a:schemeClr val="tx1"/>
    </dgm:txFillClrLst>
    <dgm:txEffectClrLst/>
  </dgm:styleLbl>
  <dgm:styleLbl name="asst0">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dk1">
        <a:shade val="80000"/>
      </a:schemeClr>
    </dgm:linClrLst>
    <dgm:effectClrLst/>
    <dgm:txLinClrLst/>
    <dgm:txFillClrLst meth="repeat">
      <a:schemeClr val="dk1"/>
    </dgm:txFillClrLst>
    <dgm:txEffectClrLst/>
  </dgm:styleLbl>
  <dgm:styleLbl name="parChTrans2D1">
    <dgm:fillClrLst meth="repeat">
      <a:schemeClr val="dk1">
        <a:tint val="60000"/>
      </a:schemeClr>
    </dgm:fillClrLst>
    <dgm:linClrLst meth="repeat">
      <a:schemeClr val="dk1">
        <a:tint val="60000"/>
      </a:schemeClr>
    </dgm:linClrLst>
    <dgm:effectClrLst/>
    <dgm:txLinClrLst/>
    <dgm:txFillClrLst/>
    <dgm:txEffectClrLst/>
  </dgm:styleLbl>
  <dgm:styleLbl name="parChTrans2D2">
    <dgm:fillClrLst meth="repeat">
      <a:schemeClr val="dk1"/>
    </dgm:fillClrLst>
    <dgm:linClrLst meth="repeat">
      <a:schemeClr val="dk1"/>
    </dgm:linClrLst>
    <dgm:effectClrLst/>
    <dgm:txLinClrLst/>
    <dgm:txFillClrLst/>
    <dgm:txEffectClrLst/>
  </dgm:styleLbl>
  <dgm:styleLbl name="parChTrans2D3">
    <dgm:fillClrLst meth="repeat">
      <a:schemeClr val="dk1"/>
    </dgm:fillClrLst>
    <dgm:linClrLst meth="repeat">
      <a:schemeClr val="dk1"/>
    </dgm:linClrLst>
    <dgm:effectClrLst/>
    <dgm:txLinClrLst/>
    <dgm:txFillClrLst/>
    <dgm:txEffectClrLst/>
  </dgm:styleLbl>
  <dgm:styleLbl name="parChTrans2D4">
    <dgm:fillClrLst meth="repeat">
      <a:schemeClr val="dk1"/>
    </dgm:fillClrLst>
    <dgm:linClrLst meth="repeat">
      <a:schemeClr val="dk1"/>
    </dgm:linClrLst>
    <dgm:effectClrLst/>
    <dgm:txLinClrLst/>
    <dgm:txFillClrLst meth="repeat">
      <a:schemeClr val="lt1"/>
    </dgm:txFillClrLst>
    <dgm:txEffectClrLst/>
  </dgm:styleLbl>
  <dgm:styleLbl name="parChTrans1D1">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2">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3">
    <dgm:fillClrLst meth="repeat">
      <a:schemeClr val="dk1"/>
    </dgm:fillClrLst>
    <dgm:linClrLst meth="repeat">
      <a:schemeClr val="dk1">
        <a:shade val="80000"/>
      </a:schemeClr>
    </dgm:linClrLst>
    <dgm:effectClrLst/>
    <dgm:txLinClrLst/>
    <dgm:txFillClrLst meth="repeat">
      <a:schemeClr val="tx1"/>
    </dgm:txFillClrLst>
    <dgm:txEffectClrLst/>
  </dgm:styleLbl>
  <dgm:styleLbl name="parChTrans1D4">
    <dgm:fillClrLst meth="repeat">
      <a:schemeClr val="dk1"/>
    </dgm:fillClrLst>
    <dgm:linClrLst meth="repeat">
      <a:schemeClr val="dk1">
        <a:shade val="80000"/>
      </a:schemeClr>
    </dgm:linClrLst>
    <dgm:effectClrLst/>
    <dgm:txLinClrLst/>
    <dgm:txFillClrLst meth="repeat">
      <a:schemeClr val="tx1"/>
    </dgm:txFillClrLst>
    <dgm:txEffectClrLst/>
  </dgm:styleLbl>
  <dgm:styleLbl name="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con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align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trAlignAcc1">
    <dgm:fillClrLst meth="repeat">
      <a:schemeClr val="dk1">
        <a:alpha val="40000"/>
        <a:tint val="40000"/>
      </a:schemeClr>
    </dgm:fillClrLst>
    <dgm:linClrLst meth="repeat">
      <a:schemeClr val="dk1"/>
    </dgm:linClrLst>
    <dgm:effectClrLst/>
    <dgm:txLinClrLst/>
    <dgm:txFillClrLst meth="repeat">
      <a:schemeClr val="dk1"/>
    </dgm:txFillClrLst>
    <dgm:txEffectClrLst/>
  </dgm:styleLbl>
  <dgm:styleLbl name="b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solidFgAcc1">
    <dgm:fillClrLst meth="repeat">
      <a:schemeClr val="lt1"/>
    </dgm:fillClrLst>
    <dgm:linClrLst meth="repeat">
      <a:schemeClr val="dk1"/>
    </dgm:linClrLst>
    <dgm:effectClrLst/>
    <dgm:txLinClrLst/>
    <dgm:txFillClrLst meth="repeat">
      <a:schemeClr val="dk1"/>
    </dgm:txFillClrLst>
    <dgm:txEffectClrLst/>
  </dgm:styleLbl>
  <dgm:styleLbl name="solidAlignAcc1">
    <dgm:fillClrLst meth="repeat">
      <a:schemeClr val="lt1"/>
    </dgm:fillClrLst>
    <dgm:linClrLst meth="repeat">
      <a:schemeClr val="dk1"/>
    </dgm:linClrLst>
    <dgm:effectClrLst/>
    <dgm:txLinClrLst/>
    <dgm:txFillClrLst meth="repeat">
      <a:schemeClr val="dk1"/>
    </dgm:txFillClrLst>
    <dgm:txEffectClrLst/>
  </dgm:styleLbl>
  <dgm:styleLbl name="solidBgAcc1">
    <dgm:fillClrLst meth="repeat">
      <a:schemeClr val="lt1"/>
    </dgm:fillClrLst>
    <dgm:linClrLst meth="repeat">
      <a:schemeClr val="dk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fgAcc0">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2">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3">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4">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bgShp">
    <dgm:fillClrLst meth="repeat">
      <a:schemeClr val="dk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dk1">
        <a:shade val="80000"/>
      </a:schemeClr>
    </dgm:fillClrLst>
    <dgm:linClrLst meth="repeat">
      <a:schemeClr val="dk1"/>
    </dgm:linClrLst>
    <dgm:effectClrLst/>
    <dgm:txLinClrLst/>
    <dgm:txFillClrLst meth="repeat">
      <a:schemeClr val="lt1"/>
    </dgm:txFillClrLst>
    <dgm:txEffectClrLst/>
  </dgm:styleLbl>
  <dgm:styleLbl name="trBgShp">
    <dgm:fillClrLst meth="repeat">
      <a:schemeClr val="dk1">
        <a:tint val="50000"/>
        <a:alpha val="40000"/>
      </a:schemeClr>
    </dgm:fillClrLst>
    <dgm:linClrLst meth="repeat">
      <a:schemeClr val="dk1"/>
    </dgm:linClrLst>
    <dgm:effectClrLst/>
    <dgm:txLinClrLst/>
    <dgm:txFillClrLst meth="repeat">
      <a:schemeClr val="lt1"/>
    </dgm:txFillClrLst>
    <dgm:txEffectClrLst/>
  </dgm:styleLbl>
  <dgm:styleLbl name="fgShp">
    <dgm:fillClrLst meth="repeat">
      <a:schemeClr val="dk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9.xml><?xml version="1.0" encoding="utf-8"?>
<dgm:colorsDef xmlns:dgm="http://schemas.openxmlformats.org/drawingml/2006/diagram" xmlns:a="http://schemas.openxmlformats.org/drawingml/2006/main" uniqueId="urn:microsoft.com/office/officeart/2005/8/colors/accent0_1">
  <dgm:title val=""/>
  <dgm:desc val=""/>
  <dgm:catLst>
    <dgm:cat type="mainScheme" pri="10100"/>
  </dgm:catLst>
  <dgm:styleLbl name="node0">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dk1">
        <a:shade val="80000"/>
      </a:schemeClr>
    </dgm:linClrLst>
    <dgm:effectClrLst/>
    <dgm:txLinClrLst/>
    <dgm:txFillClrLst/>
    <dgm:txEffectClrLst/>
  </dgm:styleLbl>
  <dgm:styleLbl name="node2">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dk1">
        <a:shade val="80000"/>
      </a:schemeClr>
    </dgm:linClrLst>
    <dgm:effectClrLst/>
    <dgm:txLinClrLst/>
    <dgm:txFillClrLst meth="repeat">
      <a:schemeClr val="dk1"/>
    </dgm:txFillClrLst>
    <dgm:txEffectClrLst/>
  </dgm:styleLbl>
  <dgm:styleLbl name="f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align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b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f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b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sibTrans1D1">
    <dgm:fillClrLst meth="repeat">
      <a:schemeClr val="dk1"/>
    </dgm:fillClrLst>
    <dgm:linClrLst meth="repeat">
      <a:schemeClr val="dk1"/>
    </dgm:linClrLst>
    <dgm:effectClrLst/>
    <dgm:txLinClrLst/>
    <dgm:txFillClrLst meth="repeat">
      <a:schemeClr val="tx1"/>
    </dgm:txFillClrLst>
    <dgm:txEffectClrLst/>
  </dgm:styleLbl>
  <dgm:styleLbl name="callout">
    <dgm:fillClrLst meth="repeat">
      <a:schemeClr val="dk1"/>
    </dgm:fillClrLst>
    <dgm:linClrLst meth="repeat">
      <a:schemeClr val="dk1"/>
    </dgm:linClrLst>
    <dgm:effectClrLst/>
    <dgm:txLinClrLst/>
    <dgm:txFillClrLst meth="repeat">
      <a:schemeClr val="tx1"/>
    </dgm:txFillClrLst>
    <dgm:txEffectClrLst/>
  </dgm:styleLbl>
  <dgm:styleLbl name="asst0">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dk1">
        <a:shade val="80000"/>
      </a:schemeClr>
    </dgm:linClrLst>
    <dgm:effectClrLst/>
    <dgm:txLinClrLst/>
    <dgm:txFillClrLst meth="repeat">
      <a:schemeClr val="dk1"/>
    </dgm:txFillClrLst>
    <dgm:txEffectClrLst/>
  </dgm:styleLbl>
  <dgm:styleLbl name="parChTrans2D1">
    <dgm:fillClrLst meth="repeat">
      <a:schemeClr val="dk1">
        <a:tint val="60000"/>
      </a:schemeClr>
    </dgm:fillClrLst>
    <dgm:linClrLst meth="repeat">
      <a:schemeClr val="dk1">
        <a:tint val="60000"/>
      </a:schemeClr>
    </dgm:linClrLst>
    <dgm:effectClrLst/>
    <dgm:txLinClrLst/>
    <dgm:txFillClrLst/>
    <dgm:txEffectClrLst/>
  </dgm:styleLbl>
  <dgm:styleLbl name="parChTrans2D2">
    <dgm:fillClrLst meth="repeat">
      <a:schemeClr val="dk1"/>
    </dgm:fillClrLst>
    <dgm:linClrLst meth="repeat">
      <a:schemeClr val="dk1"/>
    </dgm:linClrLst>
    <dgm:effectClrLst/>
    <dgm:txLinClrLst/>
    <dgm:txFillClrLst/>
    <dgm:txEffectClrLst/>
  </dgm:styleLbl>
  <dgm:styleLbl name="parChTrans2D3">
    <dgm:fillClrLst meth="repeat">
      <a:schemeClr val="dk1"/>
    </dgm:fillClrLst>
    <dgm:linClrLst meth="repeat">
      <a:schemeClr val="dk1"/>
    </dgm:linClrLst>
    <dgm:effectClrLst/>
    <dgm:txLinClrLst/>
    <dgm:txFillClrLst/>
    <dgm:txEffectClrLst/>
  </dgm:styleLbl>
  <dgm:styleLbl name="parChTrans2D4">
    <dgm:fillClrLst meth="repeat">
      <a:schemeClr val="dk1"/>
    </dgm:fillClrLst>
    <dgm:linClrLst meth="repeat">
      <a:schemeClr val="dk1"/>
    </dgm:linClrLst>
    <dgm:effectClrLst/>
    <dgm:txLinClrLst/>
    <dgm:txFillClrLst meth="repeat">
      <a:schemeClr val="lt1"/>
    </dgm:txFillClrLst>
    <dgm:txEffectClrLst/>
  </dgm:styleLbl>
  <dgm:styleLbl name="parChTrans1D1">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2">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3">
    <dgm:fillClrLst meth="repeat">
      <a:schemeClr val="dk1"/>
    </dgm:fillClrLst>
    <dgm:linClrLst meth="repeat">
      <a:schemeClr val="dk1">
        <a:shade val="80000"/>
      </a:schemeClr>
    </dgm:linClrLst>
    <dgm:effectClrLst/>
    <dgm:txLinClrLst/>
    <dgm:txFillClrLst meth="repeat">
      <a:schemeClr val="tx1"/>
    </dgm:txFillClrLst>
    <dgm:txEffectClrLst/>
  </dgm:styleLbl>
  <dgm:styleLbl name="parChTrans1D4">
    <dgm:fillClrLst meth="repeat">
      <a:schemeClr val="dk1"/>
    </dgm:fillClrLst>
    <dgm:linClrLst meth="repeat">
      <a:schemeClr val="dk1">
        <a:shade val="80000"/>
      </a:schemeClr>
    </dgm:linClrLst>
    <dgm:effectClrLst/>
    <dgm:txLinClrLst/>
    <dgm:txFillClrLst meth="repeat">
      <a:schemeClr val="tx1"/>
    </dgm:txFillClrLst>
    <dgm:txEffectClrLst/>
  </dgm:styleLbl>
  <dgm:styleLbl name="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con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align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trAlignAcc1">
    <dgm:fillClrLst meth="repeat">
      <a:schemeClr val="dk1">
        <a:alpha val="40000"/>
        <a:tint val="40000"/>
      </a:schemeClr>
    </dgm:fillClrLst>
    <dgm:linClrLst meth="repeat">
      <a:schemeClr val="dk1"/>
    </dgm:linClrLst>
    <dgm:effectClrLst/>
    <dgm:txLinClrLst/>
    <dgm:txFillClrLst meth="repeat">
      <a:schemeClr val="dk1"/>
    </dgm:txFillClrLst>
    <dgm:txEffectClrLst/>
  </dgm:styleLbl>
  <dgm:styleLbl name="b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solidFgAcc1">
    <dgm:fillClrLst meth="repeat">
      <a:schemeClr val="lt1"/>
    </dgm:fillClrLst>
    <dgm:linClrLst meth="repeat">
      <a:schemeClr val="dk1"/>
    </dgm:linClrLst>
    <dgm:effectClrLst/>
    <dgm:txLinClrLst/>
    <dgm:txFillClrLst meth="repeat">
      <a:schemeClr val="dk1"/>
    </dgm:txFillClrLst>
    <dgm:txEffectClrLst/>
  </dgm:styleLbl>
  <dgm:styleLbl name="solidAlignAcc1">
    <dgm:fillClrLst meth="repeat">
      <a:schemeClr val="lt1"/>
    </dgm:fillClrLst>
    <dgm:linClrLst meth="repeat">
      <a:schemeClr val="dk1"/>
    </dgm:linClrLst>
    <dgm:effectClrLst/>
    <dgm:txLinClrLst/>
    <dgm:txFillClrLst meth="repeat">
      <a:schemeClr val="dk1"/>
    </dgm:txFillClrLst>
    <dgm:txEffectClrLst/>
  </dgm:styleLbl>
  <dgm:styleLbl name="solidBgAcc1">
    <dgm:fillClrLst meth="repeat">
      <a:schemeClr val="lt1"/>
    </dgm:fillClrLst>
    <dgm:linClrLst meth="repeat">
      <a:schemeClr val="dk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fgAcc0">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2">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3">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4">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bgShp">
    <dgm:fillClrLst meth="repeat">
      <a:schemeClr val="dk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dk1">
        <a:shade val="80000"/>
      </a:schemeClr>
    </dgm:fillClrLst>
    <dgm:linClrLst meth="repeat">
      <a:schemeClr val="dk1"/>
    </dgm:linClrLst>
    <dgm:effectClrLst/>
    <dgm:txLinClrLst/>
    <dgm:txFillClrLst meth="repeat">
      <a:schemeClr val="lt1"/>
    </dgm:txFillClrLst>
    <dgm:txEffectClrLst/>
  </dgm:styleLbl>
  <dgm:styleLbl name="trBgShp">
    <dgm:fillClrLst meth="repeat">
      <a:schemeClr val="dk1">
        <a:tint val="50000"/>
        <a:alpha val="40000"/>
      </a:schemeClr>
    </dgm:fillClrLst>
    <dgm:linClrLst meth="repeat">
      <a:schemeClr val="dk1"/>
    </dgm:linClrLst>
    <dgm:effectClrLst/>
    <dgm:txLinClrLst/>
    <dgm:txFillClrLst meth="repeat">
      <a:schemeClr val="lt1"/>
    </dgm:txFillClrLst>
    <dgm:txEffectClrLst/>
  </dgm:styleLbl>
  <dgm:styleLbl name="fgShp">
    <dgm:fillClrLst meth="repeat">
      <a:schemeClr val="dk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0.xml><?xml version="1.0" encoding="utf-8"?>
<dgm:colorsDef xmlns:dgm="http://schemas.openxmlformats.org/drawingml/2006/diagram" xmlns:a="http://schemas.openxmlformats.org/drawingml/2006/main" uniqueId="urn:microsoft.com/office/officeart/2005/8/colors/accent0_1">
  <dgm:title val=""/>
  <dgm:desc val=""/>
  <dgm:catLst>
    <dgm:cat type="mainScheme" pri="10100"/>
  </dgm:catLst>
  <dgm:styleLbl name="node0">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dk1">
        <a:shade val="80000"/>
      </a:schemeClr>
    </dgm:linClrLst>
    <dgm:effectClrLst/>
    <dgm:txLinClrLst/>
    <dgm:txFillClrLst/>
    <dgm:txEffectClrLst/>
  </dgm:styleLbl>
  <dgm:styleLbl name="node2">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dk1">
        <a:shade val="80000"/>
      </a:schemeClr>
    </dgm:linClrLst>
    <dgm:effectClrLst/>
    <dgm:txLinClrLst/>
    <dgm:txFillClrLst meth="repeat">
      <a:schemeClr val="dk1"/>
    </dgm:txFillClrLst>
    <dgm:txEffectClrLst/>
  </dgm:styleLbl>
  <dgm:styleLbl name="f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align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b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f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b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sibTrans1D1">
    <dgm:fillClrLst meth="repeat">
      <a:schemeClr val="dk1"/>
    </dgm:fillClrLst>
    <dgm:linClrLst meth="repeat">
      <a:schemeClr val="dk1"/>
    </dgm:linClrLst>
    <dgm:effectClrLst/>
    <dgm:txLinClrLst/>
    <dgm:txFillClrLst meth="repeat">
      <a:schemeClr val="tx1"/>
    </dgm:txFillClrLst>
    <dgm:txEffectClrLst/>
  </dgm:styleLbl>
  <dgm:styleLbl name="callout">
    <dgm:fillClrLst meth="repeat">
      <a:schemeClr val="dk1"/>
    </dgm:fillClrLst>
    <dgm:linClrLst meth="repeat">
      <a:schemeClr val="dk1"/>
    </dgm:linClrLst>
    <dgm:effectClrLst/>
    <dgm:txLinClrLst/>
    <dgm:txFillClrLst meth="repeat">
      <a:schemeClr val="tx1"/>
    </dgm:txFillClrLst>
    <dgm:txEffectClrLst/>
  </dgm:styleLbl>
  <dgm:styleLbl name="asst0">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dk1">
        <a:shade val="80000"/>
      </a:schemeClr>
    </dgm:linClrLst>
    <dgm:effectClrLst/>
    <dgm:txLinClrLst/>
    <dgm:txFillClrLst meth="repeat">
      <a:schemeClr val="dk1"/>
    </dgm:txFillClrLst>
    <dgm:txEffectClrLst/>
  </dgm:styleLbl>
  <dgm:styleLbl name="parChTrans2D1">
    <dgm:fillClrLst meth="repeat">
      <a:schemeClr val="dk1">
        <a:tint val="60000"/>
      </a:schemeClr>
    </dgm:fillClrLst>
    <dgm:linClrLst meth="repeat">
      <a:schemeClr val="dk1">
        <a:tint val="60000"/>
      </a:schemeClr>
    </dgm:linClrLst>
    <dgm:effectClrLst/>
    <dgm:txLinClrLst/>
    <dgm:txFillClrLst/>
    <dgm:txEffectClrLst/>
  </dgm:styleLbl>
  <dgm:styleLbl name="parChTrans2D2">
    <dgm:fillClrLst meth="repeat">
      <a:schemeClr val="dk1"/>
    </dgm:fillClrLst>
    <dgm:linClrLst meth="repeat">
      <a:schemeClr val="dk1"/>
    </dgm:linClrLst>
    <dgm:effectClrLst/>
    <dgm:txLinClrLst/>
    <dgm:txFillClrLst/>
    <dgm:txEffectClrLst/>
  </dgm:styleLbl>
  <dgm:styleLbl name="parChTrans2D3">
    <dgm:fillClrLst meth="repeat">
      <a:schemeClr val="dk1"/>
    </dgm:fillClrLst>
    <dgm:linClrLst meth="repeat">
      <a:schemeClr val="dk1"/>
    </dgm:linClrLst>
    <dgm:effectClrLst/>
    <dgm:txLinClrLst/>
    <dgm:txFillClrLst/>
    <dgm:txEffectClrLst/>
  </dgm:styleLbl>
  <dgm:styleLbl name="parChTrans2D4">
    <dgm:fillClrLst meth="repeat">
      <a:schemeClr val="dk1"/>
    </dgm:fillClrLst>
    <dgm:linClrLst meth="repeat">
      <a:schemeClr val="dk1"/>
    </dgm:linClrLst>
    <dgm:effectClrLst/>
    <dgm:txLinClrLst/>
    <dgm:txFillClrLst meth="repeat">
      <a:schemeClr val="lt1"/>
    </dgm:txFillClrLst>
    <dgm:txEffectClrLst/>
  </dgm:styleLbl>
  <dgm:styleLbl name="parChTrans1D1">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2">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3">
    <dgm:fillClrLst meth="repeat">
      <a:schemeClr val="dk1"/>
    </dgm:fillClrLst>
    <dgm:linClrLst meth="repeat">
      <a:schemeClr val="dk1">
        <a:shade val="80000"/>
      </a:schemeClr>
    </dgm:linClrLst>
    <dgm:effectClrLst/>
    <dgm:txLinClrLst/>
    <dgm:txFillClrLst meth="repeat">
      <a:schemeClr val="tx1"/>
    </dgm:txFillClrLst>
    <dgm:txEffectClrLst/>
  </dgm:styleLbl>
  <dgm:styleLbl name="parChTrans1D4">
    <dgm:fillClrLst meth="repeat">
      <a:schemeClr val="dk1"/>
    </dgm:fillClrLst>
    <dgm:linClrLst meth="repeat">
      <a:schemeClr val="dk1">
        <a:shade val="80000"/>
      </a:schemeClr>
    </dgm:linClrLst>
    <dgm:effectClrLst/>
    <dgm:txLinClrLst/>
    <dgm:txFillClrLst meth="repeat">
      <a:schemeClr val="tx1"/>
    </dgm:txFillClrLst>
    <dgm:txEffectClrLst/>
  </dgm:styleLbl>
  <dgm:styleLbl name="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con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align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trAlignAcc1">
    <dgm:fillClrLst meth="repeat">
      <a:schemeClr val="dk1">
        <a:alpha val="40000"/>
        <a:tint val="40000"/>
      </a:schemeClr>
    </dgm:fillClrLst>
    <dgm:linClrLst meth="repeat">
      <a:schemeClr val="dk1"/>
    </dgm:linClrLst>
    <dgm:effectClrLst/>
    <dgm:txLinClrLst/>
    <dgm:txFillClrLst meth="repeat">
      <a:schemeClr val="dk1"/>
    </dgm:txFillClrLst>
    <dgm:txEffectClrLst/>
  </dgm:styleLbl>
  <dgm:styleLbl name="b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solidFgAcc1">
    <dgm:fillClrLst meth="repeat">
      <a:schemeClr val="lt1"/>
    </dgm:fillClrLst>
    <dgm:linClrLst meth="repeat">
      <a:schemeClr val="dk1"/>
    </dgm:linClrLst>
    <dgm:effectClrLst/>
    <dgm:txLinClrLst/>
    <dgm:txFillClrLst meth="repeat">
      <a:schemeClr val="dk1"/>
    </dgm:txFillClrLst>
    <dgm:txEffectClrLst/>
  </dgm:styleLbl>
  <dgm:styleLbl name="solidAlignAcc1">
    <dgm:fillClrLst meth="repeat">
      <a:schemeClr val="lt1"/>
    </dgm:fillClrLst>
    <dgm:linClrLst meth="repeat">
      <a:schemeClr val="dk1"/>
    </dgm:linClrLst>
    <dgm:effectClrLst/>
    <dgm:txLinClrLst/>
    <dgm:txFillClrLst meth="repeat">
      <a:schemeClr val="dk1"/>
    </dgm:txFillClrLst>
    <dgm:txEffectClrLst/>
  </dgm:styleLbl>
  <dgm:styleLbl name="solidBgAcc1">
    <dgm:fillClrLst meth="repeat">
      <a:schemeClr val="lt1"/>
    </dgm:fillClrLst>
    <dgm:linClrLst meth="repeat">
      <a:schemeClr val="dk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fgAcc0">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2">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3">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4">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bgShp">
    <dgm:fillClrLst meth="repeat">
      <a:schemeClr val="dk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dk1">
        <a:shade val="80000"/>
      </a:schemeClr>
    </dgm:fillClrLst>
    <dgm:linClrLst meth="repeat">
      <a:schemeClr val="dk1"/>
    </dgm:linClrLst>
    <dgm:effectClrLst/>
    <dgm:txLinClrLst/>
    <dgm:txFillClrLst meth="repeat">
      <a:schemeClr val="lt1"/>
    </dgm:txFillClrLst>
    <dgm:txEffectClrLst/>
  </dgm:styleLbl>
  <dgm:styleLbl name="trBgShp">
    <dgm:fillClrLst meth="repeat">
      <a:schemeClr val="dk1">
        <a:tint val="50000"/>
        <a:alpha val="40000"/>
      </a:schemeClr>
    </dgm:fillClrLst>
    <dgm:linClrLst meth="repeat">
      <a:schemeClr val="dk1"/>
    </dgm:linClrLst>
    <dgm:effectClrLst/>
    <dgm:txLinClrLst/>
    <dgm:txFillClrLst meth="repeat">
      <a:schemeClr val="lt1"/>
    </dgm:txFillClrLst>
    <dgm:txEffectClrLst/>
  </dgm:styleLbl>
  <dgm:styleLbl name="fgShp">
    <dgm:fillClrLst meth="repeat">
      <a:schemeClr val="dk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1.xml><?xml version="1.0" encoding="utf-8"?>
<dgm:colorsDef xmlns:dgm="http://schemas.openxmlformats.org/drawingml/2006/diagram" xmlns:a="http://schemas.openxmlformats.org/drawingml/2006/main" uniqueId="urn:microsoft.com/office/officeart/2005/8/colors/accent0_1">
  <dgm:title val=""/>
  <dgm:desc val=""/>
  <dgm:catLst>
    <dgm:cat type="mainScheme" pri="10100"/>
  </dgm:catLst>
  <dgm:styleLbl name="node0">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dk1">
        <a:shade val="80000"/>
      </a:schemeClr>
    </dgm:linClrLst>
    <dgm:effectClrLst/>
    <dgm:txLinClrLst/>
    <dgm:txFillClrLst/>
    <dgm:txEffectClrLst/>
  </dgm:styleLbl>
  <dgm:styleLbl name="node2">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dk1">
        <a:shade val="80000"/>
      </a:schemeClr>
    </dgm:linClrLst>
    <dgm:effectClrLst/>
    <dgm:txLinClrLst/>
    <dgm:txFillClrLst meth="repeat">
      <a:schemeClr val="dk1"/>
    </dgm:txFillClrLst>
    <dgm:txEffectClrLst/>
  </dgm:styleLbl>
  <dgm:styleLbl name="f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align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b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f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b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sibTrans1D1">
    <dgm:fillClrLst meth="repeat">
      <a:schemeClr val="dk1"/>
    </dgm:fillClrLst>
    <dgm:linClrLst meth="repeat">
      <a:schemeClr val="dk1"/>
    </dgm:linClrLst>
    <dgm:effectClrLst/>
    <dgm:txLinClrLst/>
    <dgm:txFillClrLst meth="repeat">
      <a:schemeClr val="tx1"/>
    </dgm:txFillClrLst>
    <dgm:txEffectClrLst/>
  </dgm:styleLbl>
  <dgm:styleLbl name="callout">
    <dgm:fillClrLst meth="repeat">
      <a:schemeClr val="dk1"/>
    </dgm:fillClrLst>
    <dgm:linClrLst meth="repeat">
      <a:schemeClr val="dk1"/>
    </dgm:linClrLst>
    <dgm:effectClrLst/>
    <dgm:txLinClrLst/>
    <dgm:txFillClrLst meth="repeat">
      <a:schemeClr val="tx1"/>
    </dgm:txFillClrLst>
    <dgm:txEffectClrLst/>
  </dgm:styleLbl>
  <dgm:styleLbl name="asst0">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dk1">
        <a:shade val="80000"/>
      </a:schemeClr>
    </dgm:linClrLst>
    <dgm:effectClrLst/>
    <dgm:txLinClrLst/>
    <dgm:txFillClrLst meth="repeat">
      <a:schemeClr val="dk1"/>
    </dgm:txFillClrLst>
    <dgm:txEffectClrLst/>
  </dgm:styleLbl>
  <dgm:styleLbl name="parChTrans2D1">
    <dgm:fillClrLst meth="repeat">
      <a:schemeClr val="dk1">
        <a:tint val="60000"/>
      </a:schemeClr>
    </dgm:fillClrLst>
    <dgm:linClrLst meth="repeat">
      <a:schemeClr val="dk1">
        <a:tint val="60000"/>
      </a:schemeClr>
    </dgm:linClrLst>
    <dgm:effectClrLst/>
    <dgm:txLinClrLst/>
    <dgm:txFillClrLst/>
    <dgm:txEffectClrLst/>
  </dgm:styleLbl>
  <dgm:styleLbl name="parChTrans2D2">
    <dgm:fillClrLst meth="repeat">
      <a:schemeClr val="dk1"/>
    </dgm:fillClrLst>
    <dgm:linClrLst meth="repeat">
      <a:schemeClr val="dk1"/>
    </dgm:linClrLst>
    <dgm:effectClrLst/>
    <dgm:txLinClrLst/>
    <dgm:txFillClrLst/>
    <dgm:txEffectClrLst/>
  </dgm:styleLbl>
  <dgm:styleLbl name="parChTrans2D3">
    <dgm:fillClrLst meth="repeat">
      <a:schemeClr val="dk1"/>
    </dgm:fillClrLst>
    <dgm:linClrLst meth="repeat">
      <a:schemeClr val="dk1"/>
    </dgm:linClrLst>
    <dgm:effectClrLst/>
    <dgm:txLinClrLst/>
    <dgm:txFillClrLst/>
    <dgm:txEffectClrLst/>
  </dgm:styleLbl>
  <dgm:styleLbl name="parChTrans2D4">
    <dgm:fillClrLst meth="repeat">
      <a:schemeClr val="dk1"/>
    </dgm:fillClrLst>
    <dgm:linClrLst meth="repeat">
      <a:schemeClr val="dk1"/>
    </dgm:linClrLst>
    <dgm:effectClrLst/>
    <dgm:txLinClrLst/>
    <dgm:txFillClrLst meth="repeat">
      <a:schemeClr val="lt1"/>
    </dgm:txFillClrLst>
    <dgm:txEffectClrLst/>
  </dgm:styleLbl>
  <dgm:styleLbl name="parChTrans1D1">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2">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3">
    <dgm:fillClrLst meth="repeat">
      <a:schemeClr val="dk1"/>
    </dgm:fillClrLst>
    <dgm:linClrLst meth="repeat">
      <a:schemeClr val="dk1">
        <a:shade val="80000"/>
      </a:schemeClr>
    </dgm:linClrLst>
    <dgm:effectClrLst/>
    <dgm:txLinClrLst/>
    <dgm:txFillClrLst meth="repeat">
      <a:schemeClr val="tx1"/>
    </dgm:txFillClrLst>
    <dgm:txEffectClrLst/>
  </dgm:styleLbl>
  <dgm:styleLbl name="parChTrans1D4">
    <dgm:fillClrLst meth="repeat">
      <a:schemeClr val="dk1"/>
    </dgm:fillClrLst>
    <dgm:linClrLst meth="repeat">
      <a:schemeClr val="dk1">
        <a:shade val="80000"/>
      </a:schemeClr>
    </dgm:linClrLst>
    <dgm:effectClrLst/>
    <dgm:txLinClrLst/>
    <dgm:txFillClrLst meth="repeat">
      <a:schemeClr val="tx1"/>
    </dgm:txFillClrLst>
    <dgm:txEffectClrLst/>
  </dgm:styleLbl>
  <dgm:styleLbl name="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con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align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trAlignAcc1">
    <dgm:fillClrLst meth="repeat">
      <a:schemeClr val="dk1">
        <a:alpha val="40000"/>
        <a:tint val="40000"/>
      </a:schemeClr>
    </dgm:fillClrLst>
    <dgm:linClrLst meth="repeat">
      <a:schemeClr val="dk1"/>
    </dgm:linClrLst>
    <dgm:effectClrLst/>
    <dgm:txLinClrLst/>
    <dgm:txFillClrLst meth="repeat">
      <a:schemeClr val="dk1"/>
    </dgm:txFillClrLst>
    <dgm:txEffectClrLst/>
  </dgm:styleLbl>
  <dgm:styleLbl name="b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solidFgAcc1">
    <dgm:fillClrLst meth="repeat">
      <a:schemeClr val="lt1"/>
    </dgm:fillClrLst>
    <dgm:linClrLst meth="repeat">
      <a:schemeClr val="dk1"/>
    </dgm:linClrLst>
    <dgm:effectClrLst/>
    <dgm:txLinClrLst/>
    <dgm:txFillClrLst meth="repeat">
      <a:schemeClr val="dk1"/>
    </dgm:txFillClrLst>
    <dgm:txEffectClrLst/>
  </dgm:styleLbl>
  <dgm:styleLbl name="solidAlignAcc1">
    <dgm:fillClrLst meth="repeat">
      <a:schemeClr val="lt1"/>
    </dgm:fillClrLst>
    <dgm:linClrLst meth="repeat">
      <a:schemeClr val="dk1"/>
    </dgm:linClrLst>
    <dgm:effectClrLst/>
    <dgm:txLinClrLst/>
    <dgm:txFillClrLst meth="repeat">
      <a:schemeClr val="dk1"/>
    </dgm:txFillClrLst>
    <dgm:txEffectClrLst/>
  </dgm:styleLbl>
  <dgm:styleLbl name="solidBgAcc1">
    <dgm:fillClrLst meth="repeat">
      <a:schemeClr val="lt1"/>
    </dgm:fillClrLst>
    <dgm:linClrLst meth="repeat">
      <a:schemeClr val="dk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fgAcc0">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2">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3">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4">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bgShp">
    <dgm:fillClrLst meth="repeat">
      <a:schemeClr val="dk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dk1">
        <a:shade val="80000"/>
      </a:schemeClr>
    </dgm:fillClrLst>
    <dgm:linClrLst meth="repeat">
      <a:schemeClr val="dk1"/>
    </dgm:linClrLst>
    <dgm:effectClrLst/>
    <dgm:txLinClrLst/>
    <dgm:txFillClrLst meth="repeat">
      <a:schemeClr val="lt1"/>
    </dgm:txFillClrLst>
    <dgm:txEffectClrLst/>
  </dgm:styleLbl>
  <dgm:styleLbl name="trBgShp">
    <dgm:fillClrLst meth="repeat">
      <a:schemeClr val="dk1">
        <a:tint val="50000"/>
        <a:alpha val="40000"/>
      </a:schemeClr>
    </dgm:fillClrLst>
    <dgm:linClrLst meth="repeat">
      <a:schemeClr val="dk1"/>
    </dgm:linClrLst>
    <dgm:effectClrLst/>
    <dgm:txLinClrLst/>
    <dgm:txFillClrLst meth="repeat">
      <a:schemeClr val="lt1"/>
    </dgm:txFillClrLst>
    <dgm:txEffectClrLst/>
  </dgm:styleLbl>
  <dgm:styleLbl name="fgShp">
    <dgm:fillClrLst meth="repeat">
      <a:schemeClr val="dk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2.xml><?xml version="1.0" encoding="utf-8"?>
<dgm:colorsDef xmlns:dgm="http://schemas.openxmlformats.org/drawingml/2006/diagram" xmlns:a="http://schemas.openxmlformats.org/drawingml/2006/main" uniqueId="urn:microsoft.com/office/officeart/2005/8/colors/accent0_1">
  <dgm:title val=""/>
  <dgm:desc val=""/>
  <dgm:catLst>
    <dgm:cat type="mainScheme" pri="10100"/>
  </dgm:catLst>
  <dgm:styleLbl name="node0">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dk1">
        <a:shade val="80000"/>
      </a:schemeClr>
    </dgm:linClrLst>
    <dgm:effectClrLst/>
    <dgm:txLinClrLst/>
    <dgm:txFillClrLst/>
    <dgm:txEffectClrLst/>
  </dgm:styleLbl>
  <dgm:styleLbl name="node2">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dk1">
        <a:shade val="80000"/>
      </a:schemeClr>
    </dgm:linClrLst>
    <dgm:effectClrLst/>
    <dgm:txLinClrLst/>
    <dgm:txFillClrLst meth="repeat">
      <a:schemeClr val="dk1"/>
    </dgm:txFillClrLst>
    <dgm:txEffectClrLst/>
  </dgm:styleLbl>
  <dgm:styleLbl name="f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align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b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f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b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sibTrans1D1">
    <dgm:fillClrLst meth="repeat">
      <a:schemeClr val="dk1"/>
    </dgm:fillClrLst>
    <dgm:linClrLst meth="repeat">
      <a:schemeClr val="dk1"/>
    </dgm:linClrLst>
    <dgm:effectClrLst/>
    <dgm:txLinClrLst/>
    <dgm:txFillClrLst meth="repeat">
      <a:schemeClr val="tx1"/>
    </dgm:txFillClrLst>
    <dgm:txEffectClrLst/>
  </dgm:styleLbl>
  <dgm:styleLbl name="callout">
    <dgm:fillClrLst meth="repeat">
      <a:schemeClr val="dk1"/>
    </dgm:fillClrLst>
    <dgm:linClrLst meth="repeat">
      <a:schemeClr val="dk1"/>
    </dgm:linClrLst>
    <dgm:effectClrLst/>
    <dgm:txLinClrLst/>
    <dgm:txFillClrLst meth="repeat">
      <a:schemeClr val="tx1"/>
    </dgm:txFillClrLst>
    <dgm:txEffectClrLst/>
  </dgm:styleLbl>
  <dgm:styleLbl name="asst0">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dk1">
        <a:shade val="80000"/>
      </a:schemeClr>
    </dgm:linClrLst>
    <dgm:effectClrLst/>
    <dgm:txLinClrLst/>
    <dgm:txFillClrLst meth="repeat">
      <a:schemeClr val="dk1"/>
    </dgm:txFillClrLst>
    <dgm:txEffectClrLst/>
  </dgm:styleLbl>
  <dgm:styleLbl name="parChTrans2D1">
    <dgm:fillClrLst meth="repeat">
      <a:schemeClr val="dk1">
        <a:tint val="60000"/>
      </a:schemeClr>
    </dgm:fillClrLst>
    <dgm:linClrLst meth="repeat">
      <a:schemeClr val="dk1">
        <a:tint val="60000"/>
      </a:schemeClr>
    </dgm:linClrLst>
    <dgm:effectClrLst/>
    <dgm:txLinClrLst/>
    <dgm:txFillClrLst/>
    <dgm:txEffectClrLst/>
  </dgm:styleLbl>
  <dgm:styleLbl name="parChTrans2D2">
    <dgm:fillClrLst meth="repeat">
      <a:schemeClr val="dk1"/>
    </dgm:fillClrLst>
    <dgm:linClrLst meth="repeat">
      <a:schemeClr val="dk1"/>
    </dgm:linClrLst>
    <dgm:effectClrLst/>
    <dgm:txLinClrLst/>
    <dgm:txFillClrLst/>
    <dgm:txEffectClrLst/>
  </dgm:styleLbl>
  <dgm:styleLbl name="parChTrans2D3">
    <dgm:fillClrLst meth="repeat">
      <a:schemeClr val="dk1"/>
    </dgm:fillClrLst>
    <dgm:linClrLst meth="repeat">
      <a:schemeClr val="dk1"/>
    </dgm:linClrLst>
    <dgm:effectClrLst/>
    <dgm:txLinClrLst/>
    <dgm:txFillClrLst/>
    <dgm:txEffectClrLst/>
  </dgm:styleLbl>
  <dgm:styleLbl name="parChTrans2D4">
    <dgm:fillClrLst meth="repeat">
      <a:schemeClr val="dk1"/>
    </dgm:fillClrLst>
    <dgm:linClrLst meth="repeat">
      <a:schemeClr val="dk1"/>
    </dgm:linClrLst>
    <dgm:effectClrLst/>
    <dgm:txLinClrLst/>
    <dgm:txFillClrLst meth="repeat">
      <a:schemeClr val="lt1"/>
    </dgm:txFillClrLst>
    <dgm:txEffectClrLst/>
  </dgm:styleLbl>
  <dgm:styleLbl name="parChTrans1D1">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2">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3">
    <dgm:fillClrLst meth="repeat">
      <a:schemeClr val="dk1"/>
    </dgm:fillClrLst>
    <dgm:linClrLst meth="repeat">
      <a:schemeClr val="dk1">
        <a:shade val="80000"/>
      </a:schemeClr>
    </dgm:linClrLst>
    <dgm:effectClrLst/>
    <dgm:txLinClrLst/>
    <dgm:txFillClrLst meth="repeat">
      <a:schemeClr val="tx1"/>
    </dgm:txFillClrLst>
    <dgm:txEffectClrLst/>
  </dgm:styleLbl>
  <dgm:styleLbl name="parChTrans1D4">
    <dgm:fillClrLst meth="repeat">
      <a:schemeClr val="dk1"/>
    </dgm:fillClrLst>
    <dgm:linClrLst meth="repeat">
      <a:schemeClr val="dk1">
        <a:shade val="80000"/>
      </a:schemeClr>
    </dgm:linClrLst>
    <dgm:effectClrLst/>
    <dgm:txLinClrLst/>
    <dgm:txFillClrLst meth="repeat">
      <a:schemeClr val="tx1"/>
    </dgm:txFillClrLst>
    <dgm:txEffectClrLst/>
  </dgm:styleLbl>
  <dgm:styleLbl name="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con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align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trAlignAcc1">
    <dgm:fillClrLst meth="repeat">
      <a:schemeClr val="dk1">
        <a:alpha val="40000"/>
        <a:tint val="40000"/>
      </a:schemeClr>
    </dgm:fillClrLst>
    <dgm:linClrLst meth="repeat">
      <a:schemeClr val="dk1"/>
    </dgm:linClrLst>
    <dgm:effectClrLst/>
    <dgm:txLinClrLst/>
    <dgm:txFillClrLst meth="repeat">
      <a:schemeClr val="dk1"/>
    </dgm:txFillClrLst>
    <dgm:txEffectClrLst/>
  </dgm:styleLbl>
  <dgm:styleLbl name="b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solidFgAcc1">
    <dgm:fillClrLst meth="repeat">
      <a:schemeClr val="lt1"/>
    </dgm:fillClrLst>
    <dgm:linClrLst meth="repeat">
      <a:schemeClr val="dk1"/>
    </dgm:linClrLst>
    <dgm:effectClrLst/>
    <dgm:txLinClrLst/>
    <dgm:txFillClrLst meth="repeat">
      <a:schemeClr val="dk1"/>
    </dgm:txFillClrLst>
    <dgm:txEffectClrLst/>
  </dgm:styleLbl>
  <dgm:styleLbl name="solidAlignAcc1">
    <dgm:fillClrLst meth="repeat">
      <a:schemeClr val="lt1"/>
    </dgm:fillClrLst>
    <dgm:linClrLst meth="repeat">
      <a:schemeClr val="dk1"/>
    </dgm:linClrLst>
    <dgm:effectClrLst/>
    <dgm:txLinClrLst/>
    <dgm:txFillClrLst meth="repeat">
      <a:schemeClr val="dk1"/>
    </dgm:txFillClrLst>
    <dgm:txEffectClrLst/>
  </dgm:styleLbl>
  <dgm:styleLbl name="solidBgAcc1">
    <dgm:fillClrLst meth="repeat">
      <a:schemeClr val="lt1"/>
    </dgm:fillClrLst>
    <dgm:linClrLst meth="repeat">
      <a:schemeClr val="dk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fgAcc0">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2">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3">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4">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bgShp">
    <dgm:fillClrLst meth="repeat">
      <a:schemeClr val="dk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dk1">
        <a:shade val="80000"/>
      </a:schemeClr>
    </dgm:fillClrLst>
    <dgm:linClrLst meth="repeat">
      <a:schemeClr val="dk1"/>
    </dgm:linClrLst>
    <dgm:effectClrLst/>
    <dgm:txLinClrLst/>
    <dgm:txFillClrLst meth="repeat">
      <a:schemeClr val="lt1"/>
    </dgm:txFillClrLst>
    <dgm:txEffectClrLst/>
  </dgm:styleLbl>
  <dgm:styleLbl name="trBgShp">
    <dgm:fillClrLst meth="repeat">
      <a:schemeClr val="dk1">
        <a:tint val="50000"/>
        <a:alpha val="40000"/>
      </a:schemeClr>
    </dgm:fillClrLst>
    <dgm:linClrLst meth="repeat">
      <a:schemeClr val="dk1"/>
    </dgm:linClrLst>
    <dgm:effectClrLst/>
    <dgm:txLinClrLst/>
    <dgm:txFillClrLst meth="repeat">
      <a:schemeClr val="lt1"/>
    </dgm:txFillClrLst>
    <dgm:txEffectClrLst/>
  </dgm:styleLbl>
  <dgm:styleLbl name="fgShp">
    <dgm:fillClrLst meth="repeat">
      <a:schemeClr val="dk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3.xml><?xml version="1.0" encoding="utf-8"?>
<dgm:colorsDef xmlns:dgm="http://schemas.openxmlformats.org/drawingml/2006/diagram" xmlns:a="http://schemas.openxmlformats.org/drawingml/2006/main" uniqueId="urn:microsoft.com/office/officeart/2005/8/colors/accent0_1">
  <dgm:title val=""/>
  <dgm:desc val=""/>
  <dgm:catLst>
    <dgm:cat type="mainScheme" pri="10100"/>
  </dgm:catLst>
  <dgm:styleLbl name="node0">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dk1">
        <a:shade val="80000"/>
      </a:schemeClr>
    </dgm:linClrLst>
    <dgm:effectClrLst/>
    <dgm:txLinClrLst/>
    <dgm:txFillClrLst/>
    <dgm:txEffectClrLst/>
  </dgm:styleLbl>
  <dgm:styleLbl name="node2">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dk1">
        <a:shade val="80000"/>
      </a:schemeClr>
    </dgm:linClrLst>
    <dgm:effectClrLst/>
    <dgm:txLinClrLst/>
    <dgm:txFillClrLst meth="repeat">
      <a:schemeClr val="dk1"/>
    </dgm:txFillClrLst>
    <dgm:txEffectClrLst/>
  </dgm:styleLbl>
  <dgm:styleLbl name="f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align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b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f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b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sibTrans1D1">
    <dgm:fillClrLst meth="repeat">
      <a:schemeClr val="dk1"/>
    </dgm:fillClrLst>
    <dgm:linClrLst meth="repeat">
      <a:schemeClr val="dk1"/>
    </dgm:linClrLst>
    <dgm:effectClrLst/>
    <dgm:txLinClrLst/>
    <dgm:txFillClrLst meth="repeat">
      <a:schemeClr val="tx1"/>
    </dgm:txFillClrLst>
    <dgm:txEffectClrLst/>
  </dgm:styleLbl>
  <dgm:styleLbl name="callout">
    <dgm:fillClrLst meth="repeat">
      <a:schemeClr val="dk1"/>
    </dgm:fillClrLst>
    <dgm:linClrLst meth="repeat">
      <a:schemeClr val="dk1"/>
    </dgm:linClrLst>
    <dgm:effectClrLst/>
    <dgm:txLinClrLst/>
    <dgm:txFillClrLst meth="repeat">
      <a:schemeClr val="tx1"/>
    </dgm:txFillClrLst>
    <dgm:txEffectClrLst/>
  </dgm:styleLbl>
  <dgm:styleLbl name="asst0">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dk1">
        <a:shade val="80000"/>
      </a:schemeClr>
    </dgm:linClrLst>
    <dgm:effectClrLst/>
    <dgm:txLinClrLst/>
    <dgm:txFillClrLst meth="repeat">
      <a:schemeClr val="dk1"/>
    </dgm:txFillClrLst>
    <dgm:txEffectClrLst/>
  </dgm:styleLbl>
  <dgm:styleLbl name="parChTrans2D1">
    <dgm:fillClrLst meth="repeat">
      <a:schemeClr val="dk1">
        <a:tint val="60000"/>
      </a:schemeClr>
    </dgm:fillClrLst>
    <dgm:linClrLst meth="repeat">
      <a:schemeClr val="dk1">
        <a:tint val="60000"/>
      </a:schemeClr>
    </dgm:linClrLst>
    <dgm:effectClrLst/>
    <dgm:txLinClrLst/>
    <dgm:txFillClrLst/>
    <dgm:txEffectClrLst/>
  </dgm:styleLbl>
  <dgm:styleLbl name="parChTrans2D2">
    <dgm:fillClrLst meth="repeat">
      <a:schemeClr val="dk1"/>
    </dgm:fillClrLst>
    <dgm:linClrLst meth="repeat">
      <a:schemeClr val="dk1"/>
    </dgm:linClrLst>
    <dgm:effectClrLst/>
    <dgm:txLinClrLst/>
    <dgm:txFillClrLst/>
    <dgm:txEffectClrLst/>
  </dgm:styleLbl>
  <dgm:styleLbl name="parChTrans2D3">
    <dgm:fillClrLst meth="repeat">
      <a:schemeClr val="dk1"/>
    </dgm:fillClrLst>
    <dgm:linClrLst meth="repeat">
      <a:schemeClr val="dk1"/>
    </dgm:linClrLst>
    <dgm:effectClrLst/>
    <dgm:txLinClrLst/>
    <dgm:txFillClrLst/>
    <dgm:txEffectClrLst/>
  </dgm:styleLbl>
  <dgm:styleLbl name="parChTrans2D4">
    <dgm:fillClrLst meth="repeat">
      <a:schemeClr val="dk1"/>
    </dgm:fillClrLst>
    <dgm:linClrLst meth="repeat">
      <a:schemeClr val="dk1"/>
    </dgm:linClrLst>
    <dgm:effectClrLst/>
    <dgm:txLinClrLst/>
    <dgm:txFillClrLst meth="repeat">
      <a:schemeClr val="lt1"/>
    </dgm:txFillClrLst>
    <dgm:txEffectClrLst/>
  </dgm:styleLbl>
  <dgm:styleLbl name="parChTrans1D1">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2">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3">
    <dgm:fillClrLst meth="repeat">
      <a:schemeClr val="dk1"/>
    </dgm:fillClrLst>
    <dgm:linClrLst meth="repeat">
      <a:schemeClr val="dk1">
        <a:shade val="80000"/>
      </a:schemeClr>
    </dgm:linClrLst>
    <dgm:effectClrLst/>
    <dgm:txLinClrLst/>
    <dgm:txFillClrLst meth="repeat">
      <a:schemeClr val="tx1"/>
    </dgm:txFillClrLst>
    <dgm:txEffectClrLst/>
  </dgm:styleLbl>
  <dgm:styleLbl name="parChTrans1D4">
    <dgm:fillClrLst meth="repeat">
      <a:schemeClr val="dk1"/>
    </dgm:fillClrLst>
    <dgm:linClrLst meth="repeat">
      <a:schemeClr val="dk1">
        <a:shade val="80000"/>
      </a:schemeClr>
    </dgm:linClrLst>
    <dgm:effectClrLst/>
    <dgm:txLinClrLst/>
    <dgm:txFillClrLst meth="repeat">
      <a:schemeClr val="tx1"/>
    </dgm:txFillClrLst>
    <dgm:txEffectClrLst/>
  </dgm:styleLbl>
  <dgm:styleLbl name="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con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align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trAlignAcc1">
    <dgm:fillClrLst meth="repeat">
      <a:schemeClr val="dk1">
        <a:alpha val="40000"/>
        <a:tint val="40000"/>
      </a:schemeClr>
    </dgm:fillClrLst>
    <dgm:linClrLst meth="repeat">
      <a:schemeClr val="dk1"/>
    </dgm:linClrLst>
    <dgm:effectClrLst/>
    <dgm:txLinClrLst/>
    <dgm:txFillClrLst meth="repeat">
      <a:schemeClr val="dk1"/>
    </dgm:txFillClrLst>
    <dgm:txEffectClrLst/>
  </dgm:styleLbl>
  <dgm:styleLbl name="b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solidFgAcc1">
    <dgm:fillClrLst meth="repeat">
      <a:schemeClr val="lt1"/>
    </dgm:fillClrLst>
    <dgm:linClrLst meth="repeat">
      <a:schemeClr val="dk1"/>
    </dgm:linClrLst>
    <dgm:effectClrLst/>
    <dgm:txLinClrLst/>
    <dgm:txFillClrLst meth="repeat">
      <a:schemeClr val="dk1"/>
    </dgm:txFillClrLst>
    <dgm:txEffectClrLst/>
  </dgm:styleLbl>
  <dgm:styleLbl name="solidAlignAcc1">
    <dgm:fillClrLst meth="repeat">
      <a:schemeClr val="lt1"/>
    </dgm:fillClrLst>
    <dgm:linClrLst meth="repeat">
      <a:schemeClr val="dk1"/>
    </dgm:linClrLst>
    <dgm:effectClrLst/>
    <dgm:txLinClrLst/>
    <dgm:txFillClrLst meth="repeat">
      <a:schemeClr val="dk1"/>
    </dgm:txFillClrLst>
    <dgm:txEffectClrLst/>
  </dgm:styleLbl>
  <dgm:styleLbl name="solidBgAcc1">
    <dgm:fillClrLst meth="repeat">
      <a:schemeClr val="lt1"/>
    </dgm:fillClrLst>
    <dgm:linClrLst meth="repeat">
      <a:schemeClr val="dk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fgAcc0">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2">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3">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4">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bgShp">
    <dgm:fillClrLst meth="repeat">
      <a:schemeClr val="dk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dk1">
        <a:shade val="80000"/>
      </a:schemeClr>
    </dgm:fillClrLst>
    <dgm:linClrLst meth="repeat">
      <a:schemeClr val="dk1"/>
    </dgm:linClrLst>
    <dgm:effectClrLst/>
    <dgm:txLinClrLst/>
    <dgm:txFillClrLst meth="repeat">
      <a:schemeClr val="lt1"/>
    </dgm:txFillClrLst>
    <dgm:txEffectClrLst/>
  </dgm:styleLbl>
  <dgm:styleLbl name="trBgShp">
    <dgm:fillClrLst meth="repeat">
      <a:schemeClr val="dk1">
        <a:tint val="50000"/>
        <a:alpha val="40000"/>
      </a:schemeClr>
    </dgm:fillClrLst>
    <dgm:linClrLst meth="repeat">
      <a:schemeClr val="dk1"/>
    </dgm:linClrLst>
    <dgm:effectClrLst/>
    <dgm:txLinClrLst/>
    <dgm:txFillClrLst meth="repeat">
      <a:schemeClr val="lt1"/>
    </dgm:txFillClrLst>
    <dgm:txEffectClrLst/>
  </dgm:styleLbl>
  <dgm:styleLbl name="fgShp">
    <dgm:fillClrLst meth="repeat">
      <a:schemeClr val="dk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2DB83A58-7130-49D0-B455-2B2F9A5748B6}" type="doc">
      <dgm:prSet loTypeId="urn:microsoft.com/office/officeart/2005/8/layout/vList2" loCatId="list" qsTypeId="urn:microsoft.com/office/officeart/2005/8/quickstyle/simple4" qsCatId="simple" csTypeId="urn:microsoft.com/office/officeart/2005/8/colors/accent4_2" csCatId="accent4" phldr="1"/>
      <dgm:spPr/>
      <dgm:t>
        <a:bodyPr/>
        <a:lstStyle/>
        <a:p>
          <a:endParaRPr lang="aa-ET"/>
        </a:p>
      </dgm:t>
    </dgm:pt>
    <dgm:pt modelId="{297CAA45-6B71-4FBF-B5FB-2B77213D6E32}">
      <dgm:prSet/>
      <dgm:spPr>
        <a:solidFill>
          <a:schemeClr val="accent2">
            <a:lumMod val="60000"/>
            <a:lumOff val="4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dgm:spPr>
      <dgm:t>
        <a:bodyPr vert="horz"/>
        <a:lstStyle/>
        <a:p>
          <a:pPr algn="ctr"/>
          <a:r>
            <a:rPr lang="x-none" b="1" dirty="0">
              <a:solidFill>
                <a:schemeClr val="tx1"/>
              </a:solidFill>
              <a:effectLst/>
              <a:latin typeface="Cambria" panose="02040503050406030204" pitchFamily="18" charset="0"/>
              <a:ea typeface="Cambria" panose="02040503050406030204" pitchFamily="18" charset="0"/>
            </a:rPr>
            <a:t>TABLE OF CONTENT</a:t>
          </a:r>
          <a:r>
            <a:rPr lang="en-US" b="1" dirty="0">
              <a:solidFill>
                <a:schemeClr val="tx1"/>
              </a:solidFill>
              <a:effectLst/>
              <a:latin typeface="Cambria" panose="02040503050406030204" pitchFamily="18" charset="0"/>
              <a:ea typeface="Cambria" panose="02040503050406030204" pitchFamily="18" charset="0"/>
            </a:rPr>
            <a:t>S</a:t>
          </a:r>
          <a:endParaRPr lang="aa-ET" b="1" dirty="0">
            <a:solidFill>
              <a:schemeClr val="tx1"/>
            </a:solidFill>
            <a:effectLst/>
            <a:latin typeface="Cambria" panose="02040503050406030204" pitchFamily="18" charset="0"/>
            <a:ea typeface="Cambria" panose="02040503050406030204" pitchFamily="18" charset="0"/>
          </a:endParaRPr>
        </a:p>
      </dgm:t>
    </dgm:pt>
    <dgm:pt modelId="{5FA381F3-434B-4D2B-B4CF-72C03F6B04A7}" type="parTrans" cxnId="{60982CEF-002E-41F9-84A3-6976275ECD71}">
      <dgm:prSet/>
      <dgm:spPr/>
      <dgm:t>
        <a:bodyPr/>
        <a:lstStyle/>
        <a:p>
          <a:endParaRPr lang="aa-ET"/>
        </a:p>
      </dgm:t>
    </dgm:pt>
    <dgm:pt modelId="{3329177A-2BDE-4B8D-A3A3-0C35F089C98A}" type="sibTrans" cxnId="{60982CEF-002E-41F9-84A3-6976275ECD71}">
      <dgm:prSet/>
      <dgm:spPr/>
      <dgm:t>
        <a:bodyPr/>
        <a:lstStyle/>
        <a:p>
          <a:endParaRPr lang="aa-ET"/>
        </a:p>
      </dgm:t>
    </dgm:pt>
    <dgm:pt modelId="{92619017-ABE4-4C6C-939E-FE6023850981}" type="pres">
      <dgm:prSet presAssocID="{2DB83A58-7130-49D0-B455-2B2F9A5748B6}" presName="linear" presStyleCnt="0">
        <dgm:presLayoutVars>
          <dgm:animLvl val="lvl"/>
          <dgm:resizeHandles val="exact"/>
        </dgm:presLayoutVars>
      </dgm:prSet>
      <dgm:spPr/>
      <dgm:t>
        <a:bodyPr/>
        <a:lstStyle/>
        <a:p>
          <a:endParaRPr lang="en-US"/>
        </a:p>
      </dgm:t>
    </dgm:pt>
    <dgm:pt modelId="{8759A1CA-261E-4433-8E57-44AF78C96721}" type="pres">
      <dgm:prSet presAssocID="{297CAA45-6B71-4FBF-B5FB-2B77213D6E32}" presName="parentText" presStyleLbl="node1" presStyleIdx="0" presStyleCnt="1" custLinFactNeighborX="0" custLinFactNeighborY="56370">
        <dgm:presLayoutVars>
          <dgm:chMax val="0"/>
          <dgm:bulletEnabled val="1"/>
        </dgm:presLayoutVars>
      </dgm:prSet>
      <dgm:spPr/>
      <dgm:t>
        <a:bodyPr/>
        <a:lstStyle/>
        <a:p>
          <a:endParaRPr lang="en-US"/>
        </a:p>
      </dgm:t>
    </dgm:pt>
  </dgm:ptLst>
  <dgm:cxnLst>
    <dgm:cxn modelId="{60982CEF-002E-41F9-84A3-6976275ECD71}" srcId="{2DB83A58-7130-49D0-B455-2B2F9A5748B6}" destId="{297CAA45-6B71-4FBF-B5FB-2B77213D6E32}" srcOrd="0" destOrd="0" parTransId="{5FA381F3-434B-4D2B-B4CF-72C03F6B04A7}" sibTransId="{3329177A-2BDE-4B8D-A3A3-0C35F089C98A}"/>
    <dgm:cxn modelId="{82EA8246-84C5-4849-93A4-217A6AB58650}" type="presOf" srcId="{2DB83A58-7130-49D0-B455-2B2F9A5748B6}" destId="{92619017-ABE4-4C6C-939E-FE6023850981}" srcOrd="0" destOrd="0" presId="urn:microsoft.com/office/officeart/2005/8/layout/vList2"/>
    <dgm:cxn modelId="{33D94723-989E-41F6-94B2-B400D532022B}" type="presOf" srcId="{297CAA45-6B71-4FBF-B5FB-2B77213D6E32}" destId="{8759A1CA-261E-4433-8E57-44AF78C96721}" srcOrd="0" destOrd="0" presId="urn:microsoft.com/office/officeart/2005/8/layout/vList2"/>
    <dgm:cxn modelId="{C0D59951-ADAB-4FE9-8F37-9B5BF618395A}" type="presParOf" srcId="{92619017-ABE4-4C6C-939E-FE6023850981}" destId="{8759A1CA-261E-4433-8E57-44AF78C96721}" srcOrd="0" destOrd="0" presId="urn:microsoft.com/office/officeart/2005/8/layout/vList2"/>
  </dgm:cxnLst>
  <dgm:bg>
    <a:noFill/>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2DB83A58-7130-49D0-B455-2B2F9A5748B6}" type="doc">
      <dgm:prSet loTypeId="urn:microsoft.com/office/officeart/2005/8/layout/vList2" loCatId="list" qsTypeId="urn:microsoft.com/office/officeart/2005/8/quickstyle/simple4" qsCatId="simple" csTypeId="urn:microsoft.com/office/officeart/2005/8/colors/accent4_2" csCatId="accent4" phldr="1"/>
      <dgm:spPr/>
      <dgm:t>
        <a:bodyPr/>
        <a:lstStyle/>
        <a:p>
          <a:endParaRPr lang="aa-ET"/>
        </a:p>
      </dgm:t>
    </dgm:pt>
    <dgm:pt modelId="{297CAA45-6B71-4FBF-B5FB-2B77213D6E32}">
      <dgm:prSet/>
      <dgm:spPr>
        <a:solidFill>
          <a:schemeClr val="accent2">
            <a:lumMod val="60000"/>
            <a:lumOff val="4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dgm:spPr>
      <dgm:t>
        <a:bodyPr vert="horz"/>
        <a:lstStyle/>
        <a:p>
          <a:pPr algn="ctr"/>
          <a:r>
            <a:rPr lang="en-US" b="1" dirty="0">
              <a:solidFill>
                <a:schemeClr val="tx1"/>
              </a:solidFill>
              <a:effectLst/>
              <a:latin typeface="Cambria" panose="02040503050406030204" pitchFamily="18" charset="0"/>
              <a:ea typeface="Cambria" panose="02040503050406030204" pitchFamily="18" charset="0"/>
            </a:rPr>
            <a:t>ACRONYMS</a:t>
          </a:r>
          <a:endParaRPr lang="aa-ET" b="1" dirty="0">
            <a:solidFill>
              <a:schemeClr val="tx1"/>
            </a:solidFill>
            <a:effectLst/>
            <a:latin typeface="Cambria" panose="02040503050406030204" pitchFamily="18" charset="0"/>
            <a:ea typeface="Cambria" panose="02040503050406030204" pitchFamily="18" charset="0"/>
          </a:endParaRPr>
        </a:p>
      </dgm:t>
    </dgm:pt>
    <dgm:pt modelId="{5FA381F3-434B-4D2B-B4CF-72C03F6B04A7}" type="parTrans" cxnId="{60982CEF-002E-41F9-84A3-6976275ECD71}">
      <dgm:prSet/>
      <dgm:spPr/>
      <dgm:t>
        <a:bodyPr/>
        <a:lstStyle/>
        <a:p>
          <a:endParaRPr lang="aa-ET"/>
        </a:p>
      </dgm:t>
    </dgm:pt>
    <dgm:pt modelId="{3329177A-2BDE-4B8D-A3A3-0C35F089C98A}" type="sibTrans" cxnId="{60982CEF-002E-41F9-84A3-6976275ECD71}">
      <dgm:prSet/>
      <dgm:spPr/>
      <dgm:t>
        <a:bodyPr/>
        <a:lstStyle/>
        <a:p>
          <a:endParaRPr lang="aa-ET"/>
        </a:p>
      </dgm:t>
    </dgm:pt>
    <dgm:pt modelId="{92619017-ABE4-4C6C-939E-FE6023850981}" type="pres">
      <dgm:prSet presAssocID="{2DB83A58-7130-49D0-B455-2B2F9A5748B6}" presName="linear" presStyleCnt="0">
        <dgm:presLayoutVars>
          <dgm:animLvl val="lvl"/>
          <dgm:resizeHandles val="exact"/>
        </dgm:presLayoutVars>
      </dgm:prSet>
      <dgm:spPr/>
      <dgm:t>
        <a:bodyPr/>
        <a:lstStyle/>
        <a:p>
          <a:endParaRPr lang="en-US"/>
        </a:p>
      </dgm:t>
    </dgm:pt>
    <dgm:pt modelId="{8759A1CA-261E-4433-8E57-44AF78C96721}" type="pres">
      <dgm:prSet presAssocID="{297CAA45-6B71-4FBF-B5FB-2B77213D6E32}" presName="parentText" presStyleLbl="node1" presStyleIdx="0" presStyleCnt="1" custLinFactNeighborX="0" custLinFactNeighborY="56370">
        <dgm:presLayoutVars>
          <dgm:chMax val="0"/>
          <dgm:bulletEnabled val="1"/>
        </dgm:presLayoutVars>
      </dgm:prSet>
      <dgm:spPr/>
      <dgm:t>
        <a:bodyPr/>
        <a:lstStyle/>
        <a:p>
          <a:endParaRPr lang="en-US"/>
        </a:p>
      </dgm:t>
    </dgm:pt>
  </dgm:ptLst>
  <dgm:cxnLst>
    <dgm:cxn modelId="{30CD8E5E-58A7-4F50-A98E-53AFD2E1547B}" type="presOf" srcId="{2DB83A58-7130-49D0-B455-2B2F9A5748B6}" destId="{92619017-ABE4-4C6C-939E-FE6023850981}" srcOrd="0" destOrd="0" presId="urn:microsoft.com/office/officeart/2005/8/layout/vList2"/>
    <dgm:cxn modelId="{D01988BB-BA32-4D3F-AE14-A384C25ECA38}" type="presOf" srcId="{297CAA45-6B71-4FBF-B5FB-2B77213D6E32}" destId="{8759A1CA-261E-4433-8E57-44AF78C96721}" srcOrd="0" destOrd="0" presId="urn:microsoft.com/office/officeart/2005/8/layout/vList2"/>
    <dgm:cxn modelId="{60982CEF-002E-41F9-84A3-6976275ECD71}" srcId="{2DB83A58-7130-49D0-B455-2B2F9A5748B6}" destId="{297CAA45-6B71-4FBF-B5FB-2B77213D6E32}" srcOrd="0" destOrd="0" parTransId="{5FA381F3-434B-4D2B-B4CF-72C03F6B04A7}" sibTransId="{3329177A-2BDE-4B8D-A3A3-0C35F089C98A}"/>
    <dgm:cxn modelId="{CCF18EDA-6006-49CB-9BCB-3CA8DE1CB452}" type="presParOf" srcId="{92619017-ABE4-4C6C-939E-FE6023850981}" destId="{8759A1CA-261E-4433-8E57-44AF78C96721}" srcOrd="0" destOrd="0" presId="urn:microsoft.com/office/officeart/2005/8/layout/vList2"/>
  </dgm:cxnLst>
  <dgm:bg>
    <a:noFill/>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F4EF3435-81EF-47A8-80F3-37AF24E0A41C}" type="doc">
      <dgm:prSet loTypeId="urn:microsoft.com/office/officeart/2018/2/layout/IconCircleList" loCatId="icon" qsTypeId="urn:microsoft.com/office/officeart/2005/8/quickstyle/simple3" qsCatId="simple" csTypeId="urn:microsoft.com/office/officeart/2005/8/colors/accent1_1" csCatId="accent1" phldr="1"/>
      <dgm:spPr>
        <a:scene3d>
          <a:camera prst="orthographicFront">
            <a:rot lat="0" lon="0" rev="0"/>
          </a:camera>
          <a:lightRig rig="contrasting" dir="t">
            <a:rot lat="0" lon="0" rev="1500000"/>
          </a:lightRig>
        </a:scene3d>
      </dgm:spPr>
      <dgm:t>
        <a:bodyPr/>
        <a:lstStyle/>
        <a:p>
          <a:endParaRPr lang="aa-ET"/>
        </a:p>
      </dgm:t>
    </dgm:pt>
    <dgm:pt modelId="{531D73C3-906F-4BEC-A167-9CE5F3056FE9}">
      <dgm:prSet custT="1"/>
      <dgm:spPr>
        <a:gradFill rotWithShape="0">
          <a:gsLst>
            <a:gs pos="0">
              <a:sysClr val="window" lastClr="FFFFFF">
                <a:hueOff val="0"/>
                <a:satOff val="0"/>
                <a:lumOff val="0"/>
                <a:alphaOff val="0"/>
                <a:tint val="65000"/>
                <a:shade val="92000"/>
                <a:satMod val="130000"/>
              </a:sysClr>
            </a:gs>
            <a:gs pos="45000">
              <a:sysClr val="window" lastClr="FFFFFF">
                <a:hueOff val="0"/>
                <a:satOff val="0"/>
                <a:lumOff val="0"/>
                <a:alphaOff val="0"/>
                <a:tint val="60000"/>
                <a:shade val="99000"/>
                <a:satMod val="120000"/>
              </a:sysClr>
            </a:gs>
            <a:gs pos="100000">
              <a:sysClr val="window" lastClr="FFFFFF">
                <a:hueOff val="0"/>
                <a:satOff val="0"/>
                <a:lumOff val="0"/>
                <a:alphaOff val="0"/>
                <a:tint val="55000"/>
                <a:satMod val="140000"/>
              </a:sysClr>
            </a:gs>
          </a:gsLst>
          <a:path path="circle">
            <a:fillToRect l="100000" t="100000" r="100000" b="100000"/>
          </a:path>
        </a:gra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extrusionH="95250" prstMaterial="translucentPowder">
          <a:bevelT w="88900" h="88900"/>
        </a:sp3d>
      </dgm:spPr>
      <dgm:t>
        <a:bodyPr/>
        <a:lstStyle/>
        <a:p>
          <a:pPr algn="l">
            <a:lnSpc>
              <a:spcPct val="100000"/>
            </a:lnSpc>
          </a:pPr>
          <a:r>
            <a:rPr lang="en-GB" sz="1600" b="1" i="0" baseline="0" dirty="0">
              <a:solidFill>
                <a:sysClr val="windowText" lastClr="000000"/>
              </a:solidFill>
              <a:latin typeface="Cambria" panose="02040503050406030204" pitchFamily="18" charset="0"/>
              <a:ea typeface="Cambria" panose="02040503050406030204" pitchFamily="18" charset="0"/>
              <a:cs typeface="+mn-cs"/>
            </a:rPr>
            <a:t>MDAs		</a:t>
          </a:r>
        </a:p>
        <a:p>
          <a:pPr algn="l">
            <a:lnSpc>
              <a:spcPct val="100000"/>
            </a:lnSpc>
          </a:pPr>
          <a:r>
            <a:rPr lang="en-GB" sz="1600" i="0" baseline="0" dirty="0">
              <a:solidFill>
                <a:sysClr val="windowText" lastClr="000000"/>
              </a:solidFill>
              <a:latin typeface="Cambria" panose="02040503050406030204" pitchFamily="18" charset="0"/>
              <a:ea typeface="Cambria" panose="02040503050406030204" pitchFamily="18" charset="0"/>
              <a:cs typeface="+mn-cs"/>
            </a:rPr>
            <a:t>Ministries, Departments and Agencies</a:t>
          </a:r>
          <a:endParaRPr lang="aa-ET" sz="1600" dirty="0">
            <a:solidFill>
              <a:sysClr val="windowText" lastClr="000000"/>
            </a:solidFill>
            <a:latin typeface="Cambria" panose="02040503050406030204" pitchFamily="18" charset="0"/>
            <a:ea typeface="Cambria" panose="02040503050406030204" pitchFamily="18" charset="0"/>
            <a:cs typeface="+mn-cs"/>
          </a:endParaRPr>
        </a:p>
      </dgm:t>
    </dgm:pt>
    <dgm:pt modelId="{0ED277B9-054F-4275-980F-56284ED4B2AA}" type="parTrans" cxnId="{E8A522CC-D357-49FC-B2D6-64B759FE303C}">
      <dgm:prSet/>
      <dgm:spPr/>
      <dgm:t>
        <a:bodyPr/>
        <a:lstStyle/>
        <a:p>
          <a:pPr algn="l"/>
          <a:endParaRPr lang="aa-ET" sz="2000">
            <a:solidFill>
              <a:srgbClr val="FF0000"/>
            </a:solidFill>
          </a:endParaRPr>
        </a:p>
      </dgm:t>
    </dgm:pt>
    <dgm:pt modelId="{EF4B640E-CF70-4912-8C4A-6EC2A5BF1817}" type="sibTrans" cxnId="{E8A522CC-D357-49FC-B2D6-64B759FE303C}">
      <dgm:prSet/>
      <dgm:spPr/>
      <dgm:t>
        <a:bodyPr/>
        <a:lstStyle/>
        <a:p>
          <a:pPr algn="l">
            <a:lnSpc>
              <a:spcPct val="100000"/>
            </a:lnSpc>
          </a:pPr>
          <a:endParaRPr lang="aa-ET" sz="2000">
            <a:solidFill>
              <a:srgbClr val="FF0000"/>
            </a:solidFill>
          </a:endParaRPr>
        </a:p>
      </dgm:t>
    </dgm:pt>
    <dgm:pt modelId="{91ED771E-8504-40A1-8E3C-5D905F05A5CE}">
      <dgm:prSet custT="1"/>
      <dgm:spPr>
        <a:gradFill rotWithShape="0">
          <a:gsLst>
            <a:gs pos="0">
              <a:sysClr val="window" lastClr="FFFFFF">
                <a:hueOff val="0"/>
                <a:satOff val="0"/>
                <a:lumOff val="0"/>
                <a:alphaOff val="0"/>
                <a:tint val="65000"/>
                <a:shade val="92000"/>
                <a:satMod val="130000"/>
              </a:sysClr>
            </a:gs>
            <a:gs pos="45000">
              <a:sysClr val="window" lastClr="FFFFFF">
                <a:hueOff val="0"/>
                <a:satOff val="0"/>
                <a:lumOff val="0"/>
                <a:alphaOff val="0"/>
                <a:tint val="60000"/>
                <a:shade val="99000"/>
                <a:satMod val="120000"/>
              </a:sysClr>
            </a:gs>
            <a:gs pos="100000">
              <a:sysClr val="window" lastClr="FFFFFF">
                <a:hueOff val="0"/>
                <a:satOff val="0"/>
                <a:lumOff val="0"/>
                <a:alphaOff val="0"/>
                <a:tint val="55000"/>
                <a:satMod val="140000"/>
              </a:sysClr>
            </a:gs>
          </a:gsLst>
          <a:path path="circle">
            <a:fillToRect l="100000" t="100000" r="100000" b="100000"/>
          </a:path>
        </a:gra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extrusionH="95250" prstMaterial="translucentPowder">
          <a:bevelT w="88900" h="88900"/>
        </a:sp3d>
      </dgm:spPr>
      <dgm:t>
        <a:bodyPr/>
        <a:lstStyle/>
        <a:p>
          <a:pPr algn="l">
            <a:lnSpc>
              <a:spcPct val="100000"/>
            </a:lnSpc>
          </a:pPr>
          <a:r>
            <a:rPr lang="en-GB" sz="1600" b="1" i="0" baseline="0" dirty="0">
              <a:solidFill>
                <a:sysClr val="windowText" lastClr="000000"/>
              </a:solidFill>
              <a:latin typeface="Cambria" panose="02040503050406030204" pitchFamily="18" charset="0"/>
              <a:ea typeface="Cambria" panose="02040503050406030204" pitchFamily="18" charset="0"/>
              <a:cs typeface="+mn-cs"/>
            </a:rPr>
            <a:t>MED</a:t>
          </a:r>
          <a:r>
            <a:rPr lang="en-GB" sz="1600" b="0" i="0" baseline="0" dirty="0">
              <a:solidFill>
                <a:sysClr val="windowText" lastClr="000000"/>
              </a:solidFill>
              <a:latin typeface="Cambria" panose="02040503050406030204" pitchFamily="18" charset="0"/>
              <a:ea typeface="Cambria" panose="02040503050406030204" pitchFamily="18" charset="0"/>
              <a:cs typeface="+mn-cs"/>
            </a:rPr>
            <a:t>				</a:t>
          </a:r>
        </a:p>
        <a:p>
          <a:pPr algn="l">
            <a:lnSpc>
              <a:spcPct val="100000"/>
            </a:lnSpc>
          </a:pPr>
          <a:r>
            <a:rPr lang="en-GB" sz="1600" b="0" i="0" baseline="0" dirty="0">
              <a:solidFill>
                <a:sysClr val="windowText" lastClr="000000"/>
              </a:solidFill>
              <a:latin typeface="Cambria" panose="02040503050406030204" pitchFamily="18" charset="0"/>
              <a:ea typeface="Cambria" panose="02040503050406030204" pitchFamily="18" charset="0"/>
              <a:cs typeface="+mn-cs"/>
            </a:rPr>
            <a:t>Monitoring and Evaluation Department</a:t>
          </a:r>
          <a:endParaRPr lang="aa-ET" sz="1600" dirty="0">
            <a:solidFill>
              <a:sysClr val="windowText" lastClr="000000"/>
            </a:solidFill>
            <a:latin typeface="Cambria" panose="02040503050406030204" pitchFamily="18" charset="0"/>
            <a:ea typeface="Cambria" panose="02040503050406030204" pitchFamily="18" charset="0"/>
            <a:cs typeface="+mn-cs"/>
          </a:endParaRPr>
        </a:p>
      </dgm:t>
    </dgm:pt>
    <dgm:pt modelId="{0B91B129-EDA9-47EE-AB70-43D42812C563}" type="parTrans" cxnId="{1C042B24-AFE8-40B3-A3F0-CD6B84F5AF58}">
      <dgm:prSet/>
      <dgm:spPr/>
      <dgm:t>
        <a:bodyPr/>
        <a:lstStyle/>
        <a:p>
          <a:pPr algn="l"/>
          <a:endParaRPr lang="aa-ET" sz="2000">
            <a:solidFill>
              <a:srgbClr val="FF0000"/>
            </a:solidFill>
          </a:endParaRPr>
        </a:p>
      </dgm:t>
    </dgm:pt>
    <dgm:pt modelId="{959EE91C-8378-49FA-9C7C-B8B8FABF1D6C}" type="sibTrans" cxnId="{1C042B24-AFE8-40B3-A3F0-CD6B84F5AF58}">
      <dgm:prSet/>
      <dgm:spPr/>
      <dgm:t>
        <a:bodyPr/>
        <a:lstStyle/>
        <a:p>
          <a:pPr algn="l">
            <a:lnSpc>
              <a:spcPct val="100000"/>
            </a:lnSpc>
          </a:pPr>
          <a:endParaRPr lang="aa-ET" sz="2000">
            <a:solidFill>
              <a:srgbClr val="FF0000"/>
            </a:solidFill>
          </a:endParaRPr>
        </a:p>
      </dgm:t>
    </dgm:pt>
    <dgm:pt modelId="{9F43651A-952D-4F51-9F99-057C51C0E2A2}">
      <dgm:prSet custT="1"/>
      <dgm:spPr>
        <a:gradFill rotWithShape="0">
          <a:gsLst>
            <a:gs pos="0">
              <a:sysClr val="window" lastClr="FFFFFF">
                <a:hueOff val="0"/>
                <a:satOff val="0"/>
                <a:lumOff val="0"/>
                <a:alphaOff val="0"/>
                <a:tint val="65000"/>
                <a:shade val="92000"/>
                <a:satMod val="130000"/>
              </a:sysClr>
            </a:gs>
            <a:gs pos="45000">
              <a:sysClr val="window" lastClr="FFFFFF">
                <a:hueOff val="0"/>
                <a:satOff val="0"/>
                <a:lumOff val="0"/>
                <a:alphaOff val="0"/>
                <a:tint val="60000"/>
                <a:shade val="99000"/>
                <a:satMod val="120000"/>
              </a:sysClr>
            </a:gs>
            <a:gs pos="100000">
              <a:sysClr val="window" lastClr="FFFFFF">
                <a:hueOff val="0"/>
                <a:satOff val="0"/>
                <a:lumOff val="0"/>
                <a:alphaOff val="0"/>
                <a:tint val="55000"/>
                <a:satMod val="140000"/>
              </a:sysClr>
            </a:gs>
          </a:gsLst>
          <a:path path="circle">
            <a:fillToRect l="100000" t="100000" r="100000" b="100000"/>
          </a:path>
        </a:gra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extrusionH="95250" prstMaterial="translucentPowder">
          <a:bevelT w="88900" h="88900"/>
        </a:sp3d>
      </dgm:spPr>
      <dgm:t>
        <a:bodyPr/>
        <a:lstStyle/>
        <a:p>
          <a:pPr algn="l">
            <a:lnSpc>
              <a:spcPct val="100000"/>
            </a:lnSpc>
          </a:pPr>
          <a:r>
            <a:rPr lang="en-GB" sz="1600" b="1" i="0" baseline="0" dirty="0">
              <a:solidFill>
                <a:sysClr val="windowText" lastClr="000000"/>
              </a:solidFill>
              <a:latin typeface="Cambria" panose="02040503050406030204" pitchFamily="18" charset="0"/>
              <a:ea typeface="Cambria" panose="02040503050406030204" pitchFamily="18" charset="0"/>
              <a:cs typeface="+mn-cs"/>
            </a:rPr>
            <a:t>MEPB</a:t>
          </a:r>
          <a:r>
            <a:rPr lang="en-GB" sz="1600" b="0" i="0" baseline="0" dirty="0">
              <a:solidFill>
                <a:sysClr val="windowText" lastClr="000000"/>
              </a:solidFill>
              <a:latin typeface="Cambria" panose="02040503050406030204" pitchFamily="18" charset="0"/>
              <a:ea typeface="Cambria" panose="02040503050406030204" pitchFamily="18" charset="0"/>
              <a:cs typeface="+mn-cs"/>
            </a:rPr>
            <a:t>			       	  </a:t>
          </a:r>
        </a:p>
        <a:p>
          <a:pPr algn="l">
            <a:lnSpc>
              <a:spcPct val="100000"/>
            </a:lnSpc>
          </a:pPr>
          <a:r>
            <a:rPr lang="en-GB" sz="1600" b="0" i="0" baseline="0" dirty="0">
              <a:solidFill>
                <a:sysClr val="windowText" lastClr="000000"/>
              </a:solidFill>
              <a:latin typeface="Cambria" panose="02040503050406030204" pitchFamily="18" charset="0"/>
              <a:ea typeface="Cambria" panose="02040503050406030204" pitchFamily="18" charset="0"/>
              <a:cs typeface="+mn-cs"/>
            </a:rPr>
            <a:t>Ministry of Economic Planning and Budget</a:t>
          </a:r>
          <a:endParaRPr lang="aa-ET" sz="1600" dirty="0">
            <a:solidFill>
              <a:sysClr val="windowText" lastClr="000000"/>
            </a:solidFill>
            <a:latin typeface="Cambria" panose="02040503050406030204" pitchFamily="18" charset="0"/>
            <a:ea typeface="Cambria" panose="02040503050406030204" pitchFamily="18" charset="0"/>
            <a:cs typeface="+mn-cs"/>
          </a:endParaRPr>
        </a:p>
      </dgm:t>
    </dgm:pt>
    <dgm:pt modelId="{8E875E0C-9760-44E8-A853-9C77280F1BFC}" type="parTrans" cxnId="{97599860-037D-48DF-B696-4E3C88D89CB3}">
      <dgm:prSet/>
      <dgm:spPr/>
      <dgm:t>
        <a:bodyPr/>
        <a:lstStyle/>
        <a:p>
          <a:pPr algn="l"/>
          <a:endParaRPr lang="aa-ET" sz="2000">
            <a:solidFill>
              <a:srgbClr val="FF0000"/>
            </a:solidFill>
          </a:endParaRPr>
        </a:p>
      </dgm:t>
    </dgm:pt>
    <dgm:pt modelId="{E058B869-FB7A-4FEB-B022-7F72F308BFCE}" type="sibTrans" cxnId="{97599860-037D-48DF-B696-4E3C88D89CB3}">
      <dgm:prSet/>
      <dgm:spPr/>
      <dgm:t>
        <a:bodyPr/>
        <a:lstStyle/>
        <a:p>
          <a:pPr algn="l">
            <a:lnSpc>
              <a:spcPct val="100000"/>
            </a:lnSpc>
          </a:pPr>
          <a:endParaRPr lang="aa-ET" sz="2000">
            <a:solidFill>
              <a:srgbClr val="FF0000"/>
            </a:solidFill>
          </a:endParaRPr>
        </a:p>
      </dgm:t>
    </dgm:pt>
    <dgm:pt modelId="{09470485-977A-4653-A708-DDE651995460}">
      <dgm:prSet custT="1"/>
      <dgm:spPr>
        <a:gradFill rotWithShape="0">
          <a:gsLst>
            <a:gs pos="0">
              <a:sysClr val="window" lastClr="FFFFFF">
                <a:hueOff val="0"/>
                <a:satOff val="0"/>
                <a:lumOff val="0"/>
                <a:alphaOff val="0"/>
                <a:tint val="65000"/>
                <a:shade val="92000"/>
                <a:satMod val="130000"/>
              </a:sysClr>
            </a:gs>
            <a:gs pos="45000">
              <a:sysClr val="window" lastClr="FFFFFF">
                <a:hueOff val="0"/>
                <a:satOff val="0"/>
                <a:lumOff val="0"/>
                <a:alphaOff val="0"/>
                <a:tint val="60000"/>
                <a:shade val="99000"/>
                <a:satMod val="120000"/>
              </a:sysClr>
            </a:gs>
            <a:gs pos="100000">
              <a:sysClr val="window" lastClr="FFFFFF">
                <a:hueOff val="0"/>
                <a:satOff val="0"/>
                <a:lumOff val="0"/>
                <a:alphaOff val="0"/>
                <a:tint val="55000"/>
                <a:satMod val="140000"/>
              </a:sysClr>
            </a:gs>
          </a:gsLst>
          <a:path path="circle">
            <a:fillToRect l="100000" t="100000" r="100000" b="100000"/>
          </a:path>
        </a:gra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extrusionH="95250" prstMaterial="translucentPowder">
          <a:bevelT w="88900" h="88900"/>
        </a:sp3d>
      </dgm:spPr>
      <dgm:t>
        <a:bodyPr/>
        <a:lstStyle/>
        <a:p>
          <a:pPr algn="l">
            <a:lnSpc>
              <a:spcPct val="100000"/>
            </a:lnSpc>
          </a:pPr>
          <a:r>
            <a:rPr lang="en-US" sz="1600" b="1" dirty="0" err="1">
              <a:solidFill>
                <a:sysClr val="windowText" lastClr="000000"/>
              </a:solidFill>
              <a:latin typeface="Cambria" panose="02040503050406030204" pitchFamily="18" charset="0"/>
              <a:ea typeface="Cambria" panose="02040503050406030204" pitchFamily="18" charset="0"/>
              <a:cs typeface="+mn-cs"/>
            </a:rPr>
            <a:t>MoW&amp;I</a:t>
          </a:r>
          <a:r>
            <a:rPr lang="en-US" sz="1600" b="1" dirty="0">
              <a:solidFill>
                <a:sysClr val="windowText" lastClr="000000"/>
              </a:solidFill>
              <a:latin typeface="Cambria" panose="02040503050406030204" pitchFamily="18" charset="0"/>
              <a:ea typeface="Cambria" panose="02040503050406030204" pitchFamily="18" charset="0"/>
              <a:cs typeface="+mn-cs"/>
            </a:rPr>
            <a:t>	</a:t>
          </a:r>
          <a:r>
            <a:rPr lang="en-US" sz="1600" dirty="0">
              <a:solidFill>
                <a:sysClr val="windowText" lastClr="000000"/>
              </a:solidFill>
              <a:latin typeface="Cambria" panose="02040503050406030204" pitchFamily="18" charset="0"/>
              <a:ea typeface="Cambria" panose="02040503050406030204" pitchFamily="18" charset="0"/>
              <a:cs typeface="+mn-cs"/>
            </a:rPr>
            <a:t>			</a:t>
          </a:r>
        </a:p>
        <a:p>
          <a:pPr algn="l">
            <a:lnSpc>
              <a:spcPct val="100000"/>
            </a:lnSpc>
          </a:pPr>
          <a:r>
            <a:rPr lang="en-GB" sz="1600" b="0" i="0" baseline="0" dirty="0">
              <a:solidFill>
                <a:sysClr val="windowText" lastClr="000000"/>
              </a:solidFill>
              <a:latin typeface="Cambria" panose="02040503050406030204" pitchFamily="18" charset="0"/>
              <a:ea typeface="Cambria" panose="02040503050406030204" pitchFamily="18" charset="0"/>
              <a:cs typeface="+mn-cs"/>
            </a:rPr>
            <a:t>Ministry of Works &amp; Infrastructure</a:t>
          </a:r>
          <a:endParaRPr lang="aa-ET" sz="1600" dirty="0">
            <a:solidFill>
              <a:sysClr val="windowText" lastClr="000000"/>
            </a:solidFill>
            <a:latin typeface="Cambria" panose="02040503050406030204" pitchFamily="18" charset="0"/>
            <a:ea typeface="Cambria" panose="02040503050406030204" pitchFamily="18" charset="0"/>
            <a:cs typeface="+mn-cs"/>
          </a:endParaRPr>
        </a:p>
      </dgm:t>
    </dgm:pt>
    <dgm:pt modelId="{7D0DAEFB-30BA-42FD-9463-1B9A6002DDB9}" type="parTrans" cxnId="{716DB0C5-9D08-420A-AE79-7B79A7EF7B3D}">
      <dgm:prSet/>
      <dgm:spPr/>
      <dgm:t>
        <a:bodyPr/>
        <a:lstStyle/>
        <a:p>
          <a:pPr algn="l"/>
          <a:endParaRPr lang="en-US" sz="2000"/>
        </a:p>
      </dgm:t>
    </dgm:pt>
    <dgm:pt modelId="{B36EE26E-BEBC-4E2C-943F-3184B7CE823E}" type="sibTrans" cxnId="{716DB0C5-9D08-420A-AE79-7B79A7EF7B3D}">
      <dgm:prSet/>
      <dgm:spPr/>
      <dgm:t>
        <a:bodyPr/>
        <a:lstStyle/>
        <a:p>
          <a:pPr algn="l"/>
          <a:endParaRPr lang="en-US" sz="2000"/>
        </a:p>
      </dgm:t>
    </dgm:pt>
    <dgm:pt modelId="{157ADED3-45A2-4F15-9556-28F93684367E}">
      <dgm:prSet custT="1"/>
      <dgm:spPr>
        <a:gradFill rotWithShape="0">
          <a:gsLst>
            <a:gs pos="0">
              <a:sysClr val="window" lastClr="FFFFFF">
                <a:hueOff val="0"/>
                <a:satOff val="0"/>
                <a:lumOff val="0"/>
                <a:alphaOff val="0"/>
                <a:tint val="65000"/>
                <a:shade val="92000"/>
                <a:satMod val="130000"/>
              </a:sysClr>
            </a:gs>
            <a:gs pos="45000">
              <a:sysClr val="window" lastClr="FFFFFF">
                <a:hueOff val="0"/>
                <a:satOff val="0"/>
                <a:lumOff val="0"/>
                <a:alphaOff val="0"/>
                <a:tint val="60000"/>
                <a:shade val="99000"/>
                <a:satMod val="120000"/>
              </a:sysClr>
            </a:gs>
            <a:gs pos="100000">
              <a:sysClr val="window" lastClr="FFFFFF">
                <a:hueOff val="0"/>
                <a:satOff val="0"/>
                <a:lumOff val="0"/>
                <a:alphaOff val="0"/>
                <a:tint val="55000"/>
                <a:satMod val="140000"/>
              </a:sysClr>
            </a:gs>
          </a:gsLst>
          <a:path path="circle">
            <a:fillToRect l="100000" t="100000" r="100000" b="100000"/>
          </a:path>
        </a:gra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extrusionH="95250" prstMaterial="translucentPowder">
          <a:bevelT w="88900" h="88900"/>
        </a:sp3d>
      </dgm:spPr>
      <dgm:t>
        <a:bodyPr/>
        <a:lstStyle/>
        <a:p>
          <a:pPr algn="l">
            <a:lnSpc>
              <a:spcPct val="100000"/>
            </a:lnSpc>
          </a:pPr>
          <a:r>
            <a:rPr lang="en-US" sz="1600" b="1" dirty="0">
              <a:solidFill>
                <a:sysClr val="windowText" lastClr="000000"/>
              </a:solidFill>
              <a:latin typeface="Cambria" panose="02040503050406030204" pitchFamily="18" charset="0"/>
              <a:ea typeface="Cambria" panose="02040503050406030204" pitchFamily="18" charset="0"/>
              <a:cs typeface="+mn-cs"/>
            </a:rPr>
            <a:t>MOT          </a:t>
          </a:r>
          <a:r>
            <a:rPr lang="en-US" sz="1600" dirty="0">
              <a:solidFill>
                <a:sysClr val="windowText" lastClr="000000"/>
              </a:solidFill>
              <a:latin typeface="Cambria" panose="02040503050406030204" pitchFamily="18" charset="0"/>
              <a:ea typeface="Cambria" panose="02040503050406030204" pitchFamily="18" charset="0"/>
              <a:cs typeface="+mn-cs"/>
            </a:rPr>
            <a:t>           	</a:t>
          </a:r>
        </a:p>
        <a:p>
          <a:pPr algn="l">
            <a:lnSpc>
              <a:spcPct val="100000"/>
            </a:lnSpc>
          </a:pPr>
          <a:r>
            <a:rPr lang="en-US" sz="1600" dirty="0">
              <a:solidFill>
                <a:sysClr val="windowText" lastClr="000000"/>
              </a:solidFill>
              <a:latin typeface="Cambria" panose="02040503050406030204" pitchFamily="18" charset="0"/>
              <a:ea typeface="Cambria" panose="02040503050406030204" pitchFamily="18" charset="0"/>
              <a:cs typeface="+mn-cs"/>
            </a:rPr>
            <a:t>Ministry of Transportation</a:t>
          </a:r>
          <a:endParaRPr lang="aa-ET" sz="1600" b="1" dirty="0">
            <a:solidFill>
              <a:sysClr val="windowText" lastClr="000000"/>
            </a:solidFill>
            <a:latin typeface="Cambria" panose="02040503050406030204" pitchFamily="18" charset="0"/>
            <a:ea typeface="Cambria" panose="02040503050406030204" pitchFamily="18" charset="0"/>
            <a:cs typeface="+mn-cs"/>
          </a:endParaRPr>
        </a:p>
      </dgm:t>
    </dgm:pt>
    <dgm:pt modelId="{FFADD405-096C-4D15-86C0-EEFEFF5B620E}" type="parTrans" cxnId="{A225738D-BE8B-444E-A111-D2583108ACBE}">
      <dgm:prSet/>
      <dgm:spPr/>
      <dgm:t>
        <a:bodyPr/>
        <a:lstStyle/>
        <a:p>
          <a:pPr algn="l"/>
          <a:endParaRPr lang="en-US" sz="2000"/>
        </a:p>
      </dgm:t>
    </dgm:pt>
    <dgm:pt modelId="{CF79FC8D-3A85-45C3-B493-BD44E4C7CD34}" type="sibTrans" cxnId="{A225738D-BE8B-444E-A111-D2583108ACBE}">
      <dgm:prSet/>
      <dgm:spPr/>
      <dgm:t>
        <a:bodyPr/>
        <a:lstStyle/>
        <a:p>
          <a:pPr algn="l">
            <a:lnSpc>
              <a:spcPct val="100000"/>
            </a:lnSpc>
          </a:pPr>
          <a:endParaRPr lang="en-US" sz="2000"/>
        </a:p>
      </dgm:t>
    </dgm:pt>
    <dgm:pt modelId="{446F5AAD-E5F0-4D4A-A01F-F0B661F84AD1}">
      <dgm:prSet custT="1"/>
      <dgm:spPr>
        <a:gradFill rotWithShape="0">
          <a:gsLst>
            <a:gs pos="0">
              <a:prstClr val="white">
                <a:hueOff val="0"/>
                <a:satOff val="0"/>
                <a:lumOff val="0"/>
                <a:alphaOff val="0"/>
                <a:lumMod val="110000"/>
                <a:satMod val="105000"/>
                <a:tint val="67000"/>
              </a:prstClr>
            </a:gs>
            <a:gs pos="50000">
              <a:prstClr val="white">
                <a:hueOff val="0"/>
                <a:satOff val="0"/>
                <a:lumOff val="0"/>
                <a:alphaOff val="0"/>
                <a:lumMod val="105000"/>
                <a:satMod val="103000"/>
                <a:tint val="73000"/>
              </a:prstClr>
            </a:gs>
            <a:gs pos="100000">
              <a:prstClr val="white">
                <a:hueOff val="0"/>
                <a:satOff val="0"/>
                <a:lumOff val="0"/>
                <a:alphaOff val="0"/>
                <a:lumMod val="105000"/>
                <a:satMod val="109000"/>
                <a:tint val="81000"/>
              </a:prstClr>
            </a:gs>
          </a:gsLst>
          <a:lin ang="5400000" scaled="0"/>
        </a:gra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extrusionH="95250" prstMaterial="translucentPowder">
          <a:bevelT w="88900" h="88900"/>
        </a:sp3d>
      </dgm:spPr>
      <dgm:t>
        <a:bodyPr spcFirstLastPara="0" vert="horz" wrap="square" lIns="53340" tIns="53340" rIns="53340" bIns="53340" numCol="1" spcCol="1270" anchor="ctr" anchorCtr="0"/>
        <a:lstStyle/>
        <a:p>
          <a:pPr algn="l">
            <a:lnSpc>
              <a:spcPct val="100000"/>
            </a:lnSpc>
          </a:pPr>
          <a:r>
            <a:rPr lang="en-GB" sz="1600" b="1" i="0" kern="1200" baseline="0" dirty="0">
              <a:solidFill>
                <a:prstClr val="black"/>
              </a:solidFill>
              <a:latin typeface="Cambria" panose="02040503050406030204" pitchFamily="18" charset="0"/>
              <a:ea typeface="Cambria" panose="02040503050406030204" pitchFamily="18" charset="0"/>
              <a:cs typeface="+mn-cs"/>
            </a:rPr>
            <a:t>ODS</a:t>
          </a:r>
          <a:r>
            <a:rPr lang="en-GB" sz="2800" kern="1200" dirty="0">
              <a:solidFill>
                <a:sysClr val="windowText" lastClr="000000">
                  <a:hueOff val="0"/>
                  <a:satOff val="0"/>
                  <a:lumOff val="0"/>
                  <a:alphaOff val="0"/>
                </a:sysClr>
              </a:solidFill>
              <a:latin typeface="Calibri" panose="020F0502020204030204"/>
              <a:ea typeface="+mn-ea"/>
              <a:cs typeface="+mn-cs"/>
            </a:rPr>
            <a:t>                                                          </a:t>
          </a:r>
          <a:r>
            <a:rPr lang="en-GB" sz="1600" b="0" i="0" kern="1200" baseline="0" dirty="0">
              <a:solidFill>
                <a:prstClr val="black"/>
              </a:solidFill>
              <a:latin typeface="Cambria" panose="02040503050406030204" pitchFamily="18" charset="0"/>
              <a:ea typeface="Cambria" panose="02040503050406030204" pitchFamily="18" charset="0"/>
              <a:cs typeface="+mn-cs"/>
            </a:rPr>
            <a:t>Office of Drainage Services</a:t>
          </a:r>
          <a:endParaRPr lang="aa-ET" sz="1600" b="0" i="0" kern="1200" baseline="0">
            <a:solidFill>
              <a:prstClr val="black"/>
            </a:solidFill>
            <a:latin typeface="Cambria" panose="02040503050406030204" pitchFamily="18" charset="0"/>
            <a:ea typeface="Cambria" panose="02040503050406030204" pitchFamily="18" charset="0"/>
            <a:cs typeface="+mn-cs"/>
          </a:endParaRPr>
        </a:p>
      </dgm:t>
    </dgm:pt>
    <dgm:pt modelId="{8D02ABFF-D238-447C-81F4-CC471358F059}" type="sibTrans" cxnId="{E036D729-2353-4CC6-B71C-28622A2477C7}">
      <dgm:prSet/>
      <dgm:spPr/>
      <dgm:t>
        <a:bodyPr/>
        <a:lstStyle/>
        <a:p>
          <a:pPr algn="l">
            <a:lnSpc>
              <a:spcPct val="100000"/>
            </a:lnSpc>
          </a:pPr>
          <a:endParaRPr lang="aa-ET" sz="2000"/>
        </a:p>
      </dgm:t>
    </dgm:pt>
    <dgm:pt modelId="{A3492869-F405-4280-9D78-AD816CBA25B4}" type="parTrans" cxnId="{E036D729-2353-4CC6-B71C-28622A2477C7}">
      <dgm:prSet/>
      <dgm:spPr/>
      <dgm:t>
        <a:bodyPr/>
        <a:lstStyle/>
        <a:p>
          <a:pPr algn="l"/>
          <a:endParaRPr lang="aa-ET" sz="2000"/>
        </a:p>
      </dgm:t>
    </dgm:pt>
    <dgm:pt modelId="{B8F3B60A-B317-45EC-9559-06F241DD25E5}" type="pres">
      <dgm:prSet presAssocID="{F4EF3435-81EF-47A8-80F3-37AF24E0A41C}" presName="root" presStyleCnt="0">
        <dgm:presLayoutVars>
          <dgm:dir/>
          <dgm:resizeHandles val="exact"/>
        </dgm:presLayoutVars>
      </dgm:prSet>
      <dgm:spPr/>
      <dgm:t>
        <a:bodyPr/>
        <a:lstStyle/>
        <a:p>
          <a:endParaRPr lang="en-US"/>
        </a:p>
      </dgm:t>
    </dgm:pt>
    <dgm:pt modelId="{4379C6EB-8003-49A7-BBD0-24AF5A4985C5}" type="pres">
      <dgm:prSet presAssocID="{F4EF3435-81EF-47A8-80F3-37AF24E0A41C}" presName="container" presStyleCnt="0">
        <dgm:presLayoutVars>
          <dgm:dir/>
          <dgm:resizeHandles val="exact"/>
        </dgm:presLayoutVars>
      </dgm:prSet>
      <dgm:spPr/>
    </dgm:pt>
    <dgm:pt modelId="{734C283A-7F1D-4694-BEBF-37CA7025EFFB}" type="pres">
      <dgm:prSet presAssocID="{446F5AAD-E5F0-4D4A-A01F-F0B661F84AD1}" presName="compNode" presStyleCnt="0"/>
      <dgm:spPr/>
    </dgm:pt>
    <dgm:pt modelId="{65967B2C-10B6-4B0B-97D1-CB4573156C7A}" type="pres">
      <dgm:prSet presAssocID="{446F5AAD-E5F0-4D4A-A01F-F0B661F84AD1}" presName="iconBgRect" presStyleLbl="bgShp" presStyleIdx="0" presStyleCnt="6"/>
      <dgm:spPr/>
    </dgm:pt>
    <dgm:pt modelId="{D467522F-5CFE-4912-9384-43939C1393E1}" type="pres">
      <dgm:prSet presAssocID="{446F5AAD-E5F0-4D4A-A01F-F0B661F84AD1}" presName="iconRect" presStyleLbl="node1" presStyleIdx="0" presStyleCnt="6"/>
      <dgm:spPr>
        <a:blipFill>
          <a:blip xmlns:r="http://schemas.openxmlformats.org/officeDocument/2006/relationships" r:embed="rId1" cstate="print">
            <a:extLst>
              <a:ext uri="{28A0092B-C50C-407E-A947-70E740481C1C}">
                <a14:useLocalDpi xmlns:a14="http://schemas.microsoft.com/office/drawing/2010/main" val="0"/>
              </a:ext>
              <a:ext uri="{96DAC541-7B7A-43D3-8B79-37D633B846F1}">
                <asvg:svgBlip xmlns:asvg="http://schemas.microsoft.com/office/drawing/2016/SVG/main" xmlns="" r:embed="rId2"/>
              </a:ext>
            </a:extLst>
          </a:blip>
          <a:stretch>
            <a:fillRect/>
          </a:stretch>
        </a:blipFill>
      </dgm:spPr>
      <dgm:t>
        <a:bodyPr/>
        <a:lstStyle/>
        <a:p>
          <a:endParaRPr lang="en-US"/>
        </a:p>
      </dgm:t>
      <dgm:extLst>
        <a:ext uri="{E40237B7-FDA0-4F09-8148-C483321AD2D9}">
          <dgm14:cNvPr xmlns:dgm14="http://schemas.microsoft.com/office/drawing/2010/diagram" id="0" name="" descr="Flowchart"/>
        </a:ext>
      </dgm:extLst>
    </dgm:pt>
    <dgm:pt modelId="{0C3A45CC-7E32-4816-9AF0-FD4229749458}" type="pres">
      <dgm:prSet presAssocID="{446F5AAD-E5F0-4D4A-A01F-F0B661F84AD1}" presName="spaceRect" presStyleCnt="0"/>
      <dgm:spPr/>
    </dgm:pt>
    <dgm:pt modelId="{68D5202B-153B-4B2D-9F49-2DFD57C4AEBE}" type="pres">
      <dgm:prSet presAssocID="{446F5AAD-E5F0-4D4A-A01F-F0B661F84AD1}" presName="textRect" presStyleLbl="revTx" presStyleIdx="0" presStyleCnt="6">
        <dgm:presLayoutVars>
          <dgm:chMax val="1"/>
          <dgm:chPref val="1"/>
        </dgm:presLayoutVars>
      </dgm:prSet>
      <dgm:spPr/>
      <dgm:t>
        <a:bodyPr/>
        <a:lstStyle/>
        <a:p>
          <a:endParaRPr lang="en-US"/>
        </a:p>
      </dgm:t>
    </dgm:pt>
    <dgm:pt modelId="{DC672E6E-1A10-4BE5-B371-6EA7A349828B}" type="pres">
      <dgm:prSet presAssocID="{8D02ABFF-D238-447C-81F4-CC471358F059}" presName="sibTrans" presStyleLbl="sibTrans2D1" presStyleIdx="0" presStyleCnt="0"/>
      <dgm:spPr/>
      <dgm:t>
        <a:bodyPr/>
        <a:lstStyle/>
        <a:p>
          <a:endParaRPr lang="en-US"/>
        </a:p>
      </dgm:t>
    </dgm:pt>
    <dgm:pt modelId="{6C32B78B-BD5C-4163-A6CB-68972047C8DC}" type="pres">
      <dgm:prSet presAssocID="{531D73C3-906F-4BEC-A167-9CE5F3056FE9}" presName="compNode" presStyleCnt="0"/>
      <dgm:spPr/>
    </dgm:pt>
    <dgm:pt modelId="{D6B22ED6-2CC6-406A-BA65-8F499E04B911}" type="pres">
      <dgm:prSet presAssocID="{531D73C3-906F-4BEC-A167-9CE5F3056FE9}" presName="iconBgRect" presStyleLbl="bgShp" presStyleIdx="1" presStyleCnt="6"/>
      <dgm:spPr/>
    </dgm:pt>
    <dgm:pt modelId="{E1D7CF03-8B84-455A-8E49-2D98F1E31B0F}" type="pres">
      <dgm:prSet presAssocID="{531D73C3-906F-4BEC-A167-9CE5F3056FE9}" presName="iconRect" presStyleLbl="node1" presStyleIdx="1" presStyleCnt="6" custLinFactNeighborX="3687" custLinFactNeighborY="-732"/>
      <dgm:spPr>
        <a:blipFill>
          <a:blip xmlns:r="http://schemas.openxmlformats.org/officeDocument/2006/relationships" r:embed="rId3" cstate="print">
            <a:extLst>
              <a:ext uri="{28A0092B-C50C-407E-A947-70E740481C1C}">
                <a14:useLocalDpi xmlns:a14="http://schemas.microsoft.com/office/drawing/2010/main" val="0"/>
              </a:ext>
              <a:ext uri="{96DAC541-7B7A-43D3-8B79-37D633B846F1}">
                <asvg:svgBlip xmlns:asvg="http://schemas.microsoft.com/office/drawing/2016/SVG/main" xmlns="" r:embed="rId4"/>
              </a:ext>
            </a:extLst>
          </a:blip>
          <a:stretch>
            <a:fillRect/>
          </a:stretch>
        </a:blipFill>
      </dgm:spPr>
      <dgm:t>
        <a:bodyPr/>
        <a:lstStyle/>
        <a:p>
          <a:endParaRPr lang="en-US"/>
        </a:p>
      </dgm:t>
      <dgm:extLst>
        <a:ext uri="{E40237B7-FDA0-4F09-8148-C483321AD2D9}">
          <dgm14:cNvPr xmlns:dgm14="http://schemas.microsoft.com/office/drawing/2010/diagram" id="0" name="" descr="Check List"/>
        </a:ext>
      </dgm:extLst>
    </dgm:pt>
    <dgm:pt modelId="{DDB83D46-BD02-41FE-82B0-D9F5C689EB02}" type="pres">
      <dgm:prSet presAssocID="{531D73C3-906F-4BEC-A167-9CE5F3056FE9}" presName="spaceRect" presStyleCnt="0"/>
      <dgm:spPr/>
    </dgm:pt>
    <dgm:pt modelId="{28DF8218-1860-4C9F-B214-5B72CDD70B3C}" type="pres">
      <dgm:prSet presAssocID="{531D73C3-906F-4BEC-A167-9CE5F3056FE9}" presName="textRect" presStyleLbl="revTx" presStyleIdx="1" presStyleCnt="6">
        <dgm:presLayoutVars>
          <dgm:chMax val="1"/>
          <dgm:chPref val="1"/>
        </dgm:presLayoutVars>
      </dgm:prSet>
      <dgm:spPr/>
      <dgm:t>
        <a:bodyPr/>
        <a:lstStyle/>
        <a:p>
          <a:endParaRPr lang="en-US"/>
        </a:p>
      </dgm:t>
    </dgm:pt>
    <dgm:pt modelId="{D79728BE-EDD9-44C3-934F-F813CF6EA195}" type="pres">
      <dgm:prSet presAssocID="{EF4B640E-CF70-4912-8C4A-6EC2A5BF1817}" presName="sibTrans" presStyleLbl="sibTrans2D1" presStyleIdx="0" presStyleCnt="0"/>
      <dgm:spPr/>
      <dgm:t>
        <a:bodyPr/>
        <a:lstStyle/>
        <a:p>
          <a:endParaRPr lang="en-US"/>
        </a:p>
      </dgm:t>
    </dgm:pt>
    <dgm:pt modelId="{2C830932-5D90-4B98-BC01-8893FA44CD28}" type="pres">
      <dgm:prSet presAssocID="{91ED771E-8504-40A1-8E3C-5D905F05A5CE}" presName="compNode" presStyleCnt="0"/>
      <dgm:spPr/>
    </dgm:pt>
    <dgm:pt modelId="{B6BE880F-E780-488B-B3DD-F8EBCB02966B}" type="pres">
      <dgm:prSet presAssocID="{91ED771E-8504-40A1-8E3C-5D905F05A5CE}" presName="iconBgRect" presStyleLbl="bgShp" presStyleIdx="2" presStyleCnt="6"/>
      <dgm:spPr/>
    </dgm:pt>
    <dgm:pt modelId="{CCCC06B7-5FA7-4E16-8A79-459D974F8EF4}" type="pres">
      <dgm:prSet presAssocID="{91ED771E-8504-40A1-8E3C-5D905F05A5CE}" presName="iconRect" presStyleLbl="node1" presStyleIdx="2" presStyleCnt="6" custLinFactNeighborY="-10602"/>
      <dgm:spPr>
        <a:blipFill>
          <a:blip xmlns:r="http://schemas.openxmlformats.org/officeDocument/2006/relationships" r:embed="rId5" cstate="print">
            <a:extLst>
              <a:ext uri="{28A0092B-C50C-407E-A947-70E740481C1C}">
                <a14:useLocalDpi xmlns:a14="http://schemas.microsoft.com/office/drawing/2010/main" val="0"/>
              </a:ext>
              <a:ext uri="{96DAC541-7B7A-43D3-8B79-37D633B846F1}">
                <asvg:svgBlip xmlns:asvg="http://schemas.microsoft.com/office/drawing/2016/SVG/main" xmlns="" r:embed="rId6"/>
              </a:ext>
            </a:extLst>
          </a:blip>
          <a:stretch>
            <a:fillRect/>
          </a:stretch>
        </a:blipFill>
      </dgm:spPr>
      <dgm:t>
        <a:bodyPr/>
        <a:lstStyle/>
        <a:p>
          <a:endParaRPr lang="en-US"/>
        </a:p>
      </dgm:t>
      <dgm:extLst>
        <a:ext uri="{E40237B7-FDA0-4F09-8148-C483321AD2D9}">
          <dgm14:cNvPr xmlns:dgm14="http://schemas.microsoft.com/office/drawing/2010/diagram" id="0" name="" descr="Coins"/>
        </a:ext>
      </dgm:extLst>
    </dgm:pt>
    <dgm:pt modelId="{3B27BD26-F384-475C-B12E-8FFE1EDD42A3}" type="pres">
      <dgm:prSet presAssocID="{91ED771E-8504-40A1-8E3C-5D905F05A5CE}" presName="spaceRect" presStyleCnt="0"/>
      <dgm:spPr/>
    </dgm:pt>
    <dgm:pt modelId="{D3917AAA-B474-4420-BEE3-EF4BD8FF05AE}" type="pres">
      <dgm:prSet presAssocID="{91ED771E-8504-40A1-8E3C-5D905F05A5CE}" presName="textRect" presStyleLbl="revTx" presStyleIdx="2" presStyleCnt="6">
        <dgm:presLayoutVars>
          <dgm:chMax val="1"/>
          <dgm:chPref val="1"/>
        </dgm:presLayoutVars>
      </dgm:prSet>
      <dgm:spPr/>
      <dgm:t>
        <a:bodyPr/>
        <a:lstStyle/>
        <a:p>
          <a:endParaRPr lang="en-US"/>
        </a:p>
      </dgm:t>
    </dgm:pt>
    <dgm:pt modelId="{566409DD-57C8-4B40-A66B-F89CCA21B90B}" type="pres">
      <dgm:prSet presAssocID="{959EE91C-8378-49FA-9C7C-B8B8FABF1D6C}" presName="sibTrans" presStyleLbl="sibTrans2D1" presStyleIdx="0" presStyleCnt="0"/>
      <dgm:spPr/>
      <dgm:t>
        <a:bodyPr/>
        <a:lstStyle/>
        <a:p>
          <a:endParaRPr lang="en-US"/>
        </a:p>
      </dgm:t>
    </dgm:pt>
    <dgm:pt modelId="{A8394E08-BB02-458B-B8FA-7FA162E4E207}" type="pres">
      <dgm:prSet presAssocID="{9F43651A-952D-4F51-9F99-057C51C0E2A2}" presName="compNode" presStyleCnt="0"/>
      <dgm:spPr/>
    </dgm:pt>
    <dgm:pt modelId="{07C03266-FA2E-4967-B3D8-9BCDDB531457}" type="pres">
      <dgm:prSet presAssocID="{9F43651A-952D-4F51-9F99-057C51C0E2A2}" presName="iconBgRect" presStyleLbl="bgShp" presStyleIdx="3" presStyleCnt="6"/>
      <dgm:spPr/>
    </dgm:pt>
    <dgm:pt modelId="{C7648A5C-41AD-4C16-B84E-60E183953271}" type="pres">
      <dgm:prSet presAssocID="{9F43651A-952D-4F51-9F99-057C51C0E2A2}" presName="iconRect" presStyleLbl="node1" presStyleIdx="3" presStyleCnt="6" custLinFactNeighborX="3687" custLinFactNeighborY="-10602"/>
      <dgm:spPr>
        <a:blipFill>
          <a:blip xmlns:r="http://schemas.openxmlformats.org/officeDocument/2006/relationships" r:embed="rId7" cstate="print">
            <a:extLst>
              <a:ext uri="{28A0092B-C50C-407E-A947-70E740481C1C}">
                <a14:useLocalDpi xmlns:a14="http://schemas.microsoft.com/office/drawing/2010/main" val="0"/>
              </a:ext>
              <a:ext uri="{96DAC541-7B7A-43D3-8B79-37D633B846F1}">
                <asvg:svgBlip xmlns:asvg="http://schemas.microsoft.com/office/drawing/2016/SVG/main" xmlns="" r:embed="rId8"/>
              </a:ext>
            </a:extLst>
          </a:blip>
          <a:stretch>
            <a:fillRect/>
          </a:stretch>
        </a:blipFill>
      </dgm:spPr>
      <dgm:t>
        <a:bodyPr/>
        <a:lstStyle/>
        <a:p>
          <a:endParaRPr lang="en-US"/>
        </a:p>
      </dgm:t>
      <dgm:extLst>
        <a:ext uri="{E40237B7-FDA0-4F09-8148-C483321AD2D9}">
          <dgm14:cNvPr xmlns:dgm14="http://schemas.microsoft.com/office/drawing/2010/diagram" id="0" name="" descr="Barn"/>
        </a:ext>
      </dgm:extLst>
    </dgm:pt>
    <dgm:pt modelId="{0663BB9F-44B2-41FF-80CF-36002BE2BBCC}" type="pres">
      <dgm:prSet presAssocID="{9F43651A-952D-4F51-9F99-057C51C0E2A2}" presName="spaceRect" presStyleCnt="0"/>
      <dgm:spPr/>
    </dgm:pt>
    <dgm:pt modelId="{3A81B699-66C9-4185-87BD-9FFDED295EF7}" type="pres">
      <dgm:prSet presAssocID="{9F43651A-952D-4F51-9F99-057C51C0E2A2}" presName="textRect" presStyleLbl="revTx" presStyleIdx="3" presStyleCnt="6">
        <dgm:presLayoutVars>
          <dgm:chMax val="1"/>
          <dgm:chPref val="1"/>
        </dgm:presLayoutVars>
      </dgm:prSet>
      <dgm:spPr/>
      <dgm:t>
        <a:bodyPr/>
        <a:lstStyle/>
        <a:p>
          <a:endParaRPr lang="en-US"/>
        </a:p>
      </dgm:t>
    </dgm:pt>
    <dgm:pt modelId="{CD0D3507-B37B-46AA-A4C5-1A6E49BA2338}" type="pres">
      <dgm:prSet presAssocID="{E058B869-FB7A-4FEB-B022-7F72F308BFCE}" presName="sibTrans" presStyleLbl="sibTrans2D1" presStyleIdx="0" presStyleCnt="0"/>
      <dgm:spPr/>
      <dgm:t>
        <a:bodyPr/>
        <a:lstStyle/>
        <a:p>
          <a:endParaRPr lang="en-US"/>
        </a:p>
      </dgm:t>
    </dgm:pt>
    <dgm:pt modelId="{5A1352B2-CF26-40EE-B0B2-8996573A11DE}" type="pres">
      <dgm:prSet presAssocID="{157ADED3-45A2-4F15-9556-28F93684367E}" presName="compNode" presStyleCnt="0"/>
      <dgm:spPr/>
    </dgm:pt>
    <dgm:pt modelId="{956FBDB6-0252-4217-88A6-95CBD674214A}" type="pres">
      <dgm:prSet presAssocID="{157ADED3-45A2-4F15-9556-28F93684367E}" presName="iconBgRect" presStyleLbl="bgShp" presStyleIdx="4" presStyleCnt="6"/>
      <dgm:spPr/>
    </dgm:pt>
    <dgm:pt modelId="{D8612C16-0AC9-4143-84A5-12F88136A10F}" type="pres">
      <dgm:prSet presAssocID="{157ADED3-45A2-4F15-9556-28F93684367E}" presName="iconRect" presStyleLbl="node1" presStyleIdx="4" presStyleCnt="6"/>
      <dgm:spPr>
        <a:blipFill>
          <a:blip xmlns:r="http://schemas.openxmlformats.org/officeDocument/2006/relationships" r:embed="rId9" cstate="print">
            <a:extLst>
              <a:ext uri="{28A0092B-C50C-407E-A947-70E740481C1C}">
                <a14:useLocalDpi xmlns:a14="http://schemas.microsoft.com/office/drawing/2010/main" val="0"/>
              </a:ext>
              <a:ext uri="{96DAC541-7B7A-43D3-8B79-37D633B846F1}">
                <asvg:svgBlip xmlns:asvg="http://schemas.microsoft.com/office/drawing/2016/SVG/main" xmlns="" r:embed="rId10"/>
              </a:ext>
            </a:extLst>
          </a:blip>
          <a:stretch>
            <a:fillRect/>
          </a:stretch>
        </a:blipFill>
      </dgm:spPr>
      <dgm:t>
        <a:bodyPr/>
        <a:lstStyle/>
        <a:p>
          <a:endParaRPr lang="en-US"/>
        </a:p>
      </dgm:t>
      <dgm:extLst>
        <a:ext uri="{E40237B7-FDA0-4F09-8148-C483321AD2D9}">
          <dgm14:cNvPr xmlns:dgm14="http://schemas.microsoft.com/office/drawing/2010/diagram" id="0" name="" descr="Bus"/>
        </a:ext>
      </dgm:extLst>
    </dgm:pt>
    <dgm:pt modelId="{3721E9E0-11E5-47A0-B75C-5BE6BD74EE42}" type="pres">
      <dgm:prSet presAssocID="{157ADED3-45A2-4F15-9556-28F93684367E}" presName="spaceRect" presStyleCnt="0"/>
      <dgm:spPr/>
    </dgm:pt>
    <dgm:pt modelId="{A036C6CB-198E-4B1C-A9A8-E7D7D69A7E0F}" type="pres">
      <dgm:prSet presAssocID="{157ADED3-45A2-4F15-9556-28F93684367E}" presName="textRect" presStyleLbl="revTx" presStyleIdx="4" presStyleCnt="6">
        <dgm:presLayoutVars>
          <dgm:chMax val="1"/>
          <dgm:chPref val="1"/>
        </dgm:presLayoutVars>
      </dgm:prSet>
      <dgm:spPr/>
      <dgm:t>
        <a:bodyPr/>
        <a:lstStyle/>
        <a:p>
          <a:endParaRPr lang="en-US"/>
        </a:p>
      </dgm:t>
    </dgm:pt>
    <dgm:pt modelId="{86D66619-C7FD-4C20-B666-0E7DC741344D}" type="pres">
      <dgm:prSet presAssocID="{CF79FC8D-3A85-45C3-B493-BD44E4C7CD34}" presName="sibTrans" presStyleLbl="sibTrans2D1" presStyleIdx="0" presStyleCnt="0"/>
      <dgm:spPr/>
      <dgm:t>
        <a:bodyPr/>
        <a:lstStyle/>
        <a:p>
          <a:endParaRPr lang="en-US"/>
        </a:p>
      </dgm:t>
    </dgm:pt>
    <dgm:pt modelId="{72CF9816-5B3F-4FE2-886F-7E1BF0894082}" type="pres">
      <dgm:prSet presAssocID="{09470485-977A-4653-A708-DDE651995460}" presName="compNode" presStyleCnt="0"/>
      <dgm:spPr/>
    </dgm:pt>
    <dgm:pt modelId="{C8094A6F-835D-4B26-B8A5-D178A1E9981A}" type="pres">
      <dgm:prSet presAssocID="{09470485-977A-4653-A708-DDE651995460}" presName="iconBgRect" presStyleLbl="bgShp" presStyleIdx="5" presStyleCnt="6"/>
      <dgm:spPr/>
    </dgm:pt>
    <dgm:pt modelId="{953AC935-77EE-412B-B33D-7040AD5F4225}" type="pres">
      <dgm:prSet presAssocID="{09470485-977A-4653-A708-DDE651995460}" presName="iconRect" presStyleLbl="node1" presStyleIdx="5" presStyleCnt="6"/>
      <dgm:spPr>
        <a:blipFill>
          <a:blip xmlns:r="http://schemas.openxmlformats.org/officeDocument/2006/relationships" r:embed="rId11" cstate="print">
            <a:extLst>
              <a:ext uri="{28A0092B-C50C-407E-A947-70E740481C1C}">
                <a14:useLocalDpi xmlns:a14="http://schemas.microsoft.com/office/drawing/2010/main" val="0"/>
              </a:ext>
              <a:ext uri="{96DAC541-7B7A-43D3-8B79-37D633B846F1}">
                <asvg:svgBlip xmlns:asvg="http://schemas.microsoft.com/office/drawing/2016/SVG/main" xmlns="" r:embed="rId12"/>
              </a:ext>
            </a:extLst>
          </a:blip>
          <a:srcRect/>
          <a:stretch>
            <a:fillRect/>
          </a:stretch>
        </a:blipFill>
      </dgm:spPr>
      <dgm:t>
        <a:bodyPr/>
        <a:lstStyle/>
        <a:p>
          <a:endParaRPr lang="en-US"/>
        </a:p>
      </dgm:t>
      <dgm:extLst>
        <a:ext uri="{E40237B7-FDA0-4F09-8148-C483321AD2D9}">
          <dgm14:cNvPr xmlns:dgm14="http://schemas.microsoft.com/office/drawing/2010/diagram" id="0" name="" descr="Fork In Road with solid fill"/>
        </a:ext>
      </dgm:extLst>
    </dgm:pt>
    <dgm:pt modelId="{46AA46D6-5289-41CF-99E7-868929DA60B4}" type="pres">
      <dgm:prSet presAssocID="{09470485-977A-4653-A708-DDE651995460}" presName="spaceRect" presStyleCnt="0"/>
      <dgm:spPr/>
    </dgm:pt>
    <dgm:pt modelId="{80A9CDDA-6E57-4157-8EBF-E8073F76FBF5}" type="pres">
      <dgm:prSet presAssocID="{09470485-977A-4653-A708-DDE651995460}" presName="textRect" presStyleLbl="revTx" presStyleIdx="5" presStyleCnt="6">
        <dgm:presLayoutVars>
          <dgm:chMax val="1"/>
          <dgm:chPref val="1"/>
        </dgm:presLayoutVars>
      </dgm:prSet>
      <dgm:spPr/>
      <dgm:t>
        <a:bodyPr/>
        <a:lstStyle/>
        <a:p>
          <a:endParaRPr lang="en-US"/>
        </a:p>
      </dgm:t>
    </dgm:pt>
  </dgm:ptLst>
  <dgm:cxnLst>
    <dgm:cxn modelId="{15A19BE5-51B9-4330-B68B-08316CDC4E81}" type="presOf" srcId="{446F5AAD-E5F0-4D4A-A01F-F0B661F84AD1}" destId="{68D5202B-153B-4B2D-9F49-2DFD57C4AEBE}" srcOrd="0" destOrd="0" presId="urn:microsoft.com/office/officeart/2018/2/layout/IconCircleList"/>
    <dgm:cxn modelId="{E036D729-2353-4CC6-B71C-28622A2477C7}" srcId="{F4EF3435-81EF-47A8-80F3-37AF24E0A41C}" destId="{446F5AAD-E5F0-4D4A-A01F-F0B661F84AD1}" srcOrd="0" destOrd="0" parTransId="{A3492869-F405-4280-9D78-AD816CBA25B4}" sibTransId="{8D02ABFF-D238-447C-81F4-CC471358F059}"/>
    <dgm:cxn modelId="{CCEC9BBA-FF49-4F4E-B79F-927ECBA2C749}" type="presOf" srcId="{9F43651A-952D-4F51-9F99-057C51C0E2A2}" destId="{3A81B699-66C9-4185-87BD-9FFDED295EF7}" srcOrd="0" destOrd="0" presId="urn:microsoft.com/office/officeart/2018/2/layout/IconCircleList"/>
    <dgm:cxn modelId="{0EB8CA29-F710-499A-BD81-03ABB01F1145}" type="presOf" srcId="{09470485-977A-4653-A708-DDE651995460}" destId="{80A9CDDA-6E57-4157-8EBF-E8073F76FBF5}" srcOrd="0" destOrd="0" presId="urn:microsoft.com/office/officeart/2018/2/layout/IconCircleList"/>
    <dgm:cxn modelId="{18C67134-C481-4CF0-98A7-EF68E7D05C2E}" type="presOf" srcId="{959EE91C-8378-49FA-9C7C-B8B8FABF1D6C}" destId="{566409DD-57C8-4B40-A66B-F89CCA21B90B}" srcOrd="0" destOrd="0" presId="urn:microsoft.com/office/officeart/2018/2/layout/IconCircleList"/>
    <dgm:cxn modelId="{11F612D3-349E-4DB1-8AA2-E96F56ACB451}" type="presOf" srcId="{CF79FC8D-3A85-45C3-B493-BD44E4C7CD34}" destId="{86D66619-C7FD-4C20-B666-0E7DC741344D}" srcOrd="0" destOrd="0" presId="urn:microsoft.com/office/officeart/2018/2/layout/IconCircleList"/>
    <dgm:cxn modelId="{6E9E1853-A41A-47BF-A714-7ED2ECEF50A2}" type="presOf" srcId="{531D73C3-906F-4BEC-A167-9CE5F3056FE9}" destId="{28DF8218-1860-4C9F-B214-5B72CDD70B3C}" srcOrd="0" destOrd="0" presId="urn:microsoft.com/office/officeart/2018/2/layout/IconCircleList"/>
    <dgm:cxn modelId="{716DB0C5-9D08-420A-AE79-7B79A7EF7B3D}" srcId="{F4EF3435-81EF-47A8-80F3-37AF24E0A41C}" destId="{09470485-977A-4653-A708-DDE651995460}" srcOrd="5" destOrd="0" parTransId="{7D0DAEFB-30BA-42FD-9463-1B9A6002DDB9}" sibTransId="{B36EE26E-BEBC-4E2C-943F-3184B7CE823E}"/>
    <dgm:cxn modelId="{5D1E1E4A-4AC5-4B34-9693-19D7055330E4}" type="presOf" srcId="{157ADED3-45A2-4F15-9556-28F93684367E}" destId="{A036C6CB-198E-4B1C-A9A8-E7D7D69A7E0F}" srcOrd="0" destOrd="0" presId="urn:microsoft.com/office/officeart/2018/2/layout/IconCircleList"/>
    <dgm:cxn modelId="{B892C5BF-6E1C-43BC-9D78-101C0D165063}" type="presOf" srcId="{EF4B640E-CF70-4912-8C4A-6EC2A5BF1817}" destId="{D79728BE-EDD9-44C3-934F-F813CF6EA195}" srcOrd="0" destOrd="0" presId="urn:microsoft.com/office/officeart/2018/2/layout/IconCircleList"/>
    <dgm:cxn modelId="{97599860-037D-48DF-B696-4E3C88D89CB3}" srcId="{F4EF3435-81EF-47A8-80F3-37AF24E0A41C}" destId="{9F43651A-952D-4F51-9F99-057C51C0E2A2}" srcOrd="3" destOrd="0" parTransId="{8E875E0C-9760-44E8-A853-9C77280F1BFC}" sibTransId="{E058B869-FB7A-4FEB-B022-7F72F308BFCE}"/>
    <dgm:cxn modelId="{A225738D-BE8B-444E-A111-D2583108ACBE}" srcId="{F4EF3435-81EF-47A8-80F3-37AF24E0A41C}" destId="{157ADED3-45A2-4F15-9556-28F93684367E}" srcOrd="4" destOrd="0" parTransId="{FFADD405-096C-4D15-86C0-EEFEFF5B620E}" sibTransId="{CF79FC8D-3A85-45C3-B493-BD44E4C7CD34}"/>
    <dgm:cxn modelId="{1C042B24-AFE8-40B3-A3F0-CD6B84F5AF58}" srcId="{F4EF3435-81EF-47A8-80F3-37AF24E0A41C}" destId="{91ED771E-8504-40A1-8E3C-5D905F05A5CE}" srcOrd="2" destOrd="0" parTransId="{0B91B129-EDA9-47EE-AB70-43D42812C563}" sibTransId="{959EE91C-8378-49FA-9C7C-B8B8FABF1D6C}"/>
    <dgm:cxn modelId="{23186D90-8EC7-4475-B9C4-E17BA85EB963}" type="presOf" srcId="{8D02ABFF-D238-447C-81F4-CC471358F059}" destId="{DC672E6E-1A10-4BE5-B371-6EA7A349828B}" srcOrd="0" destOrd="0" presId="urn:microsoft.com/office/officeart/2018/2/layout/IconCircleList"/>
    <dgm:cxn modelId="{6162CBB1-0292-4DF5-BB47-6B60E7F05F61}" type="presOf" srcId="{F4EF3435-81EF-47A8-80F3-37AF24E0A41C}" destId="{B8F3B60A-B317-45EC-9559-06F241DD25E5}" srcOrd="0" destOrd="0" presId="urn:microsoft.com/office/officeart/2018/2/layout/IconCircleList"/>
    <dgm:cxn modelId="{983E2C65-F32B-4673-BAC1-CEF5F0173BBC}" type="presOf" srcId="{E058B869-FB7A-4FEB-B022-7F72F308BFCE}" destId="{CD0D3507-B37B-46AA-A4C5-1A6E49BA2338}" srcOrd="0" destOrd="0" presId="urn:microsoft.com/office/officeart/2018/2/layout/IconCircleList"/>
    <dgm:cxn modelId="{30E329A3-78EA-494F-98A0-82C4354FC365}" type="presOf" srcId="{91ED771E-8504-40A1-8E3C-5D905F05A5CE}" destId="{D3917AAA-B474-4420-BEE3-EF4BD8FF05AE}" srcOrd="0" destOrd="0" presId="urn:microsoft.com/office/officeart/2018/2/layout/IconCircleList"/>
    <dgm:cxn modelId="{E8A522CC-D357-49FC-B2D6-64B759FE303C}" srcId="{F4EF3435-81EF-47A8-80F3-37AF24E0A41C}" destId="{531D73C3-906F-4BEC-A167-9CE5F3056FE9}" srcOrd="1" destOrd="0" parTransId="{0ED277B9-054F-4275-980F-56284ED4B2AA}" sibTransId="{EF4B640E-CF70-4912-8C4A-6EC2A5BF1817}"/>
    <dgm:cxn modelId="{96E79A60-E827-45B2-B80E-778750F125A6}" type="presParOf" srcId="{B8F3B60A-B317-45EC-9559-06F241DD25E5}" destId="{4379C6EB-8003-49A7-BBD0-24AF5A4985C5}" srcOrd="0" destOrd="0" presId="urn:microsoft.com/office/officeart/2018/2/layout/IconCircleList"/>
    <dgm:cxn modelId="{61D81A02-6F18-4891-A732-50702196BF73}" type="presParOf" srcId="{4379C6EB-8003-49A7-BBD0-24AF5A4985C5}" destId="{734C283A-7F1D-4694-BEBF-37CA7025EFFB}" srcOrd="0" destOrd="0" presId="urn:microsoft.com/office/officeart/2018/2/layout/IconCircleList"/>
    <dgm:cxn modelId="{F841D881-CABF-41E9-AD28-EAF413D2AF74}" type="presParOf" srcId="{734C283A-7F1D-4694-BEBF-37CA7025EFFB}" destId="{65967B2C-10B6-4B0B-97D1-CB4573156C7A}" srcOrd="0" destOrd="0" presId="urn:microsoft.com/office/officeart/2018/2/layout/IconCircleList"/>
    <dgm:cxn modelId="{F1675E77-147E-42E2-A6A1-677479E99A27}" type="presParOf" srcId="{734C283A-7F1D-4694-BEBF-37CA7025EFFB}" destId="{D467522F-5CFE-4912-9384-43939C1393E1}" srcOrd="1" destOrd="0" presId="urn:microsoft.com/office/officeart/2018/2/layout/IconCircleList"/>
    <dgm:cxn modelId="{9E3CD0DC-A570-4A1A-A70D-5B78C46C42B9}" type="presParOf" srcId="{734C283A-7F1D-4694-BEBF-37CA7025EFFB}" destId="{0C3A45CC-7E32-4816-9AF0-FD4229749458}" srcOrd="2" destOrd="0" presId="urn:microsoft.com/office/officeart/2018/2/layout/IconCircleList"/>
    <dgm:cxn modelId="{533845D4-46FA-4586-83F2-18220843B73E}" type="presParOf" srcId="{734C283A-7F1D-4694-BEBF-37CA7025EFFB}" destId="{68D5202B-153B-4B2D-9F49-2DFD57C4AEBE}" srcOrd="3" destOrd="0" presId="urn:microsoft.com/office/officeart/2018/2/layout/IconCircleList"/>
    <dgm:cxn modelId="{A7AF50DD-79AB-4985-9929-E2109E46C1DB}" type="presParOf" srcId="{4379C6EB-8003-49A7-BBD0-24AF5A4985C5}" destId="{DC672E6E-1A10-4BE5-B371-6EA7A349828B}" srcOrd="1" destOrd="0" presId="urn:microsoft.com/office/officeart/2018/2/layout/IconCircleList"/>
    <dgm:cxn modelId="{7BDB4B0D-84D5-4056-A0F7-37E644F6B1B4}" type="presParOf" srcId="{4379C6EB-8003-49A7-BBD0-24AF5A4985C5}" destId="{6C32B78B-BD5C-4163-A6CB-68972047C8DC}" srcOrd="2" destOrd="0" presId="urn:microsoft.com/office/officeart/2018/2/layout/IconCircleList"/>
    <dgm:cxn modelId="{D8775F17-9BA9-4229-A0C0-86ADA0046B14}" type="presParOf" srcId="{6C32B78B-BD5C-4163-A6CB-68972047C8DC}" destId="{D6B22ED6-2CC6-406A-BA65-8F499E04B911}" srcOrd="0" destOrd="0" presId="urn:microsoft.com/office/officeart/2018/2/layout/IconCircleList"/>
    <dgm:cxn modelId="{5124E477-6276-4ECE-BB66-55FCE64EA6C5}" type="presParOf" srcId="{6C32B78B-BD5C-4163-A6CB-68972047C8DC}" destId="{E1D7CF03-8B84-455A-8E49-2D98F1E31B0F}" srcOrd="1" destOrd="0" presId="urn:microsoft.com/office/officeart/2018/2/layout/IconCircleList"/>
    <dgm:cxn modelId="{3293E903-2F00-451E-A986-E9E7AF4683EC}" type="presParOf" srcId="{6C32B78B-BD5C-4163-A6CB-68972047C8DC}" destId="{DDB83D46-BD02-41FE-82B0-D9F5C689EB02}" srcOrd="2" destOrd="0" presId="urn:microsoft.com/office/officeart/2018/2/layout/IconCircleList"/>
    <dgm:cxn modelId="{0E6E65D3-431E-4BD0-B469-BD5FA8563831}" type="presParOf" srcId="{6C32B78B-BD5C-4163-A6CB-68972047C8DC}" destId="{28DF8218-1860-4C9F-B214-5B72CDD70B3C}" srcOrd="3" destOrd="0" presId="urn:microsoft.com/office/officeart/2018/2/layout/IconCircleList"/>
    <dgm:cxn modelId="{A7A752D0-0562-4994-B5BA-E261883FDF4F}" type="presParOf" srcId="{4379C6EB-8003-49A7-BBD0-24AF5A4985C5}" destId="{D79728BE-EDD9-44C3-934F-F813CF6EA195}" srcOrd="3" destOrd="0" presId="urn:microsoft.com/office/officeart/2018/2/layout/IconCircleList"/>
    <dgm:cxn modelId="{5C1B4DEF-E752-4BF7-BF10-8E79DBDE5EE7}" type="presParOf" srcId="{4379C6EB-8003-49A7-BBD0-24AF5A4985C5}" destId="{2C830932-5D90-4B98-BC01-8893FA44CD28}" srcOrd="4" destOrd="0" presId="urn:microsoft.com/office/officeart/2018/2/layout/IconCircleList"/>
    <dgm:cxn modelId="{65956F28-39B1-4224-B7CA-9D5BCAD5BE5A}" type="presParOf" srcId="{2C830932-5D90-4B98-BC01-8893FA44CD28}" destId="{B6BE880F-E780-488B-B3DD-F8EBCB02966B}" srcOrd="0" destOrd="0" presId="urn:microsoft.com/office/officeart/2018/2/layout/IconCircleList"/>
    <dgm:cxn modelId="{367D86D0-3B76-4424-903E-465EC1880B00}" type="presParOf" srcId="{2C830932-5D90-4B98-BC01-8893FA44CD28}" destId="{CCCC06B7-5FA7-4E16-8A79-459D974F8EF4}" srcOrd="1" destOrd="0" presId="urn:microsoft.com/office/officeart/2018/2/layout/IconCircleList"/>
    <dgm:cxn modelId="{B5445952-D986-43CF-BDC0-0A8E040802EF}" type="presParOf" srcId="{2C830932-5D90-4B98-BC01-8893FA44CD28}" destId="{3B27BD26-F384-475C-B12E-8FFE1EDD42A3}" srcOrd="2" destOrd="0" presId="urn:microsoft.com/office/officeart/2018/2/layout/IconCircleList"/>
    <dgm:cxn modelId="{5AF52751-E621-448A-AEF9-13B7253A9348}" type="presParOf" srcId="{2C830932-5D90-4B98-BC01-8893FA44CD28}" destId="{D3917AAA-B474-4420-BEE3-EF4BD8FF05AE}" srcOrd="3" destOrd="0" presId="urn:microsoft.com/office/officeart/2018/2/layout/IconCircleList"/>
    <dgm:cxn modelId="{FC2063EF-21A1-4699-A573-9920CB63AAAB}" type="presParOf" srcId="{4379C6EB-8003-49A7-BBD0-24AF5A4985C5}" destId="{566409DD-57C8-4B40-A66B-F89CCA21B90B}" srcOrd="5" destOrd="0" presId="urn:microsoft.com/office/officeart/2018/2/layout/IconCircleList"/>
    <dgm:cxn modelId="{58E25654-C050-49F8-886E-EB105E4ABCCD}" type="presParOf" srcId="{4379C6EB-8003-49A7-BBD0-24AF5A4985C5}" destId="{A8394E08-BB02-458B-B8FA-7FA162E4E207}" srcOrd="6" destOrd="0" presId="urn:microsoft.com/office/officeart/2018/2/layout/IconCircleList"/>
    <dgm:cxn modelId="{08D29EBB-53CE-4932-AB23-A498AE1DECDB}" type="presParOf" srcId="{A8394E08-BB02-458B-B8FA-7FA162E4E207}" destId="{07C03266-FA2E-4967-B3D8-9BCDDB531457}" srcOrd="0" destOrd="0" presId="urn:microsoft.com/office/officeart/2018/2/layout/IconCircleList"/>
    <dgm:cxn modelId="{5C02396F-0147-47DD-8943-BEF775C2266C}" type="presParOf" srcId="{A8394E08-BB02-458B-B8FA-7FA162E4E207}" destId="{C7648A5C-41AD-4C16-B84E-60E183953271}" srcOrd="1" destOrd="0" presId="urn:microsoft.com/office/officeart/2018/2/layout/IconCircleList"/>
    <dgm:cxn modelId="{7D16A094-D1EA-4971-BB99-75EA60EDDC09}" type="presParOf" srcId="{A8394E08-BB02-458B-B8FA-7FA162E4E207}" destId="{0663BB9F-44B2-41FF-80CF-36002BE2BBCC}" srcOrd="2" destOrd="0" presId="urn:microsoft.com/office/officeart/2018/2/layout/IconCircleList"/>
    <dgm:cxn modelId="{8494F149-8947-4C25-AE0C-AB7E79B86993}" type="presParOf" srcId="{A8394E08-BB02-458B-B8FA-7FA162E4E207}" destId="{3A81B699-66C9-4185-87BD-9FFDED295EF7}" srcOrd="3" destOrd="0" presId="urn:microsoft.com/office/officeart/2018/2/layout/IconCircleList"/>
    <dgm:cxn modelId="{72856D75-26D1-4660-A23F-D270E9E21021}" type="presParOf" srcId="{4379C6EB-8003-49A7-BBD0-24AF5A4985C5}" destId="{CD0D3507-B37B-46AA-A4C5-1A6E49BA2338}" srcOrd="7" destOrd="0" presId="urn:microsoft.com/office/officeart/2018/2/layout/IconCircleList"/>
    <dgm:cxn modelId="{5219231E-31E9-41AA-929D-B0A73F501C6A}" type="presParOf" srcId="{4379C6EB-8003-49A7-BBD0-24AF5A4985C5}" destId="{5A1352B2-CF26-40EE-B0B2-8996573A11DE}" srcOrd="8" destOrd="0" presId="urn:microsoft.com/office/officeart/2018/2/layout/IconCircleList"/>
    <dgm:cxn modelId="{9742760B-795B-48DB-B1F6-3ED9E634F09C}" type="presParOf" srcId="{5A1352B2-CF26-40EE-B0B2-8996573A11DE}" destId="{956FBDB6-0252-4217-88A6-95CBD674214A}" srcOrd="0" destOrd="0" presId="urn:microsoft.com/office/officeart/2018/2/layout/IconCircleList"/>
    <dgm:cxn modelId="{BE664B92-9BCC-44DF-B369-A8308B6B27EC}" type="presParOf" srcId="{5A1352B2-CF26-40EE-B0B2-8996573A11DE}" destId="{D8612C16-0AC9-4143-84A5-12F88136A10F}" srcOrd="1" destOrd="0" presId="urn:microsoft.com/office/officeart/2018/2/layout/IconCircleList"/>
    <dgm:cxn modelId="{BED357CD-B1D6-43F0-9E69-749317DE9B8E}" type="presParOf" srcId="{5A1352B2-CF26-40EE-B0B2-8996573A11DE}" destId="{3721E9E0-11E5-47A0-B75C-5BE6BD74EE42}" srcOrd="2" destOrd="0" presId="urn:microsoft.com/office/officeart/2018/2/layout/IconCircleList"/>
    <dgm:cxn modelId="{30D7BFDE-22B0-4A65-A1D6-8B7A08333F72}" type="presParOf" srcId="{5A1352B2-CF26-40EE-B0B2-8996573A11DE}" destId="{A036C6CB-198E-4B1C-A9A8-E7D7D69A7E0F}" srcOrd="3" destOrd="0" presId="urn:microsoft.com/office/officeart/2018/2/layout/IconCircleList"/>
    <dgm:cxn modelId="{5F8A3453-3797-450A-A8B0-C8DF8EB823A3}" type="presParOf" srcId="{4379C6EB-8003-49A7-BBD0-24AF5A4985C5}" destId="{86D66619-C7FD-4C20-B666-0E7DC741344D}" srcOrd="9" destOrd="0" presId="urn:microsoft.com/office/officeart/2018/2/layout/IconCircleList"/>
    <dgm:cxn modelId="{15016492-C056-42FA-B9C3-2279F2069DA1}" type="presParOf" srcId="{4379C6EB-8003-49A7-BBD0-24AF5A4985C5}" destId="{72CF9816-5B3F-4FE2-886F-7E1BF0894082}" srcOrd="10" destOrd="0" presId="urn:microsoft.com/office/officeart/2018/2/layout/IconCircleList"/>
    <dgm:cxn modelId="{80D9E2E6-871F-4351-8943-C9BBF560835D}" type="presParOf" srcId="{72CF9816-5B3F-4FE2-886F-7E1BF0894082}" destId="{C8094A6F-835D-4B26-B8A5-D178A1E9981A}" srcOrd="0" destOrd="0" presId="urn:microsoft.com/office/officeart/2018/2/layout/IconCircleList"/>
    <dgm:cxn modelId="{16D2E7F2-CA8E-400E-8A04-4781B8E2B5AE}" type="presParOf" srcId="{72CF9816-5B3F-4FE2-886F-7E1BF0894082}" destId="{953AC935-77EE-412B-B33D-7040AD5F4225}" srcOrd="1" destOrd="0" presId="urn:microsoft.com/office/officeart/2018/2/layout/IconCircleList"/>
    <dgm:cxn modelId="{49A06336-3705-4EE6-8B67-54E7053B7E2A}" type="presParOf" srcId="{72CF9816-5B3F-4FE2-886F-7E1BF0894082}" destId="{46AA46D6-5289-41CF-99E7-868929DA60B4}" srcOrd="2" destOrd="0" presId="urn:microsoft.com/office/officeart/2018/2/layout/IconCircleList"/>
    <dgm:cxn modelId="{78A32C0B-03E1-409B-B70E-C369C400F67E}" type="presParOf" srcId="{72CF9816-5B3F-4FE2-886F-7E1BF0894082}" destId="{80A9CDDA-6E57-4157-8EBF-E8073F76FBF5}" srcOrd="3" destOrd="0" presId="urn:microsoft.com/office/officeart/2018/2/layout/IconCircleList"/>
  </dgm:cxnLst>
  <dgm:bg/>
  <dgm:whole/>
  <dgm:extLst>
    <a:ext uri="http://schemas.microsoft.com/office/drawing/2008/diagram">
      <dsp:dataModelExt xmlns:dsp="http://schemas.microsoft.com/office/drawing/2008/diagram" relId="rId12"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2DB83A58-7130-49D0-B455-2B2F9A5748B6}" type="doc">
      <dgm:prSet loTypeId="urn:microsoft.com/office/officeart/2005/8/layout/vList2" loCatId="list" qsTypeId="urn:microsoft.com/office/officeart/2005/8/quickstyle/simple4" qsCatId="simple" csTypeId="urn:microsoft.com/office/officeart/2005/8/colors/accent4_2" csCatId="accent4" phldr="1"/>
      <dgm:spPr/>
      <dgm:t>
        <a:bodyPr/>
        <a:lstStyle/>
        <a:p>
          <a:endParaRPr lang="aa-ET"/>
        </a:p>
      </dgm:t>
    </dgm:pt>
    <dgm:pt modelId="{297CAA45-6B71-4FBF-B5FB-2B77213D6E32}">
      <dgm:prSet custT="1"/>
      <dgm:spPr>
        <a:solidFill>
          <a:schemeClr val="accent2">
            <a:lumMod val="60000"/>
            <a:lumOff val="4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dgm:spPr>
      <dgm:t>
        <a:bodyPr vert="horz"/>
        <a:lstStyle/>
        <a:p>
          <a:pPr algn="ctr"/>
          <a:r>
            <a:rPr lang="en-US" sz="2200" b="1" dirty="0">
              <a:solidFill>
                <a:schemeClr val="tx1"/>
              </a:solidFill>
              <a:effectLst/>
              <a:latin typeface="Cambria" panose="02040503050406030204" pitchFamily="18" charset="0"/>
              <a:ea typeface="Cambria" panose="02040503050406030204" pitchFamily="18" charset="0"/>
            </a:rPr>
            <a:t>ACKNOWLEDGEMENT</a:t>
          </a:r>
          <a:endParaRPr lang="aa-ET" sz="2200" b="1" dirty="0">
            <a:solidFill>
              <a:schemeClr val="tx1"/>
            </a:solidFill>
            <a:effectLst/>
            <a:latin typeface="Cambria" panose="02040503050406030204" pitchFamily="18" charset="0"/>
            <a:ea typeface="Cambria" panose="02040503050406030204" pitchFamily="18" charset="0"/>
          </a:endParaRPr>
        </a:p>
      </dgm:t>
    </dgm:pt>
    <dgm:pt modelId="{5FA381F3-434B-4D2B-B4CF-72C03F6B04A7}" type="parTrans" cxnId="{60982CEF-002E-41F9-84A3-6976275ECD71}">
      <dgm:prSet/>
      <dgm:spPr/>
      <dgm:t>
        <a:bodyPr/>
        <a:lstStyle/>
        <a:p>
          <a:endParaRPr lang="aa-ET"/>
        </a:p>
      </dgm:t>
    </dgm:pt>
    <dgm:pt modelId="{3329177A-2BDE-4B8D-A3A3-0C35F089C98A}" type="sibTrans" cxnId="{60982CEF-002E-41F9-84A3-6976275ECD71}">
      <dgm:prSet/>
      <dgm:spPr/>
      <dgm:t>
        <a:bodyPr/>
        <a:lstStyle/>
        <a:p>
          <a:endParaRPr lang="aa-ET"/>
        </a:p>
      </dgm:t>
    </dgm:pt>
    <dgm:pt modelId="{92619017-ABE4-4C6C-939E-FE6023850981}" type="pres">
      <dgm:prSet presAssocID="{2DB83A58-7130-49D0-B455-2B2F9A5748B6}" presName="linear" presStyleCnt="0">
        <dgm:presLayoutVars>
          <dgm:animLvl val="lvl"/>
          <dgm:resizeHandles val="exact"/>
        </dgm:presLayoutVars>
      </dgm:prSet>
      <dgm:spPr/>
      <dgm:t>
        <a:bodyPr/>
        <a:lstStyle/>
        <a:p>
          <a:endParaRPr lang="en-US"/>
        </a:p>
      </dgm:t>
    </dgm:pt>
    <dgm:pt modelId="{8759A1CA-261E-4433-8E57-44AF78C96721}" type="pres">
      <dgm:prSet presAssocID="{297CAA45-6B71-4FBF-B5FB-2B77213D6E32}" presName="parentText" presStyleLbl="node1" presStyleIdx="0" presStyleCnt="1" custScaleY="91081" custLinFactNeighborX="0" custLinFactNeighborY="56370">
        <dgm:presLayoutVars>
          <dgm:chMax val="0"/>
          <dgm:bulletEnabled val="1"/>
        </dgm:presLayoutVars>
      </dgm:prSet>
      <dgm:spPr/>
      <dgm:t>
        <a:bodyPr/>
        <a:lstStyle/>
        <a:p>
          <a:endParaRPr lang="en-US"/>
        </a:p>
      </dgm:t>
    </dgm:pt>
  </dgm:ptLst>
  <dgm:cxnLst>
    <dgm:cxn modelId="{CB5013A3-7F37-43DA-AEF7-788C9BB38D1C}" type="presOf" srcId="{297CAA45-6B71-4FBF-B5FB-2B77213D6E32}" destId="{8759A1CA-261E-4433-8E57-44AF78C96721}" srcOrd="0" destOrd="0" presId="urn:microsoft.com/office/officeart/2005/8/layout/vList2"/>
    <dgm:cxn modelId="{7245919C-ACA2-45DD-8282-54365C09D302}" type="presOf" srcId="{2DB83A58-7130-49D0-B455-2B2F9A5748B6}" destId="{92619017-ABE4-4C6C-939E-FE6023850981}" srcOrd="0" destOrd="0" presId="urn:microsoft.com/office/officeart/2005/8/layout/vList2"/>
    <dgm:cxn modelId="{60982CEF-002E-41F9-84A3-6976275ECD71}" srcId="{2DB83A58-7130-49D0-B455-2B2F9A5748B6}" destId="{297CAA45-6B71-4FBF-B5FB-2B77213D6E32}" srcOrd="0" destOrd="0" parTransId="{5FA381F3-434B-4D2B-B4CF-72C03F6B04A7}" sibTransId="{3329177A-2BDE-4B8D-A3A3-0C35F089C98A}"/>
    <dgm:cxn modelId="{43D468F4-6AE6-46E9-A396-90F8AB2B2CD6}" type="presParOf" srcId="{92619017-ABE4-4C6C-939E-FE6023850981}" destId="{8759A1CA-261E-4433-8E57-44AF78C96721}" srcOrd="0" destOrd="0" presId="urn:microsoft.com/office/officeart/2005/8/layout/vList2"/>
  </dgm:cxnLst>
  <dgm:bg>
    <a:noFill/>
  </dgm:bg>
  <dgm:whole/>
  <dgm:extLst>
    <a:ext uri="http://schemas.microsoft.com/office/drawing/2008/diagram">
      <dsp:dataModelExt xmlns:dsp="http://schemas.microsoft.com/office/drawing/2008/diagram" relId="rId6"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24A41DF6-C5D2-479A-97E2-30C0D774039C}" type="doc">
      <dgm:prSet loTypeId="urn:microsoft.com/office/officeart/2008/layout/VerticalCurvedList" loCatId="list" qsTypeId="urn:microsoft.com/office/officeart/2005/8/quickstyle/simple5" qsCatId="simple" csTypeId="urn:microsoft.com/office/officeart/2005/8/colors/accent6_1" csCatId="accent6" phldr="1"/>
      <dgm:spPr>
        <a:scene3d>
          <a:camera prst="orthographicFront">
            <a:rot lat="0" lon="0" rev="0"/>
          </a:camera>
          <a:lightRig rig="contrasting" dir="t">
            <a:rot lat="0" lon="0" rev="1500000"/>
          </a:lightRig>
        </a:scene3d>
      </dgm:spPr>
      <dgm:t>
        <a:bodyPr/>
        <a:lstStyle/>
        <a:p>
          <a:endParaRPr lang="en-US"/>
        </a:p>
      </dgm:t>
    </dgm:pt>
    <dgm:pt modelId="{3A4358FB-102D-4632-AB7C-93FB74D21699}">
      <dgm:prSet custT="1"/>
      <dgm:spPr>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dgm:spPr>
      <dgm:t>
        <a:bodyPr/>
        <a:lstStyle/>
        <a:p>
          <a:pPr algn="l" rtl="0"/>
          <a:r>
            <a:rPr lang="en-GB" sz="1600" b="0" i="0" baseline="0" dirty="0">
              <a:latin typeface="Cambria" panose="02040503050406030204" pitchFamily="18" charset="0"/>
              <a:ea typeface="Cambria" panose="02040503050406030204" pitchFamily="18" charset="0"/>
            </a:rPr>
            <a:t>A special appreciation  to the Management of the Ministry of Economic Planning and Budget (MEPB) for their continuous support throughout the </a:t>
          </a:r>
          <a:r>
            <a:rPr lang="en-US" sz="1600" b="0" i="0" baseline="0" dirty="0">
              <a:latin typeface="Cambria" panose="02040503050406030204" pitchFamily="18" charset="0"/>
              <a:ea typeface="Cambria" panose="02040503050406030204" pitchFamily="18" charset="0"/>
            </a:rPr>
            <a:t>evaluation study on the abandoned projects statewide from 2012 till date.</a:t>
          </a:r>
          <a:endParaRPr lang="en-US" sz="1600" dirty="0">
            <a:latin typeface="Cambria" panose="02040503050406030204" pitchFamily="18" charset="0"/>
            <a:ea typeface="Cambria" panose="02040503050406030204" pitchFamily="18" charset="0"/>
          </a:endParaRPr>
        </a:p>
      </dgm:t>
    </dgm:pt>
    <dgm:pt modelId="{1F66BDBC-AE69-4E0F-AE60-AAE4C1056516}" type="parTrans" cxnId="{BD671B50-316E-4936-896C-44CEB6F595EC}">
      <dgm:prSet/>
      <dgm:spPr/>
      <dgm:t>
        <a:bodyPr/>
        <a:lstStyle/>
        <a:p>
          <a:endParaRPr lang="en-US"/>
        </a:p>
      </dgm:t>
    </dgm:pt>
    <dgm:pt modelId="{DD0AAC8A-1005-48BF-8BA5-5B0FD51BEEE2}" type="sibTrans" cxnId="{BD671B50-316E-4936-896C-44CEB6F595EC}">
      <dgm:prSet/>
      <dgm:spPr>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dgm:spPr>
      <dgm:t>
        <a:bodyPr/>
        <a:lstStyle/>
        <a:p>
          <a:endParaRPr lang="en-US"/>
        </a:p>
      </dgm:t>
    </dgm:pt>
    <dgm:pt modelId="{E5BE290D-089F-469E-9593-7076A0C4AA8C}">
      <dgm:prSet custT="1"/>
      <dgm:spPr>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dgm:spPr>
      <dgm:t>
        <a:bodyPr/>
        <a:lstStyle/>
        <a:p>
          <a:pPr algn="just"/>
          <a:r>
            <a:rPr lang="en-GB" sz="1600" b="0" i="0" baseline="0">
              <a:latin typeface="Cambria" panose="02040503050406030204" pitchFamily="18" charset="0"/>
              <a:ea typeface="Cambria" panose="02040503050406030204" pitchFamily="18" charset="0"/>
            </a:rPr>
            <a:t>Worthy of mentioning is the Honourable Commissioner Mr. Samuel Avwerosuo Egube, who aided the success of this study in his best. He is keenly interested in the success of the State to achieve her T.H.E.M.E.S Agenda</a:t>
          </a:r>
          <a:r>
            <a:rPr lang="en-GB" sz="1600" b="0" i="0">
              <a:latin typeface="Cambria" panose="02040503050406030204" pitchFamily="18" charset="0"/>
              <a:ea typeface="Cambria" panose="02040503050406030204" pitchFamily="18" charset="0"/>
            </a:rPr>
            <a:t> as well as Department to deliver its mandate.</a:t>
          </a:r>
          <a:endParaRPr lang="en-US" sz="1600" dirty="0">
            <a:latin typeface="Cambria" panose="02040503050406030204" pitchFamily="18" charset="0"/>
            <a:ea typeface="Cambria" panose="02040503050406030204" pitchFamily="18" charset="0"/>
          </a:endParaRPr>
        </a:p>
      </dgm:t>
    </dgm:pt>
    <dgm:pt modelId="{90AC4DE1-3780-4549-9B60-7D9AD90878D0}" type="parTrans" cxnId="{183EDC2F-70C6-48CE-B80E-3F788DDEA1C9}">
      <dgm:prSet/>
      <dgm:spPr/>
      <dgm:t>
        <a:bodyPr/>
        <a:lstStyle/>
        <a:p>
          <a:endParaRPr lang="en-US"/>
        </a:p>
      </dgm:t>
    </dgm:pt>
    <dgm:pt modelId="{2DC8F2DE-FB1C-4A49-829B-C67E583034B9}" type="sibTrans" cxnId="{183EDC2F-70C6-48CE-B80E-3F788DDEA1C9}">
      <dgm:prSet/>
      <dgm:spPr/>
      <dgm:t>
        <a:bodyPr/>
        <a:lstStyle/>
        <a:p>
          <a:endParaRPr lang="en-US"/>
        </a:p>
      </dgm:t>
    </dgm:pt>
    <dgm:pt modelId="{0B899903-964D-46F8-9B8C-EA6BCDE0B4D6}">
      <dgm:prSet custT="1"/>
      <dgm:spPr>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dgm:spPr>
      <dgm:t>
        <a:bodyPr/>
        <a:lstStyle/>
        <a:p>
          <a:pPr algn="just"/>
          <a:r>
            <a:rPr lang="en-GB" sz="1600" b="0" i="0" baseline="0" dirty="0">
              <a:latin typeface="Cambria" panose="02040503050406030204" pitchFamily="18" charset="0"/>
              <a:ea typeface="Cambria" panose="02040503050406030204" pitchFamily="18" charset="0"/>
            </a:rPr>
            <a:t>We are grateful for the unflinching support of the Special Adviser to the Governor on Economic Planning and Budget,  Aare  Bayo</a:t>
          </a:r>
          <a:r>
            <a:rPr lang="en-GB" sz="1600" b="0" i="0" dirty="0">
              <a:latin typeface="Cambria" panose="02040503050406030204" pitchFamily="18" charset="0"/>
              <a:ea typeface="Cambria" panose="02040503050406030204" pitchFamily="18" charset="0"/>
            </a:rPr>
            <a:t> Sodade who ceaselessly ensure we are in order and timely.</a:t>
          </a:r>
          <a:endParaRPr lang="en-US" sz="1600" dirty="0">
            <a:latin typeface="Cambria" panose="02040503050406030204" pitchFamily="18" charset="0"/>
            <a:ea typeface="Cambria" panose="02040503050406030204" pitchFamily="18" charset="0"/>
          </a:endParaRPr>
        </a:p>
      </dgm:t>
    </dgm:pt>
    <dgm:pt modelId="{FD4E3699-4491-4989-A260-59A5B6438FB2}" type="parTrans" cxnId="{268B81A6-9BB9-4490-8906-35DEE949E6B9}">
      <dgm:prSet/>
      <dgm:spPr/>
      <dgm:t>
        <a:bodyPr/>
        <a:lstStyle/>
        <a:p>
          <a:endParaRPr lang="en-US"/>
        </a:p>
      </dgm:t>
    </dgm:pt>
    <dgm:pt modelId="{F141CED2-9B32-44AF-865E-22E1F2053027}" type="sibTrans" cxnId="{268B81A6-9BB9-4490-8906-35DEE949E6B9}">
      <dgm:prSet/>
      <dgm:spPr/>
      <dgm:t>
        <a:bodyPr/>
        <a:lstStyle/>
        <a:p>
          <a:endParaRPr lang="en-US"/>
        </a:p>
      </dgm:t>
    </dgm:pt>
    <dgm:pt modelId="{69418CE0-54FB-4799-AD71-BAE84A46CD64}">
      <dgm:prSet custT="1"/>
      <dgm:spPr>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dgm:spPr>
      <dgm:t>
        <a:bodyPr/>
        <a:lstStyle/>
        <a:p>
          <a:pPr algn="just"/>
          <a:r>
            <a:rPr lang="en-GB" sz="1600" b="0" i="0" baseline="0" dirty="0">
              <a:latin typeface="Cambria" panose="02040503050406030204" pitchFamily="18" charset="0"/>
              <a:ea typeface="Cambria" panose="02040503050406030204" pitchFamily="18" charset="0"/>
            </a:rPr>
            <a:t>Words cannot express how grateful we are to our amiable Permanent Secretary, Mrs. </a:t>
          </a:r>
          <a:r>
            <a:rPr lang="en-GB" sz="1600" b="0" i="0" baseline="0" dirty="0" err="1">
              <a:latin typeface="Cambria" panose="02040503050406030204" pitchFamily="18" charset="0"/>
              <a:ea typeface="Cambria" panose="02040503050406030204" pitchFamily="18" charset="0"/>
            </a:rPr>
            <a:t>Adetutu</a:t>
          </a:r>
          <a:r>
            <a:rPr lang="en-GB" sz="1600" b="0" i="0" baseline="0" dirty="0">
              <a:latin typeface="Cambria" panose="02040503050406030204" pitchFamily="18" charset="0"/>
              <a:ea typeface="Cambria" panose="02040503050406030204" pitchFamily="18" charset="0"/>
            </a:rPr>
            <a:t> Abiola </a:t>
          </a:r>
          <a:r>
            <a:rPr lang="en-GB" sz="1600" b="0" i="0" baseline="0" dirty="0" err="1">
              <a:latin typeface="Cambria" panose="02040503050406030204" pitchFamily="18" charset="0"/>
              <a:ea typeface="Cambria" panose="02040503050406030204" pitchFamily="18" charset="0"/>
            </a:rPr>
            <a:t>Liadi</a:t>
          </a:r>
          <a:r>
            <a:rPr lang="en-GB" sz="1600" b="0" i="0" baseline="0" dirty="0">
              <a:latin typeface="Cambria" panose="02040503050406030204" pitchFamily="18" charset="0"/>
              <a:ea typeface="Cambria" panose="02040503050406030204" pitchFamily="18" charset="0"/>
            </a:rPr>
            <a:t>, for her selfless support and continuous guidance.</a:t>
          </a:r>
          <a:endParaRPr lang="en-US" sz="1600" dirty="0">
            <a:latin typeface="Cambria" panose="02040503050406030204" pitchFamily="18" charset="0"/>
            <a:ea typeface="Cambria" panose="02040503050406030204" pitchFamily="18" charset="0"/>
          </a:endParaRPr>
        </a:p>
      </dgm:t>
    </dgm:pt>
    <dgm:pt modelId="{2539013B-6D62-4555-89ED-F273F1D096CF}" type="parTrans" cxnId="{47CFA81B-18B7-4D09-BB08-A6C8EF6DAA77}">
      <dgm:prSet/>
      <dgm:spPr/>
      <dgm:t>
        <a:bodyPr/>
        <a:lstStyle/>
        <a:p>
          <a:endParaRPr lang="en-US"/>
        </a:p>
      </dgm:t>
    </dgm:pt>
    <dgm:pt modelId="{F508DFA4-280F-4015-ABCA-D471B1066A4E}" type="sibTrans" cxnId="{47CFA81B-18B7-4D09-BB08-A6C8EF6DAA77}">
      <dgm:prSet/>
      <dgm:spPr/>
      <dgm:t>
        <a:bodyPr/>
        <a:lstStyle/>
        <a:p>
          <a:endParaRPr lang="en-US"/>
        </a:p>
      </dgm:t>
    </dgm:pt>
    <dgm:pt modelId="{ABDD2AFA-3304-446C-BC7C-59F1F687CEE1}">
      <dgm:prSet custT="1"/>
      <dgm:spPr>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dgm:spPr>
      <dgm:t>
        <a:bodyPr/>
        <a:lstStyle/>
        <a:p>
          <a:pPr algn="just"/>
          <a:r>
            <a:rPr lang="en-GB" sz="1600" b="0" i="0" baseline="0" dirty="0">
              <a:latin typeface="Cambria" panose="02040503050406030204" pitchFamily="18" charset="0"/>
              <a:ea typeface="Cambria" panose="02040503050406030204" pitchFamily="18" charset="0"/>
            </a:rPr>
            <a:t>We also </a:t>
          </a:r>
          <a:r>
            <a:rPr lang="en-GB" sz="1600" dirty="0">
              <a:latin typeface="Cambria" panose="02040503050406030204" pitchFamily="18" charset="0"/>
              <a:ea typeface="Cambria" panose="02040503050406030204" pitchFamily="18" charset="0"/>
            </a:rPr>
            <a:t>appreciate</a:t>
          </a:r>
          <a:r>
            <a:rPr lang="en-GB" sz="1600" b="0" i="0" baseline="0" dirty="0">
              <a:latin typeface="Cambria" panose="02040503050406030204" pitchFamily="18" charset="0"/>
              <a:ea typeface="Cambria" panose="02040503050406030204" pitchFamily="18" charset="0"/>
            </a:rPr>
            <a:t> the entire staff of Monitoring and Evaluation Department (MED) and respective MDAs for their cooperation during the evaluation and inspection of the project.</a:t>
          </a:r>
          <a:endParaRPr lang="en-US" sz="1600" dirty="0">
            <a:latin typeface="Cambria" panose="02040503050406030204" pitchFamily="18" charset="0"/>
            <a:ea typeface="Cambria" panose="02040503050406030204" pitchFamily="18" charset="0"/>
          </a:endParaRPr>
        </a:p>
      </dgm:t>
    </dgm:pt>
    <dgm:pt modelId="{70AC5B21-1FA7-43F4-9D95-2DBAFA806C96}" type="parTrans" cxnId="{912D1DED-EE9F-46A9-B841-B15C77FD3844}">
      <dgm:prSet/>
      <dgm:spPr/>
      <dgm:t>
        <a:bodyPr/>
        <a:lstStyle/>
        <a:p>
          <a:endParaRPr lang="en-US"/>
        </a:p>
      </dgm:t>
    </dgm:pt>
    <dgm:pt modelId="{DEEDEB55-9EF8-4FDE-85F9-40E76255CFFF}" type="sibTrans" cxnId="{912D1DED-EE9F-46A9-B841-B15C77FD3844}">
      <dgm:prSet/>
      <dgm:spPr/>
      <dgm:t>
        <a:bodyPr/>
        <a:lstStyle/>
        <a:p>
          <a:endParaRPr lang="en-US"/>
        </a:p>
      </dgm:t>
    </dgm:pt>
    <dgm:pt modelId="{097277C4-EC53-4D63-8A26-48867C6F2304}">
      <dgm:prSet custT="1"/>
      <dgm:spPr>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dgm:spPr>
      <dgm:t>
        <a:bodyPr/>
        <a:lstStyle/>
        <a:p>
          <a:pPr algn="just"/>
          <a:r>
            <a:rPr lang="en-US" sz="1600" dirty="0">
              <a:latin typeface="Cambria" panose="02040503050406030204" pitchFamily="18" charset="0"/>
              <a:ea typeface="Cambria" panose="02040503050406030204" pitchFamily="18" charset="0"/>
            </a:rPr>
            <a:t>We appreciate the tremendous support rendered by all Agencies of the State Government involved in project execution during the course of this study.</a:t>
          </a:r>
        </a:p>
      </dgm:t>
    </dgm:pt>
    <dgm:pt modelId="{A80A73D3-C973-40FB-B30D-8DF55091F2C3}" type="parTrans" cxnId="{2427F2A2-80E5-4E53-89F2-313DF1925E6C}">
      <dgm:prSet/>
      <dgm:spPr/>
      <dgm:t>
        <a:bodyPr/>
        <a:lstStyle/>
        <a:p>
          <a:endParaRPr lang="en-US"/>
        </a:p>
      </dgm:t>
    </dgm:pt>
    <dgm:pt modelId="{87445CF4-FDC7-414F-B6AF-938085628170}" type="sibTrans" cxnId="{2427F2A2-80E5-4E53-89F2-313DF1925E6C}">
      <dgm:prSet/>
      <dgm:spPr/>
      <dgm:t>
        <a:bodyPr/>
        <a:lstStyle/>
        <a:p>
          <a:endParaRPr lang="en-US"/>
        </a:p>
      </dgm:t>
    </dgm:pt>
    <dgm:pt modelId="{88D9F54B-9755-40D1-B43F-5F8B32EE11CA}" type="pres">
      <dgm:prSet presAssocID="{24A41DF6-C5D2-479A-97E2-30C0D774039C}" presName="Name0" presStyleCnt="0">
        <dgm:presLayoutVars>
          <dgm:chMax val="7"/>
          <dgm:chPref val="7"/>
          <dgm:dir/>
        </dgm:presLayoutVars>
      </dgm:prSet>
      <dgm:spPr/>
      <dgm:t>
        <a:bodyPr/>
        <a:lstStyle/>
        <a:p>
          <a:endParaRPr lang="en-US"/>
        </a:p>
      </dgm:t>
    </dgm:pt>
    <dgm:pt modelId="{D4E3DF8E-D19B-4770-992C-270923995BEB}" type="pres">
      <dgm:prSet presAssocID="{24A41DF6-C5D2-479A-97E2-30C0D774039C}" presName="Name1" presStyleCnt="0"/>
      <dgm:spPr>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dgm:spPr>
    </dgm:pt>
    <dgm:pt modelId="{1B075CED-1C9C-4E33-84AF-8DFECE917A46}" type="pres">
      <dgm:prSet presAssocID="{24A41DF6-C5D2-479A-97E2-30C0D774039C}" presName="cycle" presStyleCnt="0"/>
      <dgm:spPr>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dgm:spPr>
    </dgm:pt>
    <dgm:pt modelId="{5FCD9848-A9B4-49AE-8401-8D537D86D05A}" type="pres">
      <dgm:prSet presAssocID="{24A41DF6-C5D2-479A-97E2-30C0D774039C}" presName="srcNode" presStyleLbl="node1" presStyleIdx="0" presStyleCnt="6"/>
      <dgm:spPr>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dgm:spPr>
    </dgm:pt>
    <dgm:pt modelId="{ECB21E0B-D2E3-4BD9-8088-4C0B4F2D16CD}" type="pres">
      <dgm:prSet presAssocID="{24A41DF6-C5D2-479A-97E2-30C0D774039C}" presName="conn" presStyleLbl="parChTrans1D2" presStyleIdx="0" presStyleCnt="1"/>
      <dgm:spPr/>
      <dgm:t>
        <a:bodyPr/>
        <a:lstStyle/>
        <a:p>
          <a:endParaRPr lang="en-US"/>
        </a:p>
      </dgm:t>
    </dgm:pt>
    <dgm:pt modelId="{B2D1A73C-8797-4009-939F-79582EC419F9}" type="pres">
      <dgm:prSet presAssocID="{24A41DF6-C5D2-479A-97E2-30C0D774039C}" presName="extraNode" presStyleLbl="node1" presStyleIdx="0" presStyleCnt="6"/>
      <dgm:spPr>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dgm:spPr>
    </dgm:pt>
    <dgm:pt modelId="{281A1031-B910-4FAA-AB74-865DF8740E1B}" type="pres">
      <dgm:prSet presAssocID="{24A41DF6-C5D2-479A-97E2-30C0D774039C}" presName="dstNode" presStyleLbl="node1" presStyleIdx="0" presStyleCnt="6"/>
      <dgm:spPr>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dgm:spPr>
    </dgm:pt>
    <dgm:pt modelId="{91150B3C-DB79-4873-B3F2-5A412B319BFB}" type="pres">
      <dgm:prSet presAssocID="{3A4358FB-102D-4632-AB7C-93FB74D21699}" presName="text_1" presStyleLbl="node1" presStyleIdx="0" presStyleCnt="6">
        <dgm:presLayoutVars>
          <dgm:bulletEnabled val="1"/>
        </dgm:presLayoutVars>
      </dgm:prSet>
      <dgm:spPr/>
      <dgm:t>
        <a:bodyPr/>
        <a:lstStyle/>
        <a:p>
          <a:endParaRPr lang="en-US"/>
        </a:p>
      </dgm:t>
    </dgm:pt>
    <dgm:pt modelId="{362A1510-D10C-460D-A0BB-FCB7B944EA94}" type="pres">
      <dgm:prSet presAssocID="{3A4358FB-102D-4632-AB7C-93FB74D21699}" presName="accent_1" presStyleCnt="0"/>
      <dgm:spPr>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dgm:spPr>
    </dgm:pt>
    <dgm:pt modelId="{95DDF481-FE00-4BC7-87C2-C5063867DC18}" type="pres">
      <dgm:prSet presAssocID="{3A4358FB-102D-4632-AB7C-93FB74D21699}" presName="accentRepeatNode" presStyleLbl="solidFgAcc1" presStyleIdx="0" presStyleCnt="6"/>
      <dgm:spPr>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dgm:spPr>
    </dgm:pt>
    <dgm:pt modelId="{AE28C1EC-04EE-4D4E-9D04-8BD1B845CBB3}" type="pres">
      <dgm:prSet presAssocID="{E5BE290D-089F-469E-9593-7076A0C4AA8C}" presName="text_2" presStyleLbl="node1" presStyleIdx="1" presStyleCnt="6">
        <dgm:presLayoutVars>
          <dgm:bulletEnabled val="1"/>
        </dgm:presLayoutVars>
      </dgm:prSet>
      <dgm:spPr/>
      <dgm:t>
        <a:bodyPr/>
        <a:lstStyle/>
        <a:p>
          <a:endParaRPr lang="en-US"/>
        </a:p>
      </dgm:t>
    </dgm:pt>
    <dgm:pt modelId="{BC4CB84E-3F27-48EC-BDFD-75D1BEE6B720}" type="pres">
      <dgm:prSet presAssocID="{E5BE290D-089F-469E-9593-7076A0C4AA8C}" presName="accent_2" presStyleCnt="0"/>
      <dgm:spPr>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dgm:spPr>
    </dgm:pt>
    <dgm:pt modelId="{D3CF6932-9137-488F-842D-36378B54FA9A}" type="pres">
      <dgm:prSet presAssocID="{E5BE290D-089F-469E-9593-7076A0C4AA8C}" presName="accentRepeatNode" presStyleLbl="solidFgAcc1" presStyleIdx="1" presStyleCnt="6"/>
      <dgm:spPr>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dgm:spPr>
    </dgm:pt>
    <dgm:pt modelId="{0C15A1C3-0F81-4B89-88FF-F7144F63559C}" type="pres">
      <dgm:prSet presAssocID="{0B899903-964D-46F8-9B8C-EA6BCDE0B4D6}" presName="text_3" presStyleLbl="node1" presStyleIdx="2" presStyleCnt="6">
        <dgm:presLayoutVars>
          <dgm:bulletEnabled val="1"/>
        </dgm:presLayoutVars>
      </dgm:prSet>
      <dgm:spPr/>
      <dgm:t>
        <a:bodyPr/>
        <a:lstStyle/>
        <a:p>
          <a:endParaRPr lang="en-US"/>
        </a:p>
      </dgm:t>
    </dgm:pt>
    <dgm:pt modelId="{459D9233-205A-4694-AB62-717F1ABB5596}" type="pres">
      <dgm:prSet presAssocID="{0B899903-964D-46F8-9B8C-EA6BCDE0B4D6}" presName="accent_3" presStyleCnt="0"/>
      <dgm:spPr>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dgm:spPr>
    </dgm:pt>
    <dgm:pt modelId="{9602C260-D6CF-42B2-9AC0-B5414E0A6738}" type="pres">
      <dgm:prSet presAssocID="{0B899903-964D-46F8-9B8C-EA6BCDE0B4D6}" presName="accentRepeatNode" presStyleLbl="solidFgAcc1" presStyleIdx="2" presStyleCnt="6"/>
      <dgm:spPr>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dgm:spPr>
    </dgm:pt>
    <dgm:pt modelId="{67E2EE77-0C5E-4E22-AF2F-48CAD4616093}" type="pres">
      <dgm:prSet presAssocID="{69418CE0-54FB-4799-AD71-BAE84A46CD64}" presName="text_4" presStyleLbl="node1" presStyleIdx="3" presStyleCnt="6">
        <dgm:presLayoutVars>
          <dgm:bulletEnabled val="1"/>
        </dgm:presLayoutVars>
      </dgm:prSet>
      <dgm:spPr/>
      <dgm:t>
        <a:bodyPr/>
        <a:lstStyle/>
        <a:p>
          <a:endParaRPr lang="en-US"/>
        </a:p>
      </dgm:t>
    </dgm:pt>
    <dgm:pt modelId="{919FAD3B-39A0-4041-84AE-51F9AC58D0CC}" type="pres">
      <dgm:prSet presAssocID="{69418CE0-54FB-4799-AD71-BAE84A46CD64}" presName="accent_4" presStyleCnt="0"/>
      <dgm:spPr>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dgm:spPr>
    </dgm:pt>
    <dgm:pt modelId="{A1FB6F47-19AA-47B5-BD78-707F024C4046}" type="pres">
      <dgm:prSet presAssocID="{69418CE0-54FB-4799-AD71-BAE84A46CD64}" presName="accentRepeatNode" presStyleLbl="solidFgAcc1" presStyleIdx="3" presStyleCnt="6"/>
      <dgm:spPr>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dgm:spPr>
    </dgm:pt>
    <dgm:pt modelId="{121510F1-D6A6-4F51-A162-7AA2E2E3581A}" type="pres">
      <dgm:prSet presAssocID="{097277C4-EC53-4D63-8A26-48867C6F2304}" presName="text_5" presStyleLbl="node1" presStyleIdx="4" presStyleCnt="6">
        <dgm:presLayoutVars>
          <dgm:bulletEnabled val="1"/>
        </dgm:presLayoutVars>
      </dgm:prSet>
      <dgm:spPr/>
      <dgm:t>
        <a:bodyPr/>
        <a:lstStyle/>
        <a:p>
          <a:endParaRPr lang="en-US"/>
        </a:p>
      </dgm:t>
    </dgm:pt>
    <dgm:pt modelId="{DC70B44C-4650-402A-AE4F-D675F267821E}" type="pres">
      <dgm:prSet presAssocID="{097277C4-EC53-4D63-8A26-48867C6F2304}" presName="accent_5" presStyleCnt="0"/>
      <dgm:spPr>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dgm:spPr>
    </dgm:pt>
    <dgm:pt modelId="{4FE59868-DEBA-40E2-B0A7-70CC019BA864}" type="pres">
      <dgm:prSet presAssocID="{097277C4-EC53-4D63-8A26-48867C6F2304}" presName="accentRepeatNode" presStyleLbl="solidFgAcc1" presStyleIdx="4" presStyleCnt="6"/>
      <dgm:spPr>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dgm:spPr>
    </dgm:pt>
    <dgm:pt modelId="{C5960DFB-6C75-4EBC-9C9C-C14D999E1DE7}" type="pres">
      <dgm:prSet presAssocID="{ABDD2AFA-3304-446C-BC7C-59F1F687CEE1}" presName="text_6" presStyleLbl="node1" presStyleIdx="5" presStyleCnt="6">
        <dgm:presLayoutVars>
          <dgm:bulletEnabled val="1"/>
        </dgm:presLayoutVars>
      </dgm:prSet>
      <dgm:spPr/>
      <dgm:t>
        <a:bodyPr/>
        <a:lstStyle/>
        <a:p>
          <a:endParaRPr lang="en-US"/>
        </a:p>
      </dgm:t>
    </dgm:pt>
    <dgm:pt modelId="{C650F20A-A2BB-4A92-AFFE-BB1E70060196}" type="pres">
      <dgm:prSet presAssocID="{ABDD2AFA-3304-446C-BC7C-59F1F687CEE1}" presName="accent_6" presStyleCnt="0"/>
      <dgm:spPr>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dgm:spPr>
    </dgm:pt>
    <dgm:pt modelId="{6306AE1A-3C80-4FDF-BDA2-5B2163C55C6E}" type="pres">
      <dgm:prSet presAssocID="{ABDD2AFA-3304-446C-BC7C-59F1F687CEE1}" presName="accentRepeatNode" presStyleLbl="solidFgAcc1" presStyleIdx="5" presStyleCnt="6"/>
      <dgm:spPr>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dgm:spPr>
    </dgm:pt>
  </dgm:ptLst>
  <dgm:cxnLst>
    <dgm:cxn modelId="{BD671B50-316E-4936-896C-44CEB6F595EC}" srcId="{24A41DF6-C5D2-479A-97E2-30C0D774039C}" destId="{3A4358FB-102D-4632-AB7C-93FB74D21699}" srcOrd="0" destOrd="0" parTransId="{1F66BDBC-AE69-4E0F-AE60-AAE4C1056516}" sibTransId="{DD0AAC8A-1005-48BF-8BA5-5B0FD51BEEE2}"/>
    <dgm:cxn modelId="{183EDC2F-70C6-48CE-B80E-3F788DDEA1C9}" srcId="{24A41DF6-C5D2-479A-97E2-30C0D774039C}" destId="{E5BE290D-089F-469E-9593-7076A0C4AA8C}" srcOrd="1" destOrd="0" parTransId="{90AC4DE1-3780-4549-9B60-7D9AD90878D0}" sibTransId="{2DC8F2DE-FB1C-4A49-829B-C67E583034B9}"/>
    <dgm:cxn modelId="{133B9D9C-AD13-457C-B3C2-7F3F5CD675FE}" type="presOf" srcId="{3A4358FB-102D-4632-AB7C-93FB74D21699}" destId="{91150B3C-DB79-4873-B3F2-5A412B319BFB}" srcOrd="0" destOrd="0" presId="urn:microsoft.com/office/officeart/2008/layout/VerticalCurvedList"/>
    <dgm:cxn modelId="{912D1DED-EE9F-46A9-B841-B15C77FD3844}" srcId="{24A41DF6-C5D2-479A-97E2-30C0D774039C}" destId="{ABDD2AFA-3304-446C-BC7C-59F1F687CEE1}" srcOrd="5" destOrd="0" parTransId="{70AC5B21-1FA7-43F4-9D95-2DBAFA806C96}" sibTransId="{DEEDEB55-9EF8-4FDE-85F9-40E76255CFFF}"/>
    <dgm:cxn modelId="{2427F2A2-80E5-4E53-89F2-313DF1925E6C}" srcId="{24A41DF6-C5D2-479A-97E2-30C0D774039C}" destId="{097277C4-EC53-4D63-8A26-48867C6F2304}" srcOrd="4" destOrd="0" parTransId="{A80A73D3-C973-40FB-B30D-8DF55091F2C3}" sibTransId="{87445CF4-FDC7-414F-B6AF-938085628170}"/>
    <dgm:cxn modelId="{B97E313F-D91B-4B3E-8F28-101D35A03D44}" type="presOf" srcId="{ABDD2AFA-3304-446C-BC7C-59F1F687CEE1}" destId="{C5960DFB-6C75-4EBC-9C9C-C14D999E1DE7}" srcOrd="0" destOrd="0" presId="urn:microsoft.com/office/officeart/2008/layout/VerticalCurvedList"/>
    <dgm:cxn modelId="{0FD6D390-ECDC-4975-AAE1-2A9A4206841E}" type="presOf" srcId="{69418CE0-54FB-4799-AD71-BAE84A46CD64}" destId="{67E2EE77-0C5E-4E22-AF2F-48CAD4616093}" srcOrd="0" destOrd="0" presId="urn:microsoft.com/office/officeart/2008/layout/VerticalCurvedList"/>
    <dgm:cxn modelId="{268B81A6-9BB9-4490-8906-35DEE949E6B9}" srcId="{24A41DF6-C5D2-479A-97E2-30C0D774039C}" destId="{0B899903-964D-46F8-9B8C-EA6BCDE0B4D6}" srcOrd="2" destOrd="0" parTransId="{FD4E3699-4491-4989-A260-59A5B6438FB2}" sibTransId="{F141CED2-9B32-44AF-865E-22E1F2053027}"/>
    <dgm:cxn modelId="{57DF4511-D09F-4CA4-8269-DC296695DCA8}" type="presOf" srcId="{DD0AAC8A-1005-48BF-8BA5-5B0FD51BEEE2}" destId="{ECB21E0B-D2E3-4BD9-8088-4C0B4F2D16CD}" srcOrd="0" destOrd="0" presId="urn:microsoft.com/office/officeart/2008/layout/VerticalCurvedList"/>
    <dgm:cxn modelId="{A17FF83E-B806-4F9E-868B-BC39C905153D}" type="presOf" srcId="{24A41DF6-C5D2-479A-97E2-30C0D774039C}" destId="{88D9F54B-9755-40D1-B43F-5F8B32EE11CA}" srcOrd="0" destOrd="0" presId="urn:microsoft.com/office/officeart/2008/layout/VerticalCurvedList"/>
    <dgm:cxn modelId="{2E2802A0-4321-41E5-91A0-41A14F6310A3}" type="presOf" srcId="{097277C4-EC53-4D63-8A26-48867C6F2304}" destId="{121510F1-D6A6-4F51-A162-7AA2E2E3581A}" srcOrd="0" destOrd="0" presId="urn:microsoft.com/office/officeart/2008/layout/VerticalCurvedList"/>
    <dgm:cxn modelId="{47CFA81B-18B7-4D09-BB08-A6C8EF6DAA77}" srcId="{24A41DF6-C5D2-479A-97E2-30C0D774039C}" destId="{69418CE0-54FB-4799-AD71-BAE84A46CD64}" srcOrd="3" destOrd="0" parTransId="{2539013B-6D62-4555-89ED-F273F1D096CF}" sibTransId="{F508DFA4-280F-4015-ABCA-D471B1066A4E}"/>
    <dgm:cxn modelId="{87DD5060-62E6-452F-9280-56B035837228}" type="presOf" srcId="{E5BE290D-089F-469E-9593-7076A0C4AA8C}" destId="{AE28C1EC-04EE-4D4E-9D04-8BD1B845CBB3}" srcOrd="0" destOrd="0" presId="urn:microsoft.com/office/officeart/2008/layout/VerticalCurvedList"/>
    <dgm:cxn modelId="{5F15DE82-D0B4-466D-92E6-88CFDF5FB462}" type="presOf" srcId="{0B899903-964D-46F8-9B8C-EA6BCDE0B4D6}" destId="{0C15A1C3-0F81-4B89-88FF-F7144F63559C}" srcOrd="0" destOrd="0" presId="urn:microsoft.com/office/officeart/2008/layout/VerticalCurvedList"/>
    <dgm:cxn modelId="{DCC68057-E82D-4697-A5CF-C5B3BF8AD66B}" type="presParOf" srcId="{88D9F54B-9755-40D1-B43F-5F8B32EE11CA}" destId="{D4E3DF8E-D19B-4770-992C-270923995BEB}" srcOrd="0" destOrd="0" presId="urn:microsoft.com/office/officeart/2008/layout/VerticalCurvedList"/>
    <dgm:cxn modelId="{CB0F081D-6A8C-47A5-B93F-67A50E10B576}" type="presParOf" srcId="{D4E3DF8E-D19B-4770-992C-270923995BEB}" destId="{1B075CED-1C9C-4E33-84AF-8DFECE917A46}" srcOrd="0" destOrd="0" presId="urn:microsoft.com/office/officeart/2008/layout/VerticalCurvedList"/>
    <dgm:cxn modelId="{7E982D2A-FC68-4E2E-9DBF-C5D9C14C3D99}" type="presParOf" srcId="{1B075CED-1C9C-4E33-84AF-8DFECE917A46}" destId="{5FCD9848-A9B4-49AE-8401-8D537D86D05A}" srcOrd="0" destOrd="0" presId="urn:microsoft.com/office/officeart/2008/layout/VerticalCurvedList"/>
    <dgm:cxn modelId="{BC525334-9331-44EC-9C6B-A7F9DEF003C3}" type="presParOf" srcId="{1B075CED-1C9C-4E33-84AF-8DFECE917A46}" destId="{ECB21E0B-D2E3-4BD9-8088-4C0B4F2D16CD}" srcOrd="1" destOrd="0" presId="urn:microsoft.com/office/officeart/2008/layout/VerticalCurvedList"/>
    <dgm:cxn modelId="{C420AB3D-D9E6-4BA2-9CD2-B42EFFE10C4D}" type="presParOf" srcId="{1B075CED-1C9C-4E33-84AF-8DFECE917A46}" destId="{B2D1A73C-8797-4009-939F-79582EC419F9}" srcOrd="2" destOrd="0" presId="urn:microsoft.com/office/officeart/2008/layout/VerticalCurvedList"/>
    <dgm:cxn modelId="{D1E8CE8D-BC37-4506-8AFE-76EB3D1DE843}" type="presParOf" srcId="{1B075CED-1C9C-4E33-84AF-8DFECE917A46}" destId="{281A1031-B910-4FAA-AB74-865DF8740E1B}" srcOrd="3" destOrd="0" presId="urn:microsoft.com/office/officeart/2008/layout/VerticalCurvedList"/>
    <dgm:cxn modelId="{B2F7625F-73B0-406D-82DA-7C635CCE7A83}" type="presParOf" srcId="{D4E3DF8E-D19B-4770-992C-270923995BEB}" destId="{91150B3C-DB79-4873-B3F2-5A412B319BFB}" srcOrd="1" destOrd="0" presId="urn:microsoft.com/office/officeart/2008/layout/VerticalCurvedList"/>
    <dgm:cxn modelId="{08CB85BA-E5EB-4F44-B2F5-084E3EB1D646}" type="presParOf" srcId="{D4E3DF8E-D19B-4770-992C-270923995BEB}" destId="{362A1510-D10C-460D-A0BB-FCB7B944EA94}" srcOrd="2" destOrd="0" presId="urn:microsoft.com/office/officeart/2008/layout/VerticalCurvedList"/>
    <dgm:cxn modelId="{B116D7D4-8C5E-475D-9A31-1A1DFF3161E4}" type="presParOf" srcId="{362A1510-D10C-460D-A0BB-FCB7B944EA94}" destId="{95DDF481-FE00-4BC7-87C2-C5063867DC18}" srcOrd="0" destOrd="0" presId="urn:microsoft.com/office/officeart/2008/layout/VerticalCurvedList"/>
    <dgm:cxn modelId="{25E3D477-5112-4B9D-B0F2-EC8AB2BAB86E}" type="presParOf" srcId="{D4E3DF8E-D19B-4770-992C-270923995BEB}" destId="{AE28C1EC-04EE-4D4E-9D04-8BD1B845CBB3}" srcOrd="3" destOrd="0" presId="urn:microsoft.com/office/officeart/2008/layout/VerticalCurvedList"/>
    <dgm:cxn modelId="{B3673CB9-1DD6-40ED-A35A-66F9ED60C269}" type="presParOf" srcId="{D4E3DF8E-D19B-4770-992C-270923995BEB}" destId="{BC4CB84E-3F27-48EC-BDFD-75D1BEE6B720}" srcOrd="4" destOrd="0" presId="urn:microsoft.com/office/officeart/2008/layout/VerticalCurvedList"/>
    <dgm:cxn modelId="{279A430F-36BD-485C-A074-C958FBAB7A5E}" type="presParOf" srcId="{BC4CB84E-3F27-48EC-BDFD-75D1BEE6B720}" destId="{D3CF6932-9137-488F-842D-36378B54FA9A}" srcOrd="0" destOrd="0" presId="urn:microsoft.com/office/officeart/2008/layout/VerticalCurvedList"/>
    <dgm:cxn modelId="{EA57A4EB-62F9-493D-B3B9-7F2071F1CA09}" type="presParOf" srcId="{D4E3DF8E-D19B-4770-992C-270923995BEB}" destId="{0C15A1C3-0F81-4B89-88FF-F7144F63559C}" srcOrd="5" destOrd="0" presId="urn:microsoft.com/office/officeart/2008/layout/VerticalCurvedList"/>
    <dgm:cxn modelId="{3C52DEA3-3A99-4B9E-89B2-0DDF1FF1150B}" type="presParOf" srcId="{D4E3DF8E-D19B-4770-992C-270923995BEB}" destId="{459D9233-205A-4694-AB62-717F1ABB5596}" srcOrd="6" destOrd="0" presId="urn:microsoft.com/office/officeart/2008/layout/VerticalCurvedList"/>
    <dgm:cxn modelId="{D4563C44-C38C-4BB6-A44D-506313A2269F}" type="presParOf" srcId="{459D9233-205A-4694-AB62-717F1ABB5596}" destId="{9602C260-D6CF-42B2-9AC0-B5414E0A6738}" srcOrd="0" destOrd="0" presId="urn:microsoft.com/office/officeart/2008/layout/VerticalCurvedList"/>
    <dgm:cxn modelId="{890AA5DD-6072-4247-AF15-B77B7BC427CA}" type="presParOf" srcId="{D4E3DF8E-D19B-4770-992C-270923995BEB}" destId="{67E2EE77-0C5E-4E22-AF2F-48CAD4616093}" srcOrd="7" destOrd="0" presId="urn:microsoft.com/office/officeart/2008/layout/VerticalCurvedList"/>
    <dgm:cxn modelId="{D84D6A36-5DD6-44DB-84A7-6EE32F0B5FBB}" type="presParOf" srcId="{D4E3DF8E-D19B-4770-992C-270923995BEB}" destId="{919FAD3B-39A0-4041-84AE-51F9AC58D0CC}" srcOrd="8" destOrd="0" presId="urn:microsoft.com/office/officeart/2008/layout/VerticalCurvedList"/>
    <dgm:cxn modelId="{FFD0FEF0-E3F4-40C7-93E1-2066E122CC10}" type="presParOf" srcId="{919FAD3B-39A0-4041-84AE-51F9AC58D0CC}" destId="{A1FB6F47-19AA-47B5-BD78-707F024C4046}" srcOrd="0" destOrd="0" presId="urn:microsoft.com/office/officeart/2008/layout/VerticalCurvedList"/>
    <dgm:cxn modelId="{10D4FAE2-A3DE-4E20-9489-02F62AFAF16D}" type="presParOf" srcId="{D4E3DF8E-D19B-4770-992C-270923995BEB}" destId="{121510F1-D6A6-4F51-A162-7AA2E2E3581A}" srcOrd="9" destOrd="0" presId="urn:microsoft.com/office/officeart/2008/layout/VerticalCurvedList"/>
    <dgm:cxn modelId="{A32E40C6-79E8-4087-B778-0C41D918A39D}" type="presParOf" srcId="{D4E3DF8E-D19B-4770-992C-270923995BEB}" destId="{DC70B44C-4650-402A-AE4F-D675F267821E}" srcOrd="10" destOrd="0" presId="urn:microsoft.com/office/officeart/2008/layout/VerticalCurvedList"/>
    <dgm:cxn modelId="{74F82F4E-6554-4F79-8CF2-5DEBC81ACC71}" type="presParOf" srcId="{DC70B44C-4650-402A-AE4F-D675F267821E}" destId="{4FE59868-DEBA-40E2-B0A7-70CC019BA864}" srcOrd="0" destOrd="0" presId="urn:microsoft.com/office/officeart/2008/layout/VerticalCurvedList"/>
    <dgm:cxn modelId="{4910C2CD-350C-4F2B-A0F0-134A65F4926E}" type="presParOf" srcId="{D4E3DF8E-D19B-4770-992C-270923995BEB}" destId="{C5960DFB-6C75-4EBC-9C9C-C14D999E1DE7}" srcOrd="11" destOrd="0" presId="urn:microsoft.com/office/officeart/2008/layout/VerticalCurvedList"/>
    <dgm:cxn modelId="{5AD4335F-78C2-426B-A4E7-9A9FBA05F302}" type="presParOf" srcId="{D4E3DF8E-D19B-4770-992C-270923995BEB}" destId="{C650F20A-A2BB-4A92-AFFE-BB1E70060196}" srcOrd="12" destOrd="0" presId="urn:microsoft.com/office/officeart/2008/layout/VerticalCurvedList"/>
    <dgm:cxn modelId="{EFA5D0FB-7709-409E-8DB6-5DF5326825AF}" type="presParOf" srcId="{C650F20A-A2BB-4A92-AFFE-BB1E70060196}" destId="{6306AE1A-3C80-4FDF-BDA2-5B2163C55C6E}" srcOrd="0" destOrd="0" presId="urn:microsoft.com/office/officeart/2008/layout/VerticalCurvedList"/>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5875F880-6262-435B-84D9-362E24A9C216}" type="doc">
      <dgm:prSet loTypeId="urn:microsoft.com/office/officeart/2005/8/layout/vProcess5" loCatId="process" qsTypeId="urn:microsoft.com/office/officeart/2005/8/quickstyle/simple5" qsCatId="simple" csTypeId="urn:microsoft.com/office/officeart/2005/8/colors/accent2_1" csCatId="accent2" phldr="1"/>
      <dgm:spPr/>
      <dgm:t>
        <a:bodyPr/>
        <a:lstStyle/>
        <a:p>
          <a:endParaRPr lang="x-none"/>
        </a:p>
      </dgm:t>
    </dgm:pt>
    <dgm:pt modelId="{A890D697-E6AB-4321-BFD2-40E6FA1FDA4D}">
      <dgm:prSet custT="1"/>
      <dgm:spPr/>
      <dgm:t>
        <a:bodyPr/>
        <a:lstStyle/>
        <a:p>
          <a:r>
            <a:rPr lang="en-US" sz="1600" dirty="0">
              <a:latin typeface="Cambria" panose="02040503050406030204" pitchFamily="18" charset="0"/>
              <a:ea typeface="Cambria" panose="02040503050406030204" pitchFamily="18" charset="0"/>
            </a:rPr>
            <a:t>The scope of study for the Junction Improvement of Allen Avenue, Lekki 1st &amp; 2nd, Ikotun, Maryland, and Abraham Adesanya roundabouts was designed  to capture two hundred and fifteen persons living or plying the six corridors. </a:t>
          </a:r>
          <a:endParaRPr lang="x-none" sz="1600" dirty="0">
            <a:latin typeface="Cambria" panose="02040503050406030204" pitchFamily="18" charset="0"/>
            <a:ea typeface="Cambria" panose="02040503050406030204" pitchFamily="18" charset="0"/>
          </a:endParaRPr>
        </a:p>
      </dgm:t>
    </dgm:pt>
    <dgm:pt modelId="{8F1E292D-B2BB-413B-9FB9-D2FCED782544}" type="parTrans" cxnId="{67A57A9E-76AE-43E0-8744-CD3FCC9E62FC}">
      <dgm:prSet/>
      <dgm:spPr/>
      <dgm:t>
        <a:bodyPr/>
        <a:lstStyle/>
        <a:p>
          <a:endParaRPr lang="x-none" sz="1600">
            <a:solidFill>
              <a:schemeClr val="tx1"/>
            </a:solidFill>
            <a:latin typeface="Cambria" panose="02040503050406030204" pitchFamily="18" charset="0"/>
            <a:ea typeface="Cambria" panose="02040503050406030204" pitchFamily="18" charset="0"/>
          </a:endParaRPr>
        </a:p>
      </dgm:t>
    </dgm:pt>
    <dgm:pt modelId="{CA879FBF-3596-4AC2-ADAA-E83B29D9438E}" type="sibTrans" cxnId="{67A57A9E-76AE-43E0-8744-CD3FCC9E62FC}">
      <dgm:prSet custT="1"/>
      <dgm:spPr/>
      <dgm:t>
        <a:bodyPr/>
        <a:lstStyle/>
        <a:p>
          <a:endParaRPr lang="x-none" sz="1600">
            <a:solidFill>
              <a:schemeClr val="tx1"/>
            </a:solidFill>
            <a:latin typeface="Cambria" panose="02040503050406030204" pitchFamily="18" charset="0"/>
            <a:ea typeface="Cambria" panose="02040503050406030204" pitchFamily="18" charset="0"/>
          </a:endParaRPr>
        </a:p>
      </dgm:t>
    </dgm:pt>
    <dgm:pt modelId="{011B319D-6F6C-4DCB-B83B-E5AB0E038E71}">
      <dgm:prSet custT="1"/>
      <dgm:spPr/>
      <dgm:t>
        <a:bodyPr/>
        <a:lstStyle/>
        <a:p>
          <a:r>
            <a:rPr lang="en-US" sz="1600" dirty="0">
              <a:latin typeface="Cambria" panose="02040503050406030204" pitchFamily="18" charset="0"/>
              <a:ea typeface="Cambria" panose="02040503050406030204" pitchFamily="18" charset="0"/>
            </a:rPr>
            <a:t>A Departmental meeting was held, and it was agreed that four </a:t>
          </a:r>
          <a:r>
            <a:rPr lang="en-US" sz="1600">
              <a:latin typeface="Cambria" panose="02040503050406030204" pitchFamily="18" charset="0"/>
              <a:ea typeface="Cambria" panose="02040503050406030204" pitchFamily="18" charset="0"/>
            </a:rPr>
            <a:t>hundred (400) </a:t>
          </a:r>
          <a:r>
            <a:rPr lang="en-US" sz="1600" dirty="0">
              <a:latin typeface="Cambria" panose="02040503050406030204" pitchFamily="18" charset="0"/>
              <a:ea typeface="Cambria" panose="02040503050406030204" pitchFamily="18" charset="0"/>
            </a:rPr>
            <a:t>respondents should be interviewed. </a:t>
          </a:r>
          <a:endParaRPr lang="x-none" sz="1600" dirty="0">
            <a:latin typeface="Cambria" panose="02040503050406030204" pitchFamily="18" charset="0"/>
            <a:ea typeface="Cambria" panose="02040503050406030204" pitchFamily="18" charset="0"/>
          </a:endParaRPr>
        </a:p>
      </dgm:t>
    </dgm:pt>
    <dgm:pt modelId="{38F07D28-ABB8-4542-B85A-E1921DA0B49B}" type="parTrans" cxnId="{EC7891EE-F540-4A17-87E3-4AB7FF6739D4}">
      <dgm:prSet/>
      <dgm:spPr/>
      <dgm:t>
        <a:bodyPr/>
        <a:lstStyle/>
        <a:p>
          <a:endParaRPr lang="x-none" sz="1600">
            <a:solidFill>
              <a:schemeClr val="tx1"/>
            </a:solidFill>
            <a:latin typeface="Cambria" panose="02040503050406030204" pitchFamily="18" charset="0"/>
            <a:ea typeface="Cambria" panose="02040503050406030204" pitchFamily="18" charset="0"/>
          </a:endParaRPr>
        </a:p>
      </dgm:t>
    </dgm:pt>
    <dgm:pt modelId="{32F47208-7DFC-450C-AC62-F1EFA45DB21F}" type="sibTrans" cxnId="{EC7891EE-F540-4A17-87E3-4AB7FF6739D4}">
      <dgm:prSet custT="1"/>
      <dgm:spPr/>
      <dgm:t>
        <a:bodyPr/>
        <a:lstStyle/>
        <a:p>
          <a:endParaRPr lang="x-none" sz="1600">
            <a:solidFill>
              <a:schemeClr val="tx1"/>
            </a:solidFill>
            <a:latin typeface="Cambria" panose="02040503050406030204" pitchFamily="18" charset="0"/>
            <a:ea typeface="Cambria" panose="02040503050406030204" pitchFamily="18" charset="0"/>
          </a:endParaRPr>
        </a:p>
      </dgm:t>
    </dgm:pt>
    <dgm:pt modelId="{E9004407-3B3C-40A0-9FA7-DB9539318E29}">
      <dgm:prSet custT="1"/>
      <dgm:spPr/>
      <dgm:t>
        <a:bodyPr/>
        <a:lstStyle/>
        <a:p>
          <a:r>
            <a:rPr lang="en-US" sz="1600" dirty="0">
              <a:latin typeface="Cambria" panose="02040503050406030204" pitchFamily="18" charset="0"/>
              <a:ea typeface="Cambria" panose="02040503050406030204" pitchFamily="18" charset="0"/>
            </a:rPr>
            <a:t>Questions capable to measuring up the objective of the study were prepared, reviewed and printed. The survey is mainly to keep abreast of the </a:t>
          </a:r>
          <a:r>
            <a:rPr lang="en-GB" sz="1600" dirty="0">
              <a:ln w="0"/>
              <a:effectLst/>
              <a:latin typeface="Cambria" panose="02040503050406030204" pitchFamily="18" charset="0"/>
              <a:ea typeface="Cambria" panose="02040503050406030204" pitchFamily="18" charset="0"/>
            </a:rPr>
            <a:t>effects of </a:t>
          </a:r>
          <a:r>
            <a:rPr lang="en-US" sz="1600" dirty="0">
              <a:ln w="0"/>
              <a:effectLst/>
              <a:latin typeface="Cambria" panose="02040503050406030204" pitchFamily="18" charset="0"/>
              <a:ea typeface="Cambria" panose="02040503050406030204" pitchFamily="18" charset="0"/>
            </a:rPr>
            <a:t>removal of the roundabouts in these identified spots prone to traffic in the State on journey time, and productivity.</a:t>
          </a:r>
          <a:endParaRPr lang="x-none" sz="1600" dirty="0">
            <a:effectLst/>
            <a:latin typeface="Cambria" panose="02040503050406030204" pitchFamily="18" charset="0"/>
            <a:ea typeface="Cambria" panose="02040503050406030204" pitchFamily="18" charset="0"/>
          </a:endParaRPr>
        </a:p>
      </dgm:t>
    </dgm:pt>
    <dgm:pt modelId="{5210E77A-0AD8-42B6-9742-A6C71C148951}" type="parTrans" cxnId="{A6B68B00-C047-4DB5-AE07-F8AC29F01061}">
      <dgm:prSet/>
      <dgm:spPr/>
      <dgm:t>
        <a:bodyPr/>
        <a:lstStyle/>
        <a:p>
          <a:endParaRPr lang="x-none" sz="1600">
            <a:solidFill>
              <a:schemeClr val="tx1"/>
            </a:solidFill>
            <a:latin typeface="Cambria" panose="02040503050406030204" pitchFamily="18" charset="0"/>
            <a:ea typeface="Cambria" panose="02040503050406030204" pitchFamily="18" charset="0"/>
          </a:endParaRPr>
        </a:p>
      </dgm:t>
    </dgm:pt>
    <dgm:pt modelId="{01826230-97CC-4CEC-B35D-2449F00F3CBB}" type="sibTrans" cxnId="{A6B68B00-C047-4DB5-AE07-F8AC29F01061}">
      <dgm:prSet custT="1"/>
      <dgm:spPr/>
      <dgm:t>
        <a:bodyPr/>
        <a:lstStyle/>
        <a:p>
          <a:endParaRPr lang="x-none" sz="1600">
            <a:solidFill>
              <a:schemeClr val="tx1"/>
            </a:solidFill>
            <a:latin typeface="Cambria" panose="02040503050406030204" pitchFamily="18" charset="0"/>
            <a:ea typeface="Cambria" panose="02040503050406030204" pitchFamily="18" charset="0"/>
          </a:endParaRPr>
        </a:p>
      </dgm:t>
    </dgm:pt>
    <dgm:pt modelId="{49A5127D-B28D-4E7F-9197-EB020692C812}">
      <dgm:prSet custT="1"/>
      <dgm:spPr/>
      <dgm:t>
        <a:bodyPr/>
        <a:lstStyle/>
        <a:p>
          <a:r>
            <a:rPr lang="en-US" sz="1600" dirty="0">
              <a:latin typeface="Cambria" panose="02040503050406030204" pitchFamily="18" charset="0"/>
              <a:ea typeface="Cambria" panose="02040503050406030204" pitchFamily="18" charset="0"/>
            </a:rPr>
            <a:t>Data were obtained from 215 respondents at different designed locations using structured questionnaires administered offline and online (Surveyplanet was used) . Questions were set based on objectives of the study. The study took about 5 days to complete. </a:t>
          </a:r>
          <a:endParaRPr lang="x-none" sz="1600" dirty="0">
            <a:latin typeface="Cambria" panose="02040503050406030204" pitchFamily="18" charset="0"/>
            <a:ea typeface="Cambria" panose="02040503050406030204" pitchFamily="18" charset="0"/>
          </a:endParaRPr>
        </a:p>
      </dgm:t>
    </dgm:pt>
    <dgm:pt modelId="{F3A2E082-E763-4960-BF33-99785C1CAEDE}" type="parTrans" cxnId="{6873BCF8-4694-4782-943E-2D696E5D9082}">
      <dgm:prSet/>
      <dgm:spPr/>
      <dgm:t>
        <a:bodyPr/>
        <a:lstStyle/>
        <a:p>
          <a:endParaRPr lang="x-none" sz="1600">
            <a:solidFill>
              <a:schemeClr val="tx1"/>
            </a:solidFill>
            <a:latin typeface="Cambria" panose="02040503050406030204" pitchFamily="18" charset="0"/>
            <a:ea typeface="Cambria" panose="02040503050406030204" pitchFamily="18" charset="0"/>
          </a:endParaRPr>
        </a:p>
      </dgm:t>
    </dgm:pt>
    <dgm:pt modelId="{BCE32B5B-7CD2-4C76-9B21-99560E253753}" type="sibTrans" cxnId="{6873BCF8-4694-4782-943E-2D696E5D9082}">
      <dgm:prSet custT="1"/>
      <dgm:spPr/>
      <dgm:t>
        <a:bodyPr/>
        <a:lstStyle/>
        <a:p>
          <a:endParaRPr lang="x-none" sz="1600">
            <a:solidFill>
              <a:schemeClr val="tx1"/>
            </a:solidFill>
            <a:latin typeface="Cambria" panose="02040503050406030204" pitchFamily="18" charset="0"/>
            <a:ea typeface="Cambria" panose="02040503050406030204" pitchFamily="18" charset="0"/>
          </a:endParaRPr>
        </a:p>
      </dgm:t>
    </dgm:pt>
    <dgm:pt modelId="{598EDA28-1B74-4B1E-BBC7-E491CA861F27}">
      <dgm:prSet custT="1"/>
      <dgm:spPr/>
      <dgm:t>
        <a:bodyPr/>
        <a:lstStyle/>
        <a:p>
          <a:r>
            <a:rPr lang="en-US" sz="1600" dirty="0">
              <a:latin typeface="Cambria" panose="02040503050406030204" pitchFamily="18" charset="0"/>
              <a:ea typeface="Cambria" panose="02040503050406030204" pitchFamily="18" charset="0"/>
            </a:rPr>
            <a:t>The team consist of 3 Coordinators, 5 Supervisors and 30 enumerators. Questionnaires were administered, data was collected and submitted to the desk officers (4 Officers) who cleaned and analyzed it.</a:t>
          </a:r>
          <a:endParaRPr lang="x-none" sz="1600" dirty="0">
            <a:latin typeface="Cambria" panose="02040503050406030204" pitchFamily="18" charset="0"/>
            <a:ea typeface="Cambria" panose="02040503050406030204" pitchFamily="18" charset="0"/>
          </a:endParaRPr>
        </a:p>
      </dgm:t>
    </dgm:pt>
    <dgm:pt modelId="{F0290BAC-477A-4C5E-A099-C03F829FBEFD}" type="parTrans" cxnId="{98829976-84E8-4553-BF62-C1B7E8CA8F8E}">
      <dgm:prSet/>
      <dgm:spPr/>
      <dgm:t>
        <a:bodyPr/>
        <a:lstStyle/>
        <a:p>
          <a:endParaRPr lang="x-none" sz="1600">
            <a:solidFill>
              <a:schemeClr val="tx1"/>
            </a:solidFill>
            <a:latin typeface="Cambria" panose="02040503050406030204" pitchFamily="18" charset="0"/>
            <a:ea typeface="Cambria" panose="02040503050406030204" pitchFamily="18" charset="0"/>
          </a:endParaRPr>
        </a:p>
      </dgm:t>
    </dgm:pt>
    <dgm:pt modelId="{BC43C31F-1139-4BA5-B009-EF6FB833E4E9}" type="sibTrans" cxnId="{98829976-84E8-4553-BF62-C1B7E8CA8F8E}">
      <dgm:prSet/>
      <dgm:spPr/>
      <dgm:t>
        <a:bodyPr/>
        <a:lstStyle/>
        <a:p>
          <a:endParaRPr lang="x-none" sz="1600">
            <a:solidFill>
              <a:schemeClr val="tx1"/>
            </a:solidFill>
            <a:latin typeface="Cambria" panose="02040503050406030204" pitchFamily="18" charset="0"/>
            <a:ea typeface="Cambria" panose="02040503050406030204" pitchFamily="18" charset="0"/>
          </a:endParaRPr>
        </a:p>
      </dgm:t>
    </dgm:pt>
    <dgm:pt modelId="{85E34382-780A-46FE-9600-814115214248}" type="pres">
      <dgm:prSet presAssocID="{5875F880-6262-435B-84D9-362E24A9C216}" presName="outerComposite" presStyleCnt="0">
        <dgm:presLayoutVars>
          <dgm:chMax val="5"/>
          <dgm:dir/>
          <dgm:resizeHandles val="exact"/>
        </dgm:presLayoutVars>
      </dgm:prSet>
      <dgm:spPr/>
      <dgm:t>
        <a:bodyPr/>
        <a:lstStyle/>
        <a:p>
          <a:endParaRPr lang="en-US"/>
        </a:p>
      </dgm:t>
    </dgm:pt>
    <dgm:pt modelId="{913D6C65-A352-4D37-A1F6-122ED0630DC8}" type="pres">
      <dgm:prSet presAssocID="{5875F880-6262-435B-84D9-362E24A9C216}" presName="dummyMaxCanvas" presStyleCnt="0">
        <dgm:presLayoutVars/>
      </dgm:prSet>
      <dgm:spPr/>
    </dgm:pt>
    <dgm:pt modelId="{193A3E9E-4BD4-47C1-B96C-E2FC39D5E760}" type="pres">
      <dgm:prSet presAssocID="{5875F880-6262-435B-84D9-362E24A9C216}" presName="FiveNodes_1" presStyleLbl="node1" presStyleIdx="0" presStyleCnt="5" custLinFactNeighborX="280" custLinFactNeighborY="-263">
        <dgm:presLayoutVars>
          <dgm:bulletEnabled val="1"/>
        </dgm:presLayoutVars>
      </dgm:prSet>
      <dgm:spPr/>
      <dgm:t>
        <a:bodyPr/>
        <a:lstStyle/>
        <a:p>
          <a:endParaRPr lang="en-US"/>
        </a:p>
      </dgm:t>
    </dgm:pt>
    <dgm:pt modelId="{F9C67F34-4205-4A2B-BA58-A839DB3E292C}" type="pres">
      <dgm:prSet presAssocID="{5875F880-6262-435B-84D9-362E24A9C216}" presName="FiveNodes_2" presStyleLbl="node1" presStyleIdx="1" presStyleCnt="5">
        <dgm:presLayoutVars>
          <dgm:bulletEnabled val="1"/>
        </dgm:presLayoutVars>
      </dgm:prSet>
      <dgm:spPr/>
      <dgm:t>
        <a:bodyPr/>
        <a:lstStyle/>
        <a:p>
          <a:endParaRPr lang="en-US"/>
        </a:p>
      </dgm:t>
    </dgm:pt>
    <dgm:pt modelId="{65D77FDE-4F5E-4AC8-9907-B871910842EC}" type="pres">
      <dgm:prSet presAssocID="{5875F880-6262-435B-84D9-362E24A9C216}" presName="FiveNodes_3" presStyleLbl="node1" presStyleIdx="2" presStyleCnt="5">
        <dgm:presLayoutVars>
          <dgm:bulletEnabled val="1"/>
        </dgm:presLayoutVars>
      </dgm:prSet>
      <dgm:spPr/>
      <dgm:t>
        <a:bodyPr/>
        <a:lstStyle/>
        <a:p>
          <a:endParaRPr lang="en-US"/>
        </a:p>
      </dgm:t>
    </dgm:pt>
    <dgm:pt modelId="{E3751CEC-75B7-47E9-A2CE-B5C524F0E326}" type="pres">
      <dgm:prSet presAssocID="{5875F880-6262-435B-84D9-362E24A9C216}" presName="FiveNodes_4" presStyleLbl="node1" presStyleIdx="3" presStyleCnt="5">
        <dgm:presLayoutVars>
          <dgm:bulletEnabled val="1"/>
        </dgm:presLayoutVars>
      </dgm:prSet>
      <dgm:spPr/>
      <dgm:t>
        <a:bodyPr/>
        <a:lstStyle/>
        <a:p>
          <a:endParaRPr lang="en-US"/>
        </a:p>
      </dgm:t>
    </dgm:pt>
    <dgm:pt modelId="{243EB3FA-FB5A-4A89-B4D0-2E8C7D2ECE40}" type="pres">
      <dgm:prSet presAssocID="{5875F880-6262-435B-84D9-362E24A9C216}" presName="FiveNodes_5" presStyleLbl="node1" presStyleIdx="4" presStyleCnt="5">
        <dgm:presLayoutVars>
          <dgm:bulletEnabled val="1"/>
        </dgm:presLayoutVars>
      </dgm:prSet>
      <dgm:spPr/>
      <dgm:t>
        <a:bodyPr/>
        <a:lstStyle/>
        <a:p>
          <a:endParaRPr lang="en-US"/>
        </a:p>
      </dgm:t>
    </dgm:pt>
    <dgm:pt modelId="{E0009790-F62E-49DF-831D-DF8B457C1D84}" type="pres">
      <dgm:prSet presAssocID="{5875F880-6262-435B-84D9-362E24A9C216}" presName="FiveConn_1-2" presStyleLbl="fgAccFollowNode1" presStyleIdx="0" presStyleCnt="4">
        <dgm:presLayoutVars>
          <dgm:bulletEnabled val="1"/>
        </dgm:presLayoutVars>
      </dgm:prSet>
      <dgm:spPr/>
      <dgm:t>
        <a:bodyPr/>
        <a:lstStyle/>
        <a:p>
          <a:endParaRPr lang="en-US"/>
        </a:p>
      </dgm:t>
    </dgm:pt>
    <dgm:pt modelId="{3FDFEB8F-2B97-4506-AE0B-080EE76BE915}" type="pres">
      <dgm:prSet presAssocID="{5875F880-6262-435B-84D9-362E24A9C216}" presName="FiveConn_2-3" presStyleLbl="fgAccFollowNode1" presStyleIdx="1" presStyleCnt="4">
        <dgm:presLayoutVars>
          <dgm:bulletEnabled val="1"/>
        </dgm:presLayoutVars>
      </dgm:prSet>
      <dgm:spPr/>
      <dgm:t>
        <a:bodyPr/>
        <a:lstStyle/>
        <a:p>
          <a:endParaRPr lang="en-US"/>
        </a:p>
      </dgm:t>
    </dgm:pt>
    <dgm:pt modelId="{1AAE6348-70BD-48FB-8F6F-E65B80ED0021}" type="pres">
      <dgm:prSet presAssocID="{5875F880-6262-435B-84D9-362E24A9C216}" presName="FiveConn_3-4" presStyleLbl="fgAccFollowNode1" presStyleIdx="2" presStyleCnt="4">
        <dgm:presLayoutVars>
          <dgm:bulletEnabled val="1"/>
        </dgm:presLayoutVars>
      </dgm:prSet>
      <dgm:spPr/>
      <dgm:t>
        <a:bodyPr/>
        <a:lstStyle/>
        <a:p>
          <a:endParaRPr lang="en-US"/>
        </a:p>
      </dgm:t>
    </dgm:pt>
    <dgm:pt modelId="{5D7C1C2F-8BE4-4D57-8571-DD9464CD57A9}" type="pres">
      <dgm:prSet presAssocID="{5875F880-6262-435B-84D9-362E24A9C216}" presName="FiveConn_4-5" presStyleLbl="fgAccFollowNode1" presStyleIdx="3" presStyleCnt="4">
        <dgm:presLayoutVars>
          <dgm:bulletEnabled val="1"/>
        </dgm:presLayoutVars>
      </dgm:prSet>
      <dgm:spPr/>
      <dgm:t>
        <a:bodyPr/>
        <a:lstStyle/>
        <a:p>
          <a:endParaRPr lang="en-US"/>
        </a:p>
      </dgm:t>
    </dgm:pt>
    <dgm:pt modelId="{90B3918F-2614-4A8F-A258-3FFF623BCEE3}" type="pres">
      <dgm:prSet presAssocID="{5875F880-6262-435B-84D9-362E24A9C216}" presName="FiveNodes_1_text" presStyleLbl="node1" presStyleIdx="4" presStyleCnt="5">
        <dgm:presLayoutVars>
          <dgm:bulletEnabled val="1"/>
        </dgm:presLayoutVars>
      </dgm:prSet>
      <dgm:spPr/>
      <dgm:t>
        <a:bodyPr/>
        <a:lstStyle/>
        <a:p>
          <a:endParaRPr lang="en-US"/>
        </a:p>
      </dgm:t>
    </dgm:pt>
    <dgm:pt modelId="{352F65E2-9ADE-432E-9595-48C632A109F2}" type="pres">
      <dgm:prSet presAssocID="{5875F880-6262-435B-84D9-362E24A9C216}" presName="FiveNodes_2_text" presStyleLbl="node1" presStyleIdx="4" presStyleCnt="5">
        <dgm:presLayoutVars>
          <dgm:bulletEnabled val="1"/>
        </dgm:presLayoutVars>
      </dgm:prSet>
      <dgm:spPr/>
      <dgm:t>
        <a:bodyPr/>
        <a:lstStyle/>
        <a:p>
          <a:endParaRPr lang="en-US"/>
        </a:p>
      </dgm:t>
    </dgm:pt>
    <dgm:pt modelId="{F900C2EB-9340-4BBB-9D2C-E1AFF3DE455F}" type="pres">
      <dgm:prSet presAssocID="{5875F880-6262-435B-84D9-362E24A9C216}" presName="FiveNodes_3_text" presStyleLbl="node1" presStyleIdx="4" presStyleCnt="5">
        <dgm:presLayoutVars>
          <dgm:bulletEnabled val="1"/>
        </dgm:presLayoutVars>
      </dgm:prSet>
      <dgm:spPr/>
      <dgm:t>
        <a:bodyPr/>
        <a:lstStyle/>
        <a:p>
          <a:endParaRPr lang="en-US"/>
        </a:p>
      </dgm:t>
    </dgm:pt>
    <dgm:pt modelId="{30015EF3-4B41-4233-8AD0-0A593133BD41}" type="pres">
      <dgm:prSet presAssocID="{5875F880-6262-435B-84D9-362E24A9C216}" presName="FiveNodes_4_text" presStyleLbl="node1" presStyleIdx="4" presStyleCnt="5">
        <dgm:presLayoutVars>
          <dgm:bulletEnabled val="1"/>
        </dgm:presLayoutVars>
      </dgm:prSet>
      <dgm:spPr/>
      <dgm:t>
        <a:bodyPr/>
        <a:lstStyle/>
        <a:p>
          <a:endParaRPr lang="en-US"/>
        </a:p>
      </dgm:t>
    </dgm:pt>
    <dgm:pt modelId="{F713F297-79D0-45F4-9284-6EA293078629}" type="pres">
      <dgm:prSet presAssocID="{5875F880-6262-435B-84D9-362E24A9C216}" presName="FiveNodes_5_text" presStyleLbl="node1" presStyleIdx="4" presStyleCnt="5">
        <dgm:presLayoutVars>
          <dgm:bulletEnabled val="1"/>
        </dgm:presLayoutVars>
      </dgm:prSet>
      <dgm:spPr/>
      <dgm:t>
        <a:bodyPr/>
        <a:lstStyle/>
        <a:p>
          <a:endParaRPr lang="en-US"/>
        </a:p>
      </dgm:t>
    </dgm:pt>
  </dgm:ptLst>
  <dgm:cxnLst>
    <dgm:cxn modelId="{EC7891EE-F540-4A17-87E3-4AB7FF6739D4}" srcId="{5875F880-6262-435B-84D9-362E24A9C216}" destId="{011B319D-6F6C-4DCB-B83B-E5AB0E038E71}" srcOrd="1" destOrd="0" parTransId="{38F07D28-ABB8-4542-B85A-E1921DA0B49B}" sibTransId="{32F47208-7DFC-450C-AC62-F1EFA45DB21F}"/>
    <dgm:cxn modelId="{EC44D0BC-BDF2-4DAC-A42A-436C91468112}" type="presOf" srcId="{01826230-97CC-4CEC-B35D-2449F00F3CBB}" destId="{1AAE6348-70BD-48FB-8F6F-E65B80ED0021}" srcOrd="0" destOrd="0" presId="urn:microsoft.com/office/officeart/2005/8/layout/vProcess5"/>
    <dgm:cxn modelId="{52DAA67A-79FB-403A-AD3C-3772E26CD1AB}" type="presOf" srcId="{5875F880-6262-435B-84D9-362E24A9C216}" destId="{85E34382-780A-46FE-9600-814115214248}" srcOrd="0" destOrd="0" presId="urn:microsoft.com/office/officeart/2005/8/layout/vProcess5"/>
    <dgm:cxn modelId="{0DC868A3-6967-420D-AE5F-A4291CF688DC}" type="presOf" srcId="{A890D697-E6AB-4321-BFD2-40E6FA1FDA4D}" destId="{193A3E9E-4BD4-47C1-B96C-E2FC39D5E760}" srcOrd="0" destOrd="0" presId="urn:microsoft.com/office/officeart/2005/8/layout/vProcess5"/>
    <dgm:cxn modelId="{168CC99B-E134-481A-A9A1-7AFDFD8591FC}" type="presOf" srcId="{49A5127D-B28D-4E7F-9197-EB020692C812}" destId="{E3751CEC-75B7-47E9-A2CE-B5C524F0E326}" srcOrd="0" destOrd="0" presId="urn:microsoft.com/office/officeart/2005/8/layout/vProcess5"/>
    <dgm:cxn modelId="{67A57A9E-76AE-43E0-8744-CD3FCC9E62FC}" srcId="{5875F880-6262-435B-84D9-362E24A9C216}" destId="{A890D697-E6AB-4321-BFD2-40E6FA1FDA4D}" srcOrd="0" destOrd="0" parTransId="{8F1E292D-B2BB-413B-9FB9-D2FCED782544}" sibTransId="{CA879FBF-3596-4AC2-ADAA-E83B29D9438E}"/>
    <dgm:cxn modelId="{51CD4A9E-D05F-4B8D-A327-53B655C0A605}" type="presOf" srcId="{32F47208-7DFC-450C-AC62-F1EFA45DB21F}" destId="{3FDFEB8F-2B97-4506-AE0B-080EE76BE915}" srcOrd="0" destOrd="0" presId="urn:microsoft.com/office/officeart/2005/8/layout/vProcess5"/>
    <dgm:cxn modelId="{03CDF3AD-212C-4334-8376-A1EE3975C594}" type="presOf" srcId="{A890D697-E6AB-4321-BFD2-40E6FA1FDA4D}" destId="{90B3918F-2614-4A8F-A258-3FFF623BCEE3}" srcOrd="1" destOrd="0" presId="urn:microsoft.com/office/officeart/2005/8/layout/vProcess5"/>
    <dgm:cxn modelId="{4C2722E7-CDFA-4D29-9406-029343D996E9}" type="presOf" srcId="{598EDA28-1B74-4B1E-BBC7-E491CA861F27}" destId="{243EB3FA-FB5A-4A89-B4D0-2E8C7D2ECE40}" srcOrd="0" destOrd="0" presId="urn:microsoft.com/office/officeart/2005/8/layout/vProcess5"/>
    <dgm:cxn modelId="{6873BCF8-4694-4782-943E-2D696E5D9082}" srcId="{5875F880-6262-435B-84D9-362E24A9C216}" destId="{49A5127D-B28D-4E7F-9197-EB020692C812}" srcOrd="3" destOrd="0" parTransId="{F3A2E082-E763-4960-BF33-99785C1CAEDE}" sibTransId="{BCE32B5B-7CD2-4C76-9B21-99560E253753}"/>
    <dgm:cxn modelId="{0EFA0CE4-A713-4C71-AD7E-FE5A814BF228}" type="presOf" srcId="{BCE32B5B-7CD2-4C76-9B21-99560E253753}" destId="{5D7C1C2F-8BE4-4D57-8571-DD9464CD57A9}" srcOrd="0" destOrd="0" presId="urn:microsoft.com/office/officeart/2005/8/layout/vProcess5"/>
    <dgm:cxn modelId="{98829976-84E8-4553-BF62-C1B7E8CA8F8E}" srcId="{5875F880-6262-435B-84D9-362E24A9C216}" destId="{598EDA28-1B74-4B1E-BBC7-E491CA861F27}" srcOrd="4" destOrd="0" parTransId="{F0290BAC-477A-4C5E-A099-C03F829FBEFD}" sibTransId="{BC43C31F-1139-4BA5-B009-EF6FB833E4E9}"/>
    <dgm:cxn modelId="{428BEDCF-8E6B-4870-B458-EA013FB5FE1F}" type="presOf" srcId="{CA879FBF-3596-4AC2-ADAA-E83B29D9438E}" destId="{E0009790-F62E-49DF-831D-DF8B457C1D84}" srcOrd="0" destOrd="0" presId="urn:microsoft.com/office/officeart/2005/8/layout/vProcess5"/>
    <dgm:cxn modelId="{197ACCB8-EB06-4393-A568-AD3900D5C44F}" type="presOf" srcId="{E9004407-3B3C-40A0-9FA7-DB9539318E29}" destId="{F900C2EB-9340-4BBB-9D2C-E1AFF3DE455F}" srcOrd="1" destOrd="0" presId="urn:microsoft.com/office/officeart/2005/8/layout/vProcess5"/>
    <dgm:cxn modelId="{EF280DD1-624C-482C-977C-517432E16C6B}" type="presOf" srcId="{598EDA28-1B74-4B1E-BBC7-E491CA861F27}" destId="{F713F297-79D0-45F4-9284-6EA293078629}" srcOrd="1" destOrd="0" presId="urn:microsoft.com/office/officeart/2005/8/layout/vProcess5"/>
    <dgm:cxn modelId="{1EF18881-5D65-4B02-8CA9-96FA7D4B7FE7}" type="presOf" srcId="{011B319D-6F6C-4DCB-B83B-E5AB0E038E71}" destId="{352F65E2-9ADE-432E-9595-48C632A109F2}" srcOrd="1" destOrd="0" presId="urn:microsoft.com/office/officeart/2005/8/layout/vProcess5"/>
    <dgm:cxn modelId="{6596BE35-B26E-4926-861D-5F7D3679920C}" type="presOf" srcId="{011B319D-6F6C-4DCB-B83B-E5AB0E038E71}" destId="{F9C67F34-4205-4A2B-BA58-A839DB3E292C}" srcOrd="0" destOrd="0" presId="urn:microsoft.com/office/officeart/2005/8/layout/vProcess5"/>
    <dgm:cxn modelId="{30405596-3A1A-40D3-9C19-B89CEAE0CA96}" type="presOf" srcId="{49A5127D-B28D-4E7F-9197-EB020692C812}" destId="{30015EF3-4B41-4233-8AD0-0A593133BD41}" srcOrd="1" destOrd="0" presId="urn:microsoft.com/office/officeart/2005/8/layout/vProcess5"/>
    <dgm:cxn modelId="{A6B68B00-C047-4DB5-AE07-F8AC29F01061}" srcId="{5875F880-6262-435B-84D9-362E24A9C216}" destId="{E9004407-3B3C-40A0-9FA7-DB9539318E29}" srcOrd="2" destOrd="0" parTransId="{5210E77A-0AD8-42B6-9742-A6C71C148951}" sibTransId="{01826230-97CC-4CEC-B35D-2449F00F3CBB}"/>
    <dgm:cxn modelId="{B2BA1091-16F8-4DB6-9C26-9501D74E0148}" type="presOf" srcId="{E9004407-3B3C-40A0-9FA7-DB9539318E29}" destId="{65D77FDE-4F5E-4AC8-9907-B871910842EC}" srcOrd="0" destOrd="0" presId="urn:microsoft.com/office/officeart/2005/8/layout/vProcess5"/>
    <dgm:cxn modelId="{DBD45F5D-AC33-4E18-AD28-576E2C6FA115}" type="presParOf" srcId="{85E34382-780A-46FE-9600-814115214248}" destId="{913D6C65-A352-4D37-A1F6-122ED0630DC8}" srcOrd="0" destOrd="0" presId="urn:microsoft.com/office/officeart/2005/8/layout/vProcess5"/>
    <dgm:cxn modelId="{C961BADC-5906-4BE2-ADF4-3C163F224EAD}" type="presParOf" srcId="{85E34382-780A-46FE-9600-814115214248}" destId="{193A3E9E-4BD4-47C1-B96C-E2FC39D5E760}" srcOrd="1" destOrd="0" presId="urn:microsoft.com/office/officeart/2005/8/layout/vProcess5"/>
    <dgm:cxn modelId="{D259F045-C8A8-4414-A586-3840C195E812}" type="presParOf" srcId="{85E34382-780A-46FE-9600-814115214248}" destId="{F9C67F34-4205-4A2B-BA58-A839DB3E292C}" srcOrd="2" destOrd="0" presId="urn:microsoft.com/office/officeart/2005/8/layout/vProcess5"/>
    <dgm:cxn modelId="{F6E4056A-18E9-44FD-AAD3-DB12C2F6770D}" type="presParOf" srcId="{85E34382-780A-46FE-9600-814115214248}" destId="{65D77FDE-4F5E-4AC8-9907-B871910842EC}" srcOrd="3" destOrd="0" presId="urn:microsoft.com/office/officeart/2005/8/layout/vProcess5"/>
    <dgm:cxn modelId="{0CB32A6E-0ED7-4EF5-9AA4-177EFCF32EE4}" type="presParOf" srcId="{85E34382-780A-46FE-9600-814115214248}" destId="{E3751CEC-75B7-47E9-A2CE-B5C524F0E326}" srcOrd="4" destOrd="0" presId="urn:microsoft.com/office/officeart/2005/8/layout/vProcess5"/>
    <dgm:cxn modelId="{101C5735-AF4E-4490-8AF5-C68FE812F040}" type="presParOf" srcId="{85E34382-780A-46FE-9600-814115214248}" destId="{243EB3FA-FB5A-4A89-B4D0-2E8C7D2ECE40}" srcOrd="5" destOrd="0" presId="urn:microsoft.com/office/officeart/2005/8/layout/vProcess5"/>
    <dgm:cxn modelId="{811462EA-6F32-4B69-8CF1-D8E4C518CDB6}" type="presParOf" srcId="{85E34382-780A-46FE-9600-814115214248}" destId="{E0009790-F62E-49DF-831D-DF8B457C1D84}" srcOrd="6" destOrd="0" presId="urn:microsoft.com/office/officeart/2005/8/layout/vProcess5"/>
    <dgm:cxn modelId="{CF5DB60D-48D5-4E22-BD19-54FF893E7ACD}" type="presParOf" srcId="{85E34382-780A-46FE-9600-814115214248}" destId="{3FDFEB8F-2B97-4506-AE0B-080EE76BE915}" srcOrd="7" destOrd="0" presId="urn:microsoft.com/office/officeart/2005/8/layout/vProcess5"/>
    <dgm:cxn modelId="{EB4C7C87-72F9-4B31-B4B1-C45C19D23E83}" type="presParOf" srcId="{85E34382-780A-46FE-9600-814115214248}" destId="{1AAE6348-70BD-48FB-8F6F-E65B80ED0021}" srcOrd="8" destOrd="0" presId="urn:microsoft.com/office/officeart/2005/8/layout/vProcess5"/>
    <dgm:cxn modelId="{79D53475-319B-44EB-A798-94B7257E56BB}" type="presParOf" srcId="{85E34382-780A-46FE-9600-814115214248}" destId="{5D7C1C2F-8BE4-4D57-8571-DD9464CD57A9}" srcOrd="9" destOrd="0" presId="urn:microsoft.com/office/officeart/2005/8/layout/vProcess5"/>
    <dgm:cxn modelId="{190E4374-C43C-4383-BA8E-C2FCA90D7250}" type="presParOf" srcId="{85E34382-780A-46FE-9600-814115214248}" destId="{90B3918F-2614-4A8F-A258-3FFF623BCEE3}" srcOrd="10" destOrd="0" presId="urn:microsoft.com/office/officeart/2005/8/layout/vProcess5"/>
    <dgm:cxn modelId="{DB281274-1669-480E-8B3D-6319DCAE6A24}" type="presParOf" srcId="{85E34382-780A-46FE-9600-814115214248}" destId="{352F65E2-9ADE-432E-9595-48C632A109F2}" srcOrd="11" destOrd="0" presId="urn:microsoft.com/office/officeart/2005/8/layout/vProcess5"/>
    <dgm:cxn modelId="{C1180678-3861-47C0-AF6A-0D2360CD6148}" type="presParOf" srcId="{85E34382-780A-46FE-9600-814115214248}" destId="{F900C2EB-9340-4BBB-9D2C-E1AFF3DE455F}" srcOrd="12" destOrd="0" presId="urn:microsoft.com/office/officeart/2005/8/layout/vProcess5"/>
    <dgm:cxn modelId="{89451BB5-947E-4083-B05E-43C83844E59D}" type="presParOf" srcId="{85E34382-780A-46FE-9600-814115214248}" destId="{30015EF3-4B41-4233-8AD0-0A593133BD41}" srcOrd="13" destOrd="0" presId="urn:microsoft.com/office/officeart/2005/8/layout/vProcess5"/>
    <dgm:cxn modelId="{44B19D23-60A6-49EA-94CE-C5AAA824122F}" type="presParOf" srcId="{85E34382-780A-46FE-9600-814115214248}" destId="{F713F297-79D0-45F4-9284-6EA293078629}" srcOrd="14" destOrd="0" presId="urn:microsoft.com/office/officeart/2005/8/layout/vProcess5"/>
  </dgm:cxnLst>
  <dgm:bg>
    <a:noFill/>
  </dgm:bg>
  <dgm:whole/>
  <dgm:extLst>
    <a:ext uri="http://schemas.microsoft.com/office/drawing/2008/diagram">
      <dsp:dataModelExt xmlns:dsp="http://schemas.microsoft.com/office/drawing/2008/diagram" relId="rId8"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2FFD98EC-D5B7-4769-97DE-86696C5F2A7A}" type="doc">
      <dgm:prSet loTypeId="urn:microsoft.com/office/officeart/2005/8/layout/process5" loCatId="process" qsTypeId="urn:microsoft.com/office/officeart/2005/8/quickstyle/simple5" qsCatId="simple" csTypeId="urn:microsoft.com/office/officeart/2005/8/colors/accent2_1" csCatId="accent2" phldr="1"/>
      <dgm:spPr/>
      <dgm:t>
        <a:bodyPr/>
        <a:lstStyle/>
        <a:p>
          <a:endParaRPr lang="x-none"/>
        </a:p>
      </dgm:t>
    </dgm:pt>
    <dgm:pt modelId="{894C65B6-E98A-45AD-A94D-24DF56FA7904}">
      <dgm:prSet custT="1"/>
      <dgm:spPr/>
      <dgm:t>
        <a:bodyPr/>
        <a:lstStyle/>
        <a:p>
          <a:pPr algn="just"/>
          <a:r>
            <a:rPr lang="en-US" sz="1400">
              <a:solidFill>
                <a:srgbClr val="FF0000"/>
              </a:solidFill>
              <a:latin typeface="+mn-lt"/>
            </a:rPr>
            <a:t>Several measures have been put in place to address the menace of traffic gridlock in the state from one administration to the others. </a:t>
          </a:r>
          <a:endParaRPr lang="x-none" sz="1400" dirty="0">
            <a:solidFill>
              <a:srgbClr val="FF0000"/>
            </a:solidFill>
            <a:latin typeface="+mn-lt"/>
            <a:ea typeface="Cambria" panose="02040503050406030204" pitchFamily="18" charset="0"/>
          </a:endParaRPr>
        </a:p>
      </dgm:t>
    </dgm:pt>
    <dgm:pt modelId="{554401B3-66AF-4B99-94D2-220BD10873F0}" type="parTrans" cxnId="{EB2825CE-1118-4821-8EC3-7669A9F83B97}">
      <dgm:prSet/>
      <dgm:spPr/>
      <dgm:t>
        <a:bodyPr/>
        <a:lstStyle/>
        <a:p>
          <a:pPr algn="just"/>
          <a:endParaRPr lang="x-none" sz="1400">
            <a:solidFill>
              <a:srgbClr val="FF0000"/>
            </a:solidFill>
            <a:latin typeface="+mn-lt"/>
            <a:ea typeface="Cambria" panose="02040503050406030204" pitchFamily="18" charset="0"/>
          </a:endParaRPr>
        </a:p>
      </dgm:t>
    </dgm:pt>
    <dgm:pt modelId="{CAFDF367-50B5-44AF-B5DF-DAB3AAB14EE9}" type="sibTrans" cxnId="{EB2825CE-1118-4821-8EC3-7669A9F83B97}">
      <dgm:prSet custT="1"/>
      <dgm:spPr/>
      <dgm:t>
        <a:bodyPr/>
        <a:lstStyle/>
        <a:p>
          <a:pPr algn="just"/>
          <a:endParaRPr lang="x-none" sz="1400">
            <a:solidFill>
              <a:srgbClr val="FF0000"/>
            </a:solidFill>
            <a:latin typeface="+mn-lt"/>
            <a:ea typeface="Cambria" panose="02040503050406030204" pitchFamily="18" charset="0"/>
          </a:endParaRPr>
        </a:p>
      </dgm:t>
    </dgm:pt>
    <dgm:pt modelId="{5ACB5AE2-B879-4F39-98E2-B05AFB1A0FED}">
      <dgm:prSet custT="1"/>
      <dgm:spPr/>
      <dgm:t>
        <a:bodyPr/>
        <a:lstStyle/>
        <a:p>
          <a:pPr algn="just"/>
          <a:r>
            <a:rPr lang="en-US" sz="1400">
              <a:solidFill>
                <a:srgbClr val="FF0000"/>
              </a:solidFill>
              <a:latin typeface="+mn-lt"/>
            </a:rPr>
            <a:t>More recently was the </a:t>
          </a:r>
          <a:r>
            <a:rPr lang="en-US" sz="1400" b="1">
              <a:solidFill>
                <a:srgbClr val="FF0000"/>
              </a:solidFill>
              <a:latin typeface="+mn-lt"/>
            </a:rPr>
            <a:t>removal of roundabout cum replacement with junction improvement</a:t>
          </a:r>
          <a:r>
            <a:rPr lang="en-US" sz="1400">
              <a:solidFill>
                <a:srgbClr val="FF0000"/>
              </a:solidFill>
              <a:latin typeface="+mn-lt"/>
            </a:rPr>
            <a:t> towards ensuring free flow of Vehicular movement across the state among other measures.</a:t>
          </a:r>
          <a:endParaRPr lang="x-none" sz="1400" dirty="0">
            <a:solidFill>
              <a:srgbClr val="FF0000"/>
            </a:solidFill>
            <a:latin typeface="+mn-lt"/>
            <a:ea typeface="Cambria" panose="02040503050406030204" pitchFamily="18" charset="0"/>
          </a:endParaRPr>
        </a:p>
      </dgm:t>
    </dgm:pt>
    <dgm:pt modelId="{F07AE0CD-BB5D-41B3-9442-F6C0E429BA42}" type="parTrans" cxnId="{EDF10107-F0DB-4720-8906-B64CBA81F015}">
      <dgm:prSet/>
      <dgm:spPr/>
      <dgm:t>
        <a:bodyPr/>
        <a:lstStyle/>
        <a:p>
          <a:pPr algn="just"/>
          <a:endParaRPr lang="x-none" sz="1400">
            <a:solidFill>
              <a:srgbClr val="FF0000"/>
            </a:solidFill>
            <a:latin typeface="+mn-lt"/>
            <a:ea typeface="Cambria" panose="02040503050406030204" pitchFamily="18" charset="0"/>
          </a:endParaRPr>
        </a:p>
      </dgm:t>
    </dgm:pt>
    <dgm:pt modelId="{045BF845-64AE-4429-B99F-8DDC0D1AEE51}" type="sibTrans" cxnId="{EDF10107-F0DB-4720-8906-B64CBA81F015}">
      <dgm:prSet custT="1"/>
      <dgm:spPr/>
      <dgm:t>
        <a:bodyPr/>
        <a:lstStyle/>
        <a:p>
          <a:pPr algn="just"/>
          <a:endParaRPr lang="x-none" sz="1400">
            <a:solidFill>
              <a:srgbClr val="FF0000"/>
            </a:solidFill>
            <a:latin typeface="+mn-lt"/>
            <a:ea typeface="Cambria" panose="02040503050406030204" pitchFamily="18" charset="0"/>
          </a:endParaRPr>
        </a:p>
      </dgm:t>
    </dgm:pt>
    <dgm:pt modelId="{E86B7511-9C50-4187-9C17-6C83ADAC0BC0}">
      <dgm:prSet custT="1"/>
      <dgm:spPr/>
      <dgm:t>
        <a:bodyPr/>
        <a:lstStyle/>
        <a:p>
          <a:pPr algn="just"/>
          <a:r>
            <a:rPr lang="en-US" sz="1400" dirty="0">
              <a:solidFill>
                <a:srgbClr val="FF0000"/>
              </a:solidFill>
              <a:effectLst/>
              <a:latin typeface="+mn-lt"/>
              <a:ea typeface="Calibri" panose="020F0502020204030204" pitchFamily="34" charset="0"/>
              <a:cs typeface="Times New Roman" panose="02020603050405020304" pitchFamily="18" charset="0"/>
            </a:rPr>
            <a:t>Foreseeably, the Governor Sanwo-Olu led administration upon assumption in office through the Ministry of Transportation had embarked on the identification and removal of some roundabouts identified as the major causes of traffic gridlock being experienced by motorists. </a:t>
          </a:r>
          <a:endParaRPr lang="x-none" sz="1400" dirty="0">
            <a:solidFill>
              <a:srgbClr val="FF0000"/>
            </a:solidFill>
            <a:latin typeface="+mn-lt"/>
            <a:ea typeface="Cambria" panose="02040503050406030204" pitchFamily="18" charset="0"/>
          </a:endParaRPr>
        </a:p>
      </dgm:t>
    </dgm:pt>
    <dgm:pt modelId="{68E50E7F-175D-4E69-91EA-42377E9892D7}" type="parTrans" cxnId="{84EFDC3A-B4D3-4A5F-8747-1BA71BC59342}">
      <dgm:prSet/>
      <dgm:spPr/>
      <dgm:t>
        <a:bodyPr/>
        <a:lstStyle/>
        <a:p>
          <a:pPr algn="just"/>
          <a:endParaRPr lang="x-none" sz="1400">
            <a:solidFill>
              <a:srgbClr val="FF0000"/>
            </a:solidFill>
            <a:latin typeface="+mn-lt"/>
            <a:ea typeface="Cambria" panose="02040503050406030204" pitchFamily="18" charset="0"/>
          </a:endParaRPr>
        </a:p>
      </dgm:t>
    </dgm:pt>
    <dgm:pt modelId="{635CBEED-3E92-406E-A2D0-4BB8EE4108A4}" type="sibTrans" cxnId="{84EFDC3A-B4D3-4A5F-8747-1BA71BC59342}">
      <dgm:prSet custT="1"/>
      <dgm:spPr/>
      <dgm:t>
        <a:bodyPr/>
        <a:lstStyle/>
        <a:p>
          <a:pPr algn="just"/>
          <a:endParaRPr lang="x-none" sz="1400">
            <a:solidFill>
              <a:srgbClr val="FF0000"/>
            </a:solidFill>
            <a:latin typeface="+mn-lt"/>
            <a:ea typeface="Cambria" panose="02040503050406030204" pitchFamily="18" charset="0"/>
          </a:endParaRPr>
        </a:p>
      </dgm:t>
    </dgm:pt>
    <dgm:pt modelId="{9FC4F27D-C8DB-4740-BB66-3AAAD4DE2D23}">
      <dgm:prSet custT="1"/>
      <dgm:spPr/>
      <dgm:t>
        <a:bodyPr/>
        <a:lstStyle/>
        <a:p>
          <a:pPr algn="just"/>
          <a:r>
            <a:rPr lang="en-US" sz="1400" dirty="0">
              <a:solidFill>
                <a:srgbClr val="FF0000"/>
              </a:solidFill>
              <a:effectLst/>
              <a:latin typeface="+mn-lt"/>
              <a:ea typeface="Calibri" panose="020F0502020204030204" pitchFamily="34" charset="0"/>
              <a:cs typeface="Times New Roman" panose="02020603050405020304" pitchFamily="18" charset="0"/>
            </a:rPr>
            <a:t>Five roundabouts including Lekki 1</a:t>
          </a:r>
          <a:r>
            <a:rPr lang="en-US" sz="1400" baseline="30000" dirty="0">
              <a:solidFill>
                <a:srgbClr val="FF0000"/>
              </a:solidFill>
              <a:effectLst/>
              <a:latin typeface="+mn-lt"/>
              <a:ea typeface="Calibri" panose="020F0502020204030204" pitchFamily="34" charset="0"/>
              <a:cs typeface="Times New Roman" panose="02020603050405020304" pitchFamily="18" charset="0"/>
            </a:rPr>
            <a:t>st</a:t>
          </a:r>
          <a:r>
            <a:rPr lang="en-US" sz="1400" dirty="0">
              <a:solidFill>
                <a:srgbClr val="FF0000"/>
              </a:solidFill>
              <a:effectLst/>
              <a:latin typeface="+mn-lt"/>
              <a:ea typeface="Calibri" panose="020F0502020204030204" pitchFamily="34" charset="0"/>
              <a:cs typeface="Times New Roman" panose="02020603050405020304" pitchFamily="18" charset="0"/>
            </a:rPr>
            <a:t> &amp; 2</a:t>
          </a:r>
          <a:r>
            <a:rPr lang="en-US" sz="1400" baseline="30000" dirty="0">
              <a:solidFill>
                <a:srgbClr val="FF0000"/>
              </a:solidFill>
              <a:effectLst/>
              <a:latin typeface="+mn-lt"/>
              <a:ea typeface="Calibri" panose="020F0502020204030204" pitchFamily="34" charset="0"/>
              <a:cs typeface="Times New Roman" panose="02020603050405020304" pitchFamily="18" charset="0"/>
            </a:rPr>
            <a:t>nd</a:t>
          </a:r>
          <a:r>
            <a:rPr lang="en-US" sz="1400" dirty="0">
              <a:solidFill>
                <a:srgbClr val="FF0000"/>
              </a:solidFill>
              <a:effectLst/>
              <a:latin typeface="+mn-lt"/>
              <a:ea typeface="Calibri" panose="020F0502020204030204" pitchFamily="34" charset="0"/>
              <a:cs typeface="Times New Roman" panose="02020603050405020304" pitchFamily="18" charset="0"/>
            </a:rPr>
            <a:t> roundabout, Abraham Adesanya, Allen Avenue, Maryland and Ikotun were among the roundabout captured in this study as removed to pave way for road expansion and free flow of traffic. </a:t>
          </a:r>
          <a:endParaRPr lang="x-none" sz="1400" dirty="0">
            <a:solidFill>
              <a:srgbClr val="FF0000"/>
            </a:solidFill>
            <a:latin typeface="+mn-lt"/>
            <a:ea typeface="Cambria" panose="02040503050406030204" pitchFamily="18" charset="0"/>
          </a:endParaRPr>
        </a:p>
      </dgm:t>
    </dgm:pt>
    <dgm:pt modelId="{2A5D8C20-2B11-48C9-9F65-2928D1241E68}" type="parTrans" cxnId="{C3761BE6-CC15-4A3D-9B4F-57D6731635ED}">
      <dgm:prSet/>
      <dgm:spPr/>
      <dgm:t>
        <a:bodyPr/>
        <a:lstStyle/>
        <a:p>
          <a:pPr algn="just"/>
          <a:endParaRPr lang="x-none" sz="1400">
            <a:solidFill>
              <a:srgbClr val="FF0000"/>
            </a:solidFill>
            <a:latin typeface="+mn-lt"/>
            <a:ea typeface="Cambria" panose="02040503050406030204" pitchFamily="18" charset="0"/>
          </a:endParaRPr>
        </a:p>
      </dgm:t>
    </dgm:pt>
    <dgm:pt modelId="{9C41826D-EDF0-48C5-A568-C900252BEF87}" type="sibTrans" cxnId="{C3761BE6-CC15-4A3D-9B4F-57D6731635ED}">
      <dgm:prSet/>
      <dgm:spPr/>
      <dgm:t>
        <a:bodyPr/>
        <a:lstStyle/>
        <a:p>
          <a:pPr algn="just"/>
          <a:endParaRPr lang="x-none" sz="1400">
            <a:solidFill>
              <a:srgbClr val="FF0000"/>
            </a:solidFill>
            <a:latin typeface="+mn-lt"/>
            <a:ea typeface="Cambria" panose="02040503050406030204" pitchFamily="18" charset="0"/>
          </a:endParaRPr>
        </a:p>
      </dgm:t>
    </dgm:pt>
    <dgm:pt modelId="{0135A1B6-A606-433A-9450-71A9CA43816C}">
      <dgm:prSet custT="1"/>
      <dgm:spPr/>
      <dgm:t>
        <a:bodyPr/>
        <a:lstStyle/>
        <a:p>
          <a:pPr algn="just"/>
          <a:r>
            <a:rPr lang="en-US" sz="1400" dirty="0">
              <a:solidFill>
                <a:srgbClr val="FF0000"/>
              </a:solidFill>
              <a:latin typeface="+mn-lt"/>
            </a:rPr>
            <a:t>This ranges from the enactment of Lagos Traffic law 2012, continuous construction, rehabilitation/renovation, upgrading and maintenance of network of roads throughout the length and breadth of the State, to the provision for gridlock resolution and advancement of signalization.</a:t>
          </a:r>
          <a:endParaRPr lang="aa-ET" sz="1400" dirty="0">
            <a:solidFill>
              <a:srgbClr val="FF0000"/>
            </a:solidFill>
          </a:endParaRPr>
        </a:p>
      </dgm:t>
    </dgm:pt>
    <dgm:pt modelId="{E327CECE-F0BA-4C34-B4B4-D48BD56F98D3}" type="parTrans" cxnId="{B5CFC3AD-F545-44F2-BB14-9EE3484B855B}">
      <dgm:prSet/>
      <dgm:spPr/>
      <dgm:t>
        <a:bodyPr/>
        <a:lstStyle/>
        <a:p>
          <a:pPr algn="just"/>
          <a:endParaRPr lang="aa-ET">
            <a:solidFill>
              <a:srgbClr val="FF0000"/>
            </a:solidFill>
          </a:endParaRPr>
        </a:p>
      </dgm:t>
    </dgm:pt>
    <dgm:pt modelId="{59E7EB67-A60E-47B5-878C-AE47B938FA52}" type="sibTrans" cxnId="{B5CFC3AD-F545-44F2-BB14-9EE3484B855B}">
      <dgm:prSet/>
      <dgm:spPr/>
      <dgm:t>
        <a:bodyPr/>
        <a:lstStyle/>
        <a:p>
          <a:pPr algn="just"/>
          <a:endParaRPr lang="aa-ET">
            <a:solidFill>
              <a:srgbClr val="FF0000"/>
            </a:solidFill>
          </a:endParaRPr>
        </a:p>
      </dgm:t>
    </dgm:pt>
    <dgm:pt modelId="{CFD98791-598A-41BC-8DAE-19BD4556E660}">
      <dgm:prSet custT="1"/>
      <dgm:spPr/>
      <dgm:t>
        <a:bodyPr/>
        <a:lstStyle/>
        <a:p>
          <a:pPr algn="just"/>
          <a:r>
            <a:rPr lang="en-US" sz="1400" dirty="0">
              <a:solidFill>
                <a:srgbClr val="FF0000"/>
              </a:solidFill>
              <a:effectLst/>
              <a:latin typeface="+mn-lt"/>
              <a:ea typeface="Calibri" panose="020F0502020204030204" pitchFamily="34" charset="0"/>
              <a:cs typeface="Times New Roman" panose="02020603050405020304" pitchFamily="18" charset="0"/>
            </a:rPr>
            <a:t>Transportation and traffic management as a key pillar is pivotal to the success of the THEMES Agenda of the present administration.</a:t>
          </a:r>
          <a:endParaRPr lang="aa-ET" sz="1400" dirty="0">
            <a:solidFill>
              <a:srgbClr val="FF0000"/>
            </a:solidFill>
            <a:latin typeface="+mn-lt"/>
          </a:endParaRPr>
        </a:p>
      </dgm:t>
    </dgm:pt>
    <dgm:pt modelId="{DF98FDF3-6F51-4ED8-AC72-A8146D600AEE}" type="parTrans" cxnId="{1E2AA2AC-08E7-451E-AA6E-B85651FF6E56}">
      <dgm:prSet/>
      <dgm:spPr/>
      <dgm:t>
        <a:bodyPr/>
        <a:lstStyle/>
        <a:p>
          <a:endParaRPr lang="aa-ET">
            <a:solidFill>
              <a:srgbClr val="FF0000"/>
            </a:solidFill>
          </a:endParaRPr>
        </a:p>
      </dgm:t>
    </dgm:pt>
    <dgm:pt modelId="{F17D1A87-0726-481C-82A8-0645D1A44A45}" type="sibTrans" cxnId="{1E2AA2AC-08E7-451E-AA6E-B85651FF6E56}">
      <dgm:prSet/>
      <dgm:spPr/>
      <dgm:t>
        <a:bodyPr/>
        <a:lstStyle/>
        <a:p>
          <a:endParaRPr lang="aa-ET">
            <a:solidFill>
              <a:srgbClr val="FF0000"/>
            </a:solidFill>
          </a:endParaRPr>
        </a:p>
      </dgm:t>
    </dgm:pt>
    <dgm:pt modelId="{CD5DAB98-7CE5-454C-B413-769CD5BB484F}" type="pres">
      <dgm:prSet presAssocID="{2FFD98EC-D5B7-4769-97DE-86696C5F2A7A}" presName="diagram" presStyleCnt="0">
        <dgm:presLayoutVars>
          <dgm:dir/>
          <dgm:resizeHandles val="exact"/>
        </dgm:presLayoutVars>
      </dgm:prSet>
      <dgm:spPr/>
      <dgm:t>
        <a:bodyPr/>
        <a:lstStyle/>
        <a:p>
          <a:endParaRPr lang="en-US"/>
        </a:p>
      </dgm:t>
    </dgm:pt>
    <dgm:pt modelId="{2C63C1CD-9CC1-44A7-B052-8212754BDA90}" type="pres">
      <dgm:prSet presAssocID="{894C65B6-E98A-45AD-A94D-24DF56FA7904}" presName="node" presStyleLbl="node1" presStyleIdx="0" presStyleCnt="6" custScaleX="88323">
        <dgm:presLayoutVars>
          <dgm:bulletEnabled val="1"/>
        </dgm:presLayoutVars>
      </dgm:prSet>
      <dgm:spPr/>
      <dgm:t>
        <a:bodyPr/>
        <a:lstStyle/>
        <a:p>
          <a:endParaRPr lang="en-US"/>
        </a:p>
      </dgm:t>
    </dgm:pt>
    <dgm:pt modelId="{B1AD43DD-6978-465C-A37A-2CCE39458270}" type="pres">
      <dgm:prSet presAssocID="{CAFDF367-50B5-44AF-B5DF-DAB3AAB14EE9}" presName="sibTrans" presStyleLbl="sibTrans2D1" presStyleIdx="0" presStyleCnt="5"/>
      <dgm:spPr/>
      <dgm:t>
        <a:bodyPr/>
        <a:lstStyle/>
        <a:p>
          <a:endParaRPr lang="en-US"/>
        </a:p>
      </dgm:t>
    </dgm:pt>
    <dgm:pt modelId="{F3A4E3AE-2F3E-40A5-9BCA-524D94A74C60}" type="pres">
      <dgm:prSet presAssocID="{CAFDF367-50B5-44AF-B5DF-DAB3AAB14EE9}" presName="connectorText" presStyleLbl="sibTrans2D1" presStyleIdx="0" presStyleCnt="5"/>
      <dgm:spPr/>
      <dgm:t>
        <a:bodyPr/>
        <a:lstStyle/>
        <a:p>
          <a:endParaRPr lang="en-US"/>
        </a:p>
      </dgm:t>
    </dgm:pt>
    <dgm:pt modelId="{3DA8956B-F4EB-430A-9929-6987165F7B4E}" type="pres">
      <dgm:prSet presAssocID="{0135A1B6-A606-433A-9450-71A9CA43816C}" presName="node" presStyleLbl="node1" presStyleIdx="1" presStyleCnt="6" custScaleX="108200">
        <dgm:presLayoutVars>
          <dgm:bulletEnabled val="1"/>
        </dgm:presLayoutVars>
      </dgm:prSet>
      <dgm:spPr/>
      <dgm:t>
        <a:bodyPr/>
        <a:lstStyle/>
        <a:p>
          <a:endParaRPr lang="en-US"/>
        </a:p>
      </dgm:t>
    </dgm:pt>
    <dgm:pt modelId="{9A7BD681-AAC6-4F36-A86E-10D1F1205FE4}" type="pres">
      <dgm:prSet presAssocID="{59E7EB67-A60E-47B5-878C-AE47B938FA52}" presName="sibTrans" presStyleLbl="sibTrans2D1" presStyleIdx="1" presStyleCnt="5"/>
      <dgm:spPr/>
      <dgm:t>
        <a:bodyPr/>
        <a:lstStyle/>
        <a:p>
          <a:endParaRPr lang="en-US"/>
        </a:p>
      </dgm:t>
    </dgm:pt>
    <dgm:pt modelId="{CC181F09-BB02-484C-A384-58EF7859FB1A}" type="pres">
      <dgm:prSet presAssocID="{59E7EB67-A60E-47B5-878C-AE47B938FA52}" presName="connectorText" presStyleLbl="sibTrans2D1" presStyleIdx="1" presStyleCnt="5"/>
      <dgm:spPr/>
      <dgm:t>
        <a:bodyPr/>
        <a:lstStyle/>
        <a:p>
          <a:endParaRPr lang="en-US"/>
        </a:p>
      </dgm:t>
    </dgm:pt>
    <dgm:pt modelId="{5FF8EE5C-A655-48DB-823A-B8939974D2A7}" type="pres">
      <dgm:prSet presAssocID="{5ACB5AE2-B879-4F39-98E2-B05AFB1A0FED}" presName="node" presStyleLbl="node1" presStyleIdx="2" presStyleCnt="6">
        <dgm:presLayoutVars>
          <dgm:bulletEnabled val="1"/>
        </dgm:presLayoutVars>
      </dgm:prSet>
      <dgm:spPr/>
      <dgm:t>
        <a:bodyPr/>
        <a:lstStyle/>
        <a:p>
          <a:endParaRPr lang="en-US"/>
        </a:p>
      </dgm:t>
    </dgm:pt>
    <dgm:pt modelId="{25BC0D6E-F51C-4E91-BB96-D2403E3357CC}" type="pres">
      <dgm:prSet presAssocID="{045BF845-64AE-4429-B99F-8DDC0D1AEE51}" presName="sibTrans" presStyleLbl="sibTrans2D1" presStyleIdx="2" presStyleCnt="5"/>
      <dgm:spPr/>
      <dgm:t>
        <a:bodyPr/>
        <a:lstStyle/>
        <a:p>
          <a:endParaRPr lang="en-US"/>
        </a:p>
      </dgm:t>
    </dgm:pt>
    <dgm:pt modelId="{DCE3AE1F-E2C0-4021-B12C-FAD4029F3900}" type="pres">
      <dgm:prSet presAssocID="{045BF845-64AE-4429-B99F-8DDC0D1AEE51}" presName="connectorText" presStyleLbl="sibTrans2D1" presStyleIdx="2" presStyleCnt="5"/>
      <dgm:spPr/>
      <dgm:t>
        <a:bodyPr/>
        <a:lstStyle/>
        <a:p>
          <a:endParaRPr lang="en-US"/>
        </a:p>
      </dgm:t>
    </dgm:pt>
    <dgm:pt modelId="{28E90FD1-CEF9-4A14-9552-DA81AD99BF9D}" type="pres">
      <dgm:prSet presAssocID="{CFD98791-598A-41BC-8DAE-19BD4556E660}" presName="node" presStyleLbl="node1" presStyleIdx="3" presStyleCnt="6">
        <dgm:presLayoutVars>
          <dgm:bulletEnabled val="1"/>
        </dgm:presLayoutVars>
      </dgm:prSet>
      <dgm:spPr/>
      <dgm:t>
        <a:bodyPr/>
        <a:lstStyle/>
        <a:p>
          <a:endParaRPr lang="en-US"/>
        </a:p>
      </dgm:t>
    </dgm:pt>
    <dgm:pt modelId="{726EAA24-5D10-4755-AE9E-1EB83FEA2F07}" type="pres">
      <dgm:prSet presAssocID="{F17D1A87-0726-481C-82A8-0645D1A44A45}" presName="sibTrans" presStyleLbl="sibTrans2D1" presStyleIdx="3" presStyleCnt="5"/>
      <dgm:spPr/>
      <dgm:t>
        <a:bodyPr/>
        <a:lstStyle/>
        <a:p>
          <a:endParaRPr lang="en-US"/>
        </a:p>
      </dgm:t>
    </dgm:pt>
    <dgm:pt modelId="{A5C782B7-FCBE-43CA-A09D-7791BDFB16A9}" type="pres">
      <dgm:prSet presAssocID="{F17D1A87-0726-481C-82A8-0645D1A44A45}" presName="connectorText" presStyleLbl="sibTrans2D1" presStyleIdx="3" presStyleCnt="5"/>
      <dgm:spPr/>
      <dgm:t>
        <a:bodyPr/>
        <a:lstStyle/>
        <a:p>
          <a:endParaRPr lang="en-US"/>
        </a:p>
      </dgm:t>
    </dgm:pt>
    <dgm:pt modelId="{8924372B-00C6-4329-BD94-C944FC8F2368}" type="pres">
      <dgm:prSet presAssocID="{E86B7511-9C50-4187-9C17-6C83ADAC0BC0}" presName="node" presStyleLbl="node1" presStyleIdx="4" presStyleCnt="6">
        <dgm:presLayoutVars>
          <dgm:bulletEnabled val="1"/>
        </dgm:presLayoutVars>
      </dgm:prSet>
      <dgm:spPr/>
      <dgm:t>
        <a:bodyPr/>
        <a:lstStyle/>
        <a:p>
          <a:endParaRPr lang="en-US"/>
        </a:p>
      </dgm:t>
    </dgm:pt>
    <dgm:pt modelId="{4CD4F1AE-9BA9-477C-A1C6-BE1FBF3C0BA3}" type="pres">
      <dgm:prSet presAssocID="{635CBEED-3E92-406E-A2D0-4BB8EE4108A4}" presName="sibTrans" presStyleLbl="sibTrans2D1" presStyleIdx="4" presStyleCnt="5"/>
      <dgm:spPr/>
      <dgm:t>
        <a:bodyPr/>
        <a:lstStyle/>
        <a:p>
          <a:endParaRPr lang="en-US"/>
        </a:p>
      </dgm:t>
    </dgm:pt>
    <dgm:pt modelId="{5629D045-9B93-4030-867B-6D304D9C6CAA}" type="pres">
      <dgm:prSet presAssocID="{635CBEED-3E92-406E-A2D0-4BB8EE4108A4}" presName="connectorText" presStyleLbl="sibTrans2D1" presStyleIdx="4" presStyleCnt="5"/>
      <dgm:spPr/>
      <dgm:t>
        <a:bodyPr/>
        <a:lstStyle/>
        <a:p>
          <a:endParaRPr lang="en-US"/>
        </a:p>
      </dgm:t>
    </dgm:pt>
    <dgm:pt modelId="{23759BB2-DF3C-403E-A306-B1C5138DE088}" type="pres">
      <dgm:prSet presAssocID="{9FC4F27D-C8DB-4740-BB66-3AAAD4DE2D23}" presName="node" presStyleLbl="node1" presStyleIdx="5" presStyleCnt="6" custLinFactNeighborX="2519">
        <dgm:presLayoutVars>
          <dgm:bulletEnabled val="1"/>
        </dgm:presLayoutVars>
      </dgm:prSet>
      <dgm:spPr/>
      <dgm:t>
        <a:bodyPr/>
        <a:lstStyle/>
        <a:p>
          <a:endParaRPr lang="en-US"/>
        </a:p>
      </dgm:t>
    </dgm:pt>
  </dgm:ptLst>
  <dgm:cxnLst>
    <dgm:cxn modelId="{942A2234-68FF-4379-9CF5-AE1376EC9D15}" type="presOf" srcId="{CFD98791-598A-41BC-8DAE-19BD4556E660}" destId="{28E90FD1-CEF9-4A14-9552-DA81AD99BF9D}" srcOrd="0" destOrd="0" presId="urn:microsoft.com/office/officeart/2005/8/layout/process5"/>
    <dgm:cxn modelId="{EB2825CE-1118-4821-8EC3-7669A9F83B97}" srcId="{2FFD98EC-D5B7-4769-97DE-86696C5F2A7A}" destId="{894C65B6-E98A-45AD-A94D-24DF56FA7904}" srcOrd="0" destOrd="0" parTransId="{554401B3-66AF-4B99-94D2-220BD10873F0}" sibTransId="{CAFDF367-50B5-44AF-B5DF-DAB3AAB14EE9}"/>
    <dgm:cxn modelId="{5204743D-1345-4F36-B7D5-B7EE85F116B4}" type="presOf" srcId="{CAFDF367-50B5-44AF-B5DF-DAB3AAB14EE9}" destId="{B1AD43DD-6978-465C-A37A-2CCE39458270}" srcOrd="0" destOrd="0" presId="urn:microsoft.com/office/officeart/2005/8/layout/process5"/>
    <dgm:cxn modelId="{694DF24E-3173-49C8-9FF2-00703EC163C8}" type="presOf" srcId="{59E7EB67-A60E-47B5-878C-AE47B938FA52}" destId="{9A7BD681-AAC6-4F36-A86E-10D1F1205FE4}" srcOrd="0" destOrd="0" presId="urn:microsoft.com/office/officeart/2005/8/layout/process5"/>
    <dgm:cxn modelId="{4DECEC6E-72B7-4FEC-98E5-E1C86F136F7C}" type="presOf" srcId="{59E7EB67-A60E-47B5-878C-AE47B938FA52}" destId="{CC181F09-BB02-484C-A384-58EF7859FB1A}" srcOrd="1" destOrd="0" presId="urn:microsoft.com/office/officeart/2005/8/layout/process5"/>
    <dgm:cxn modelId="{357582E8-8C07-4D28-8272-0A258A1289A0}" type="presOf" srcId="{2FFD98EC-D5B7-4769-97DE-86696C5F2A7A}" destId="{CD5DAB98-7CE5-454C-B413-769CD5BB484F}" srcOrd="0" destOrd="0" presId="urn:microsoft.com/office/officeart/2005/8/layout/process5"/>
    <dgm:cxn modelId="{49DD9F24-1889-4F3C-A99B-0B19AE346EB8}" type="presOf" srcId="{045BF845-64AE-4429-B99F-8DDC0D1AEE51}" destId="{DCE3AE1F-E2C0-4021-B12C-FAD4029F3900}" srcOrd="1" destOrd="0" presId="urn:microsoft.com/office/officeart/2005/8/layout/process5"/>
    <dgm:cxn modelId="{6368C58F-2D0B-405D-BBD2-BB04F661F068}" type="presOf" srcId="{5ACB5AE2-B879-4F39-98E2-B05AFB1A0FED}" destId="{5FF8EE5C-A655-48DB-823A-B8939974D2A7}" srcOrd="0" destOrd="0" presId="urn:microsoft.com/office/officeart/2005/8/layout/process5"/>
    <dgm:cxn modelId="{EDF10107-F0DB-4720-8906-B64CBA81F015}" srcId="{2FFD98EC-D5B7-4769-97DE-86696C5F2A7A}" destId="{5ACB5AE2-B879-4F39-98E2-B05AFB1A0FED}" srcOrd="2" destOrd="0" parTransId="{F07AE0CD-BB5D-41B3-9442-F6C0E429BA42}" sibTransId="{045BF845-64AE-4429-B99F-8DDC0D1AEE51}"/>
    <dgm:cxn modelId="{F63697E1-01B5-4F0A-8B4F-6FE4642D1926}" type="presOf" srcId="{E86B7511-9C50-4187-9C17-6C83ADAC0BC0}" destId="{8924372B-00C6-4329-BD94-C944FC8F2368}" srcOrd="0" destOrd="0" presId="urn:microsoft.com/office/officeart/2005/8/layout/process5"/>
    <dgm:cxn modelId="{93F19B71-4117-42AA-AF39-FDA9DC969506}" type="presOf" srcId="{635CBEED-3E92-406E-A2D0-4BB8EE4108A4}" destId="{5629D045-9B93-4030-867B-6D304D9C6CAA}" srcOrd="1" destOrd="0" presId="urn:microsoft.com/office/officeart/2005/8/layout/process5"/>
    <dgm:cxn modelId="{50A025B6-4878-433C-B3CF-6D2D9FF0BF76}" type="presOf" srcId="{045BF845-64AE-4429-B99F-8DDC0D1AEE51}" destId="{25BC0D6E-F51C-4E91-BB96-D2403E3357CC}" srcOrd="0" destOrd="0" presId="urn:microsoft.com/office/officeart/2005/8/layout/process5"/>
    <dgm:cxn modelId="{2E9C13C0-BB42-4C05-8CDE-44680F73E1AA}" type="presOf" srcId="{9FC4F27D-C8DB-4740-BB66-3AAAD4DE2D23}" destId="{23759BB2-DF3C-403E-A306-B1C5138DE088}" srcOrd="0" destOrd="0" presId="urn:microsoft.com/office/officeart/2005/8/layout/process5"/>
    <dgm:cxn modelId="{B5CFC3AD-F545-44F2-BB14-9EE3484B855B}" srcId="{2FFD98EC-D5B7-4769-97DE-86696C5F2A7A}" destId="{0135A1B6-A606-433A-9450-71A9CA43816C}" srcOrd="1" destOrd="0" parTransId="{E327CECE-F0BA-4C34-B4B4-D48BD56F98D3}" sibTransId="{59E7EB67-A60E-47B5-878C-AE47B938FA52}"/>
    <dgm:cxn modelId="{652BDA16-46A2-4103-ACC5-45E650058C77}" type="presOf" srcId="{CAFDF367-50B5-44AF-B5DF-DAB3AAB14EE9}" destId="{F3A4E3AE-2F3E-40A5-9BCA-524D94A74C60}" srcOrd="1" destOrd="0" presId="urn:microsoft.com/office/officeart/2005/8/layout/process5"/>
    <dgm:cxn modelId="{753B3BC9-0C8B-41E9-8133-505C00EBDA83}" type="presOf" srcId="{F17D1A87-0726-481C-82A8-0645D1A44A45}" destId="{A5C782B7-FCBE-43CA-A09D-7791BDFB16A9}" srcOrd="1" destOrd="0" presId="urn:microsoft.com/office/officeart/2005/8/layout/process5"/>
    <dgm:cxn modelId="{889B6F20-EA88-460A-B859-BD47B877FF5C}" type="presOf" srcId="{F17D1A87-0726-481C-82A8-0645D1A44A45}" destId="{726EAA24-5D10-4755-AE9E-1EB83FEA2F07}" srcOrd="0" destOrd="0" presId="urn:microsoft.com/office/officeart/2005/8/layout/process5"/>
    <dgm:cxn modelId="{84EFDC3A-B4D3-4A5F-8747-1BA71BC59342}" srcId="{2FFD98EC-D5B7-4769-97DE-86696C5F2A7A}" destId="{E86B7511-9C50-4187-9C17-6C83ADAC0BC0}" srcOrd="4" destOrd="0" parTransId="{68E50E7F-175D-4E69-91EA-42377E9892D7}" sibTransId="{635CBEED-3E92-406E-A2D0-4BB8EE4108A4}"/>
    <dgm:cxn modelId="{C3761BE6-CC15-4A3D-9B4F-57D6731635ED}" srcId="{2FFD98EC-D5B7-4769-97DE-86696C5F2A7A}" destId="{9FC4F27D-C8DB-4740-BB66-3AAAD4DE2D23}" srcOrd="5" destOrd="0" parTransId="{2A5D8C20-2B11-48C9-9F65-2928D1241E68}" sibTransId="{9C41826D-EDF0-48C5-A568-C900252BEF87}"/>
    <dgm:cxn modelId="{1E2AA2AC-08E7-451E-AA6E-B85651FF6E56}" srcId="{2FFD98EC-D5B7-4769-97DE-86696C5F2A7A}" destId="{CFD98791-598A-41BC-8DAE-19BD4556E660}" srcOrd="3" destOrd="0" parTransId="{DF98FDF3-6F51-4ED8-AC72-A8146D600AEE}" sibTransId="{F17D1A87-0726-481C-82A8-0645D1A44A45}"/>
    <dgm:cxn modelId="{BCD1F173-E46F-42AE-8202-7E7127D7A18F}" type="presOf" srcId="{0135A1B6-A606-433A-9450-71A9CA43816C}" destId="{3DA8956B-F4EB-430A-9929-6987165F7B4E}" srcOrd="0" destOrd="0" presId="urn:microsoft.com/office/officeart/2005/8/layout/process5"/>
    <dgm:cxn modelId="{15F4A29F-E60E-4E5B-9B1F-2ED6F569CC47}" type="presOf" srcId="{894C65B6-E98A-45AD-A94D-24DF56FA7904}" destId="{2C63C1CD-9CC1-44A7-B052-8212754BDA90}" srcOrd="0" destOrd="0" presId="urn:microsoft.com/office/officeart/2005/8/layout/process5"/>
    <dgm:cxn modelId="{1FB27BFD-67DD-45BC-BC63-5975C20B940C}" type="presOf" srcId="{635CBEED-3E92-406E-A2D0-4BB8EE4108A4}" destId="{4CD4F1AE-9BA9-477C-A1C6-BE1FBF3C0BA3}" srcOrd="0" destOrd="0" presId="urn:microsoft.com/office/officeart/2005/8/layout/process5"/>
    <dgm:cxn modelId="{ECE0B7E2-D20B-4F69-8962-1936E2C6EB86}" type="presParOf" srcId="{CD5DAB98-7CE5-454C-B413-769CD5BB484F}" destId="{2C63C1CD-9CC1-44A7-B052-8212754BDA90}" srcOrd="0" destOrd="0" presId="urn:microsoft.com/office/officeart/2005/8/layout/process5"/>
    <dgm:cxn modelId="{4FD29A29-8EF3-4CB3-A099-D70BA7E7C42C}" type="presParOf" srcId="{CD5DAB98-7CE5-454C-B413-769CD5BB484F}" destId="{B1AD43DD-6978-465C-A37A-2CCE39458270}" srcOrd="1" destOrd="0" presId="urn:microsoft.com/office/officeart/2005/8/layout/process5"/>
    <dgm:cxn modelId="{D7DD0243-337C-46FD-ACB0-8BDD55C64E9A}" type="presParOf" srcId="{B1AD43DD-6978-465C-A37A-2CCE39458270}" destId="{F3A4E3AE-2F3E-40A5-9BCA-524D94A74C60}" srcOrd="0" destOrd="0" presId="urn:microsoft.com/office/officeart/2005/8/layout/process5"/>
    <dgm:cxn modelId="{FE8AD5CF-E1E8-427E-A2A7-A420D9B22F03}" type="presParOf" srcId="{CD5DAB98-7CE5-454C-B413-769CD5BB484F}" destId="{3DA8956B-F4EB-430A-9929-6987165F7B4E}" srcOrd="2" destOrd="0" presId="urn:microsoft.com/office/officeart/2005/8/layout/process5"/>
    <dgm:cxn modelId="{AAC1B2DB-7C53-485F-883B-95155D51D3FD}" type="presParOf" srcId="{CD5DAB98-7CE5-454C-B413-769CD5BB484F}" destId="{9A7BD681-AAC6-4F36-A86E-10D1F1205FE4}" srcOrd="3" destOrd="0" presId="urn:microsoft.com/office/officeart/2005/8/layout/process5"/>
    <dgm:cxn modelId="{C9EEA809-90AF-4915-9841-080BCF747E76}" type="presParOf" srcId="{9A7BD681-AAC6-4F36-A86E-10D1F1205FE4}" destId="{CC181F09-BB02-484C-A384-58EF7859FB1A}" srcOrd="0" destOrd="0" presId="urn:microsoft.com/office/officeart/2005/8/layout/process5"/>
    <dgm:cxn modelId="{9B109B4A-30D3-4B92-A04B-3FF7B659F157}" type="presParOf" srcId="{CD5DAB98-7CE5-454C-B413-769CD5BB484F}" destId="{5FF8EE5C-A655-48DB-823A-B8939974D2A7}" srcOrd="4" destOrd="0" presId="urn:microsoft.com/office/officeart/2005/8/layout/process5"/>
    <dgm:cxn modelId="{E033F85A-DF5B-4B1B-B5DC-CFB3B60389C9}" type="presParOf" srcId="{CD5DAB98-7CE5-454C-B413-769CD5BB484F}" destId="{25BC0D6E-F51C-4E91-BB96-D2403E3357CC}" srcOrd="5" destOrd="0" presId="urn:microsoft.com/office/officeart/2005/8/layout/process5"/>
    <dgm:cxn modelId="{7E2D5EAB-B55D-4988-8543-965018FA00B3}" type="presParOf" srcId="{25BC0D6E-F51C-4E91-BB96-D2403E3357CC}" destId="{DCE3AE1F-E2C0-4021-B12C-FAD4029F3900}" srcOrd="0" destOrd="0" presId="urn:microsoft.com/office/officeart/2005/8/layout/process5"/>
    <dgm:cxn modelId="{54ADA4E6-DC3F-489A-9500-6F6ACBD09908}" type="presParOf" srcId="{CD5DAB98-7CE5-454C-B413-769CD5BB484F}" destId="{28E90FD1-CEF9-4A14-9552-DA81AD99BF9D}" srcOrd="6" destOrd="0" presId="urn:microsoft.com/office/officeart/2005/8/layout/process5"/>
    <dgm:cxn modelId="{3B2CCFCF-7839-4E54-A5EE-5D77849D9404}" type="presParOf" srcId="{CD5DAB98-7CE5-454C-B413-769CD5BB484F}" destId="{726EAA24-5D10-4755-AE9E-1EB83FEA2F07}" srcOrd="7" destOrd="0" presId="urn:microsoft.com/office/officeart/2005/8/layout/process5"/>
    <dgm:cxn modelId="{44ADC076-402F-4552-BBF9-61A73A5800FA}" type="presParOf" srcId="{726EAA24-5D10-4755-AE9E-1EB83FEA2F07}" destId="{A5C782B7-FCBE-43CA-A09D-7791BDFB16A9}" srcOrd="0" destOrd="0" presId="urn:microsoft.com/office/officeart/2005/8/layout/process5"/>
    <dgm:cxn modelId="{E922F994-4C80-4F36-837F-D3FADB2567DE}" type="presParOf" srcId="{CD5DAB98-7CE5-454C-B413-769CD5BB484F}" destId="{8924372B-00C6-4329-BD94-C944FC8F2368}" srcOrd="8" destOrd="0" presId="urn:microsoft.com/office/officeart/2005/8/layout/process5"/>
    <dgm:cxn modelId="{47FA4B0E-15A1-44D1-8937-8B89562BA6D4}" type="presParOf" srcId="{CD5DAB98-7CE5-454C-B413-769CD5BB484F}" destId="{4CD4F1AE-9BA9-477C-A1C6-BE1FBF3C0BA3}" srcOrd="9" destOrd="0" presId="urn:microsoft.com/office/officeart/2005/8/layout/process5"/>
    <dgm:cxn modelId="{DBC00B01-0903-47A6-9A3A-9B29519DCDBC}" type="presParOf" srcId="{4CD4F1AE-9BA9-477C-A1C6-BE1FBF3C0BA3}" destId="{5629D045-9B93-4030-867B-6D304D9C6CAA}" srcOrd="0" destOrd="0" presId="urn:microsoft.com/office/officeart/2005/8/layout/process5"/>
    <dgm:cxn modelId="{6D08A7B5-8B29-4200-9948-BCBA1FABCB8A}" type="presParOf" srcId="{CD5DAB98-7CE5-454C-B413-769CD5BB484F}" destId="{23759BB2-DF3C-403E-A306-B1C5138DE088}" srcOrd="10" destOrd="0" presId="urn:microsoft.com/office/officeart/2005/8/layout/process5"/>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0721C003-1D85-4DF4-9DD1-49886D0B5EEB}" type="doc">
      <dgm:prSet loTypeId="urn:microsoft.com/office/officeart/2018/2/layout/IconVerticalSolidList" loCatId="icon" qsTypeId="urn:microsoft.com/office/officeart/2005/8/quickstyle/simple4" qsCatId="simple" csTypeId="urn:microsoft.com/office/officeart/2005/8/colors/accent2_2" csCatId="accent2" phldr="1"/>
      <dgm:spPr/>
      <dgm:t>
        <a:bodyPr/>
        <a:lstStyle/>
        <a:p>
          <a:endParaRPr lang="en-US"/>
        </a:p>
      </dgm:t>
    </dgm:pt>
    <dgm:pt modelId="{4B037680-C317-4CDB-B1B9-D292442C6095}">
      <dgm:prSet/>
      <dgm:spPr/>
      <dgm:t>
        <a:bodyPr/>
        <a:lstStyle/>
        <a:p>
          <a:pPr>
            <a:lnSpc>
              <a:spcPct val="100000"/>
            </a:lnSpc>
          </a:pPr>
          <a:r>
            <a:rPr lang="en-US" dirty="0">
              <a:latin typeface="Cambria" panose="02040503050406030204" pitchFamily="18" charset="0"/>
              <a:ea typeface="Cambria" panose="02040503050406030204" pitchFamily="18" charset="0"/>
            </a:rPr>
            <a:t>The Survey adopted two mediums of data collection to ensure a quality data collection: offline (field enumeration) and online (surveyplanet.com). Primary research data (qualitative and quantitative) were obtained from the commuters particularly those living and plying the route by administering structured questionnaire for the survey, </a:t>
          </a:r>
        </a:p>
      </dgm:t>
    </dgm:pt>
    <dgm:pt modelId="{1679B025-A674-43A0-9979-44C073E29C5A}" type="parTrans" cxnId="{CCB0444F-B651-4263-A8AB-F19E9BA5335F}">
      <dgm:prSet/>
      <dgm:spPr/>
      <dgm:t>
        <a:bodyPr/>
        <a:lstStyle/>
        <a:p>
          <a:endParaRPr lang="en-US">
            <a:solidFill>
              <a:schemeClr val="tx1"/>
            </a:solidFill>
            <a:latin typeface="Cambria" panose="02040503050406030204" pitchFamily="18" charset="0"/>
            <a:ea typeface="Cambria" panose="02040503050406030204" pitchFamily="18" charset="0"/>
          </a:endParaRPr>
        </a:p>
      </dgm:t>
    </dgm:pt>
    <dgm:pt modelId="{544D0CBA-E68D-423F-ABF4-CE778AA819B4}" type="sibTrans" cxnId="{CCB0444F-B651-4263-A8AB-F19E9BA5335F}">
      <dgm:prSet/>
      <dgm:spPr/>
      <dgm:t>
        <a:bodyPr/>
        <a:lstStyle/>
        <a:p>
          <a:endParaRPr lang="en-US">
            <a:solidFill>
              <a:schemeClr val="tx1"/>
            </a:solidFill>
            <a:latin typeface="Cambria" panose="02040503050406030204" pitchFamily="18" charset="0"/>
            <a:ea typeface="Cambria" panose="02040503050406030204" pitchFamily="18" charset="0"/>
          </a:endParaRPr>
        </a:p>
      </dgm:t>
    </dgm:pt>
    <dgm:pt modelId="{E986AD8F-0A20-4B62-B4C0-D24C7DDA3BC8}">
      <dgm:prSet/>
      <dgm:spPr/>
      <dgm:t>
        <a:bodyPr/>
        <a:lstStyle/>
        <a:p>
          <a:pPr>
            <a:lnSpc>
              <a:spcPct val="100000"/>
            </a:lnSpc>
          </a:pPr>
          <a:r>
            <a:rPr lang="en-US" dirty="0">
              <a:latin typeface="Cambria" panose="02040503050406030204" pitchFamily="18" charset="0"/>
              <a:ea typeface="Cambria" panose="02040503050406030204" pitchFamily="18" charset="0"/>
            </a:rPr>
            <a:t>Questionnaires were used to gather information from people living and plying the six locations. 215 questionnaires were administered online and offline (shared with people working and living around the axis).</a:t>
          </a:r>
        </a:p>
      </dgm:t>
    </dgm:pt>
    <dgm:pt modelId="{A5881C29-6D77-4F49-9984-499ECA4876F4}" type="parTrans" cxnId="{9495982B-23A2-454E-A2BF-9A84B814C2B1}">
      <dgm:prSet/>
      <dgm:spPr/>
      <dgm:t>
        <a:bodyPr/>
        <a:lstStyle/>
        <a:p>
          <a:endParaRPr lang="en-US">
            <a:solidFill>
              <a:schemeClr val="tx1"/>
            </a:solidFill>
            <a:latin typeface="Cambria" panose="02040503050406030204" pitchFamily="18" charset="0"/>
            <a:ea typeface="Cambria" panose="02040503050406030204" pitchFamily="18" charset="0"/>
          </a:endParaRPr>
        </a:p>
      </dgm:t>
    </dgm:pt>
    <dgm:pt modelId="{3BBBEA60-8E89-48BD-8F8D-BAD3A0BC32FE}" type="sibTrans" cxnId="{9495982B-23A2-454E-A2BF-9A84B814C2B1}">
      <dgm:prSet/>
      <dgm:spPr/>
      <dgm:t>
        <a:bodyPr/>
        <a:lstStyle/>
        <a:p>
          <a:endParaRPr lang="en-US">
            <a:solidFill>
              <a:schemeClr val="tx1"/>
            </a:solidFill>
            <a:latin typeface="Cambria" panose="02040503050406030204" pitchFamily="18" charset="0"/>
            <a:ea typeface="Cambria" panose="02040503050406030204" pitchFamily="18" charset="0"/>
          </a:endParaRPr>
        </a:p>
      </dgm:t>
    </dgm:pt>
    <dgm:pt modelId="{AD98F095-8838-40FB-88BC-7E3D625730C5}">
      <dgm:prSet/>
      <dgm:spPr/>
      <dgm:t>
        <a:bodyPr/>
        <a:lstStyle/>
        <a:p>
          <a:pPr>
            <a:lnSpc>
              <a:spcPct val="100000"/>
            </a:lnSpc>
          </a:pPr>
          <a:r>
            <a:rPr lang="en-US" dirty="0">
              <a:latin typeface="Cambria" panose="02040503050406030204" pitchFamily="18" charset="0"/>
              <a:ea typeface="Cambria" panose="02040503050406030204" pitchFamily="18" charset="0"/>
            </a:rPr>
            <a:t>The study was carried out within a period of  five days. Simple random sampling was used to select the respondents on whom the questionnaire was administered. </a:t>
          </a:r>
        </a:p>
      </dgm:t>
    </dgm:pt>
    <dgm:pt modelId="{340D53C1-B4AC-42CE-97E3-E882507A4B8D}" type="parTrans" cxnId="{EF224578-96BB-4E7B-9156-E63D8595A694}">
      <dgm:prSet/>
      <dgm:spPr/>
      <dgm:t>
        <a:bodyPr/>
        <a:lstStyle/>
        <a:p>
          <a:endParaRPr lang="en-US">
            <a:solidFill>
              <a:schemeClr val="tx1"/>
            </a:solidFill>
            <a:latin typeface="Cambria" panose="02040503050406030204" pitchFamily="18" charset="0"/>
            <a:ea typeface="Cambria" panose="02040503050406030204" pitchFamily="18" charset="0"/>
          </a:endParaRPr>
        </a:p>
      </dgm:t>
    </dgm:pt>
    <dgm:pt modelId="{FE6A5D36-BC16-4B11-9D37-29241292604E}" type="sibTrans" cxnId="{EF224578-96BB-4E7B-9156-E63D8595A694}">
      <dgm:prSet/>
      <dgm:spPr/>
      <dgm:t>
        <a:bodyPr/>
        <a:lstStyle/>
        <a:p>
          <a:endParaRPr lang="en-US">
            <a:solidFill>
              <a:schemeClr val="tx1"/>
            </a:solidFill>
            <a:latin typeface="Cambria" panose="02040503050406030204" pitchFamily="18" charset="0"/>
            <a:ea typeface="Cambria" panose="02040503050406030204" pitchFamily="18" charset="0"/>
          </a:endParaRPr>
        </a:p>
      </dgm:t>
    </dgm:pt>
    <dgm:pt modelId="{E3B879B9-532D-4D9B-9F30-C8005ACCF2B6}">
      <dgm:prSet/>
      <dgm:spPr/>
      <dgm:t>
        <a:bodyPr/>
        <a:lstStyle/>
        <a:p>
          <a:pPr>
            <a:lnSpc>
              <a:spcPct val="100000"/>
            </a:lnSpc>
          </a:pPr>
          <a:r>
            <a:rPr lang="en-US" dirty="0">
              <a:latin typeface="Cambria" panose="02040503050406030204" pitchFamily="18" charset="0"/>
              <a:ea typeface="Cambria" panose="02040503050406030204" pitchFamily="18" charset="0"/>
            </a:rPr>
            <a:t>The questionnaire survey was conducted with the aid of 3 Coordinators, 2 research assistance, 5 Supervisors, 30 Enumerators, 3 Desk Officers  who were adequately trained for the survey. </a:t>
          </a:r>
        </a:p>
      </dgm:t>
    </dgm:pt>
    <dgm:pt modelId="{82DAB295-8834-4461-AFDD-0E18B586C15A}" type="parTrans" cxnId="{F2788685-504B-4CA9-958D-79D9C3D1D213}">
      <dgm:prSet/>
      <dgm:spPr/>
      <dgm:t>
        <a:bodyPr/>
        <a:lstStyle/>
        <a:p>
          <a:endParaRPr lang="en-US">
            <a:solidFill>
              <a:schemeClr val="tx1"/>
            </a:solidFill>
            <a:latin typeface="Cambria" panose="02040503050406030204" pitchFamily="18" charset="0"/>
            <a:ea typeface="Cambria" panose="02040503050406030204" pitchFamily="18" charset="0"/>
          </a:endParaRPr>
        </a:p>
      </dgm:t>
    </dgm:pt>
    <dgm:pt modelId="{E17D0F72-C4BC-483F-8642-5F6BB6A76DB5}" type="sibTrans" cxnId="{F2788685-504B-4CA9-958D-79D9C3D1D213}">
      <dgm:prSet/>
      <dgm:spPr/>
      <dgm:t>
        <a:bodyPr/>
        <a:lstStyle/>
        <a:p>
          <a:endParaRPr lang="en-US">
            <a:solidFill>
              <a:schemeClr val="tx1"/>
            </a:solidFill>
            <a:latin typeface="Cambria" panose="02040503050406030204" pitchFamily="18" charset="0"/>
            <a:ea typeface="Cambria" panose="02040503050406030204" pitchFamily="18" charset="0"/>
          </a:endParaRPr>
        </a:p>
      </dgm:t>
    </dgm:pt>
    <dgm:pt modelId="{A8DE1EFC-28D4-4183-843B-7CB51B8A2F33}">
      <dgm:prSet/>
      <dgm:spPr/>
      <dgm:t>
        <a:bodyPr/>
        <a:lstStyle/>
        <a:p>
          <a:pPr>
            <a:lnSpc>
              <a:spcPct val="100000"/>
            </a:lnSpc>
          </a:pPr>
          <a:r>
            <a:rPr lang="en-US" dirty="0">
              <a:latin typeface="Cambria" panose="02040503050406030204" pitchFamily="18" charset="0"/>
              <a:ea typeface="Cambria" panose="02040503050406030204" pitchFamily="18" charset="0"/>
            </a:rPr>
            <a:t>The data collected were analyzed using  </a:t>
          </a:r>
          <a:r>
            <a:rPr lang="en-US" b="0" i="0" baseline="0" dirty="0">
              <a:latin typeface="Cambria" panose="02040503050406030204" pitchFamily="18" charset="0"/>
              <a:ea typeface="Cambria" panose="02040503050406030204" pitchFamily="18" charset="0"/>
            </a:rPr>
            <a:t>STATA statistical analysis and  Excel, and data visualization was done using Excel, QGIS for maps and Microsoft PowerPoint.</a:t>
          </a:r>
          <a:endParaRPr lang="en-US" dirty="0">
            <a:latin typeface="Cambria" panose="02040503050406030204" pitchFamily="18" charset="0"/>
            <a:ea typeface="Cambria" panose="02040503050406030204" pitchFamily="18" charset="0"/>
          </a:endParaRPr>
        </a:p>
      </dgm:t>
    </dgm:pt>
    <dgm:pt modelId="{EF627494-439C-4E1D-9CAD-BB487A75DD93}" type="parTrans" cxnId="{EFB4C65F-D466-4E0F-92CF-ED3ED2E2D80D}">
      <dgm:prSet/>
      <dgm:spPr/>
      <dgm:t>
        <a:bodyPr/>
        <a:lstStyle/>
        <a:p>
          <a:endParaRPr lang="en-US">
            <a:solidFill>
              <a:schemeClr val="tx1"/>
            </a:solidFill>
            <a:latin typeface="Cambria" panose="02040503050406030204" pitchFamily="18" charset="0"/>
            <a:ea typeface="Cambria" panose="02040503050406030204" pitchFamily="18" charset="0"/>
          </a:endParaRPr>
        </a:p>
      </dgm:t>
    </dgm:pt>
    <dgm:pt modelId="{F90885C5-6956-423D-9FA0-5BC32B542FFB}" type="sibTrans" cxnId="{EFB4C65F-D466-4E0F-92CF-ED3ED2E2D80D}">
      <dgm:prSet/>
      <dgm:spPr/>
      <dgm:t>
        <a:bodyPr/>
        <a:lstStyle/>
        <a:p>
          <a:endParaRPr lang="en-US">
            <a:solidFill>
              <a:schemeClr val="tx1"/>
            </a:solidFill>
            <a:latin typeface="Cambria" panose="02040503050406030204" pitchFamily="18" charset="0"/>
            <a:ea typeface="Cambria" panose="02040503050406030204" pitchFamily="18" charset="0"/>
          </a:endParaRPr>
        </a:p>
      </dgm:t>
    </dgm:pt>
    <dgm:pt modelId="{708F5054-806B-41DD-A783-3C40360E42DF}" type="pres">
      <dgm:prSet presAssocID="{0721C003-1D85-4DF4-9DD1-49886D0B5EEB}" presName="root" presStyleCnt="0">
        <dgm:presLayoutVars>
          <dgm:dir/>
          <dgm:resizeHandles val="exact"/>
        </dgm:presLayoutVars>
      </dgm:prSet>
      <dgm:spPr/>
      <dgm:t>
        <a:bodyPr/>
        <a:lstStyle/>
        <a:p>
          <a:endParaRPr lang="en-US"/>
        </a:p>
      </dgm:t>
    </dgm:pt>
    <dgm:pt modelId="{19881D0D-D0F2-4796-91C2-F82F532CBFCA}" type="pres">
      <dgm:prSet presAssocID="{4B037680-C317-4CDB-B1B9-D292442C6095}" presName="compNode" presStyleCnt="0"/>
      <dgm:spPr/>
    </dgm:pt>
    <dgm:pt modelId="{9EE2D6BB-BD76-496D-8372-2388FB880412}" type="pres">
      <dgm:prSet presAssocID="{4B037680-C317-4CDB-B1B9-D292442C6095}" presName="bgRect" presStyleLbl="bgShp" presStyleIdx="0" presStyleCnt="5"/>
      <dgm:spPr/>
    </dgm:pt>
    <dgm:pt modelId="{A3ABBB2D-4382-4667-8534-327132BFEB0E}" type="pres">
      <dgm:prSet presAssocID="{4B037680-C317-4CDB-B1B9-D292442C6095}" presName="iconRect" presStyleLbl="node1" presStyleIdx="0" presStyleCnt="5" custScaleX="181001" custScaleY="176924" custLinFactNeighborY="5344"/>
      <dgm:spPr>
        <a:blipFill>
          <a:blip xmlns:r="http://schemas.openxmlformats.org/officeDocument/2006/relationships" r:embed="rId1" cstate="print">
            <a:extLst>
              <a:ext uri="{28A0092B-C50C-407E-A947-70E740481C1C}">
                <a14:useLocalDpi xmlns:a14="http://schemas.microsoft.com/office/drawing/2010/main" val="0"/>
              </a:ext>
              <a:ext uri="{96DAC541-7B7A-43D3-8B79-37D633B846F1}">
                <asvg:svgBlip xmlns:asvg="http://schemas.microsoft.com/office/drawing/2016/SVG/main" xmlns="" r:embed="rId2"/>
              </a:ext>
            </a:extLst>
          </a:blip>
          <a:stretch>
            <a:fillRect/>
          </a:stretch>
        </a:blipFill>
      </dgm:spPr>
      <dgm:t>
        <a:bodyPr/>
        <a:lstStyle/>
        <a:p>
          <a:endParaRPr lang="en-US"/>
        </a:p>
      </dgm:t>
      <dgm:extLst>
        <a:ext uri="{E40237B7-FDA0-4F09-8148-C483321AD2D9}">
          <dgm14:cNvPr xmlns:dgm14="http://schemas.microsoft.com/office/drawing/2010/diagram" id="0" name="" descr="Statistics"/>
        </a:ext>
      </dgm:extLst>
    </dgm:pt>
    <dgm:pt modelId="{5E567B37-3787-4839-AC3C-7CF22C1E22CC}" type="pres">
      <dgm:prSet presAssocID="{4B037680-C317-4CDB-B1B9-D292442C6095}" presName="spaceRect" presStyleCnt="0"/>
      <dgm:spPr/>
    </dgm:pt>
    <dgm:pt modelId="{D39A35F1-D383-4372-B4B8-E5D6D1E5B150}" type="pres">
      <dgm:prSet presAssocID="{4B037680-C317-4CDB-B1B9-D292442C6095}" presName="parTx" presStyleLbl="revTx" presStyleIdx="0" presStyleCnt="5" custLinFactNeighborY="974">
        <dgm:presLayoutVars>
          <dgm:chMax val="0"/>
          <dgm:chPref val="0"/>
        </dgm:presLayoutVars>
      </dgm:prSet>
      <dgm:spPr/>
      <dgm:t>
        <a:bodyPr/>
        <a:lstStyle/>
        <a:p>
          <a:endParaRPr lang="en-US"/>
        </a:p>
      </dgm:t>
    </dgm:pt>
    <dgm:pt modelId="{3F8573E9-03E8-450D-83BF-7A35CAED24F8}" type="pres">
      <dgm:prSet presAssocID="{544D0CBA-E68D-423F-ABF4-CE778AA819B4}" presName="sibTrans" presStyleCnt="0"/>
      <dgm:spPr/>
    </dgm:pt>
    <dgm:pt modelId="{AD43199C-01C3-49FB-9627-09FED6A56CFA}" type="pres">
      <dgm:prSet presAssocID="{E986AD8F-0A20-4B62-B4C0-D24C7DDA3BC8}" presName="compNode" presStyleCnt="0"/>
      <dgm:spPr/>
    </dgm:pt>
    <dgm:pt modelId="{2FF1965A-37FB-4817-AD16-81F02DC75612}" type="pres">
      <dgm:prSet presAssocID="{E986AD8F-0A20-4B62-B4C0-D24C7DDA3BC8}" presName="bgRect" presStyleLbl="bgShp" presStyleIdx="1" presStyleCnt="5"/>
      <dgm:spPr/>
    </dgm:pt>
    <dgm:pt modelId="{A3FF6A0F-F78A-4B30-8576-95C841792207}" type="pres">
      <dgm:prSet presAssocID="{E986AD8F-0A20-4B62-B4C0-D24C7DDA3BC8}" presName="iconRect" presStyleLbl="node1" presStyleIdx="1" presStyleCnt="5" custScaleX="181001" custScaleY="176924" custLinFactNeighborY="5344"/>
      <dgm:spPr>
        <a:blipFill>
          <a:blip xmlns:r="http://schemas.openxmlformats.org/officeDocument/2006/relationships" r:embed="rId3" cstate="print">
            <a:extLst>
              <a:ext uri="{28A0092B-C50C-407E-A947-70E740481C1C}">
                <a14:useLocalDpi xmlns:a14="http://schemas.microsoft.com/office/drawing/2010/main" val="0"/>
              </a:ext>
              <a:ext uri="{96DAC541-7B7A-43D3-8B79-37D633B846F1}">
                <asvg:svgBlip xmlns:asvg="http://schemas.microsoft.com/office/drawing/2016/SVG/main" xmlns="" r:embed="rId4"/>
              </a:ext>
            </a:extLst>
          </a:blip>
          <a:stretch>
            <a:fillRect/>
          </a:stretch>
        </a:blipFill>
      </dgm:spPr>
      <dgm:t>
        <a:bodyPr/>
        <a:lstStyle/>
        <a:p>
          <a:endParaRPr lang="en-US"/>
        </a:p>
      </dgm:t>
      <dgm:extLst>
        <a:ext uri="{E40237B7-FDA0-4F09-8148-C483321AD2D9}">
          <dgm14:cNvPr xmlns:dgm14="http://schemas.microsoft.com/office/drawing/2010/diagram" id="0" name="" descr="Checkmark"/>
        </a:ext>
      </dgm:extLst>
    </dgm:pt>
    <dgm:pt modelId="{DD7DA104-17A4-4D04-B1FA-64B811C04965}" type="pres">
      <dgm:prSet presAssocID="{E986AD8F-0A20-4B62-B4C0-D24C7DDA3BC8}" presName="spaceRect" presStyleCnt="0"/>
      <dgm:spPr/>
    </dgm:pt>
    <dgm:pt modelId="{A1D85D5A-EA94-49FA-AE50-DB50CB0680AC}" type="pres">
      <dgm:prSet presAssocID="{E986AD8F-0A20-4B62-B4C0-D24C7DDA3BC8}" presName="parTx" presStyleLbl="revTx" presStyleIdx="1" presStyleCnt="5">
        <dgm:presLayoutVars>
          <dgm:chMax val="0"/>
          <dgm:chPref val="0"/>
        </dgm:presLayoutVars>
      </dgm:prSet>
      <dgm:spPr/>
      <dgm:t>
        <a:bodyPr/>
        <a:lstStyle/>
        <a:p>
          <a:endParaRPr lang="en-US"/>
        </a:p>
      </dgm:t>
    </dgm:pt>
    <dgm:pt modelId="{24A824E8-5C14-487E-B4DA-08F6201BEEFC}" type="pres">
      <dgm:prSet presAssocID="{3BBBEA60-8E89-48BD-8F8D-BAD3A0BC32FE}" presName="sibTrans" presStyleCnt="0"/>
      <dgm:spPr/>
    </dgm:pt>
    <dgm:pt modelId="{02568C25-D459-4A8D-B8A2-6974DBF75CE6}" type="pres">
      <dgm:prSet presAssocID="{AD98F095-8838-40FB-88BC-7E3D625730C5}" presName="compNode" presStyleCnt="0"/>
      <dgm:spPr/>
    </dgm:pt>
    <dgm:pt modelId="{6A4991C8-5B50-49D1-B96F-A593F2C87073}" type="pres">
      <dgm:prSet presAssocID="{AD98F095-8838-40FB-88BC-7E3D625730C5}" presName="bgRect" presStyleLbl="bgShp" presStyleIdx="2" presStyleCnt="5"/>
      <dgm:spPr/>
    </dgm:pt>
    <dgm:pt modelId="{33279E40-118B-43FA-A228-0FCE3B0689C1}" type="pres">
      <dgm:prSet presAssocID="{AD98F095-8838-40FB-88BC-7E3D625730C5}" presName="iconRect" presStyleLbl="node1" presStyleIdx="2" presStyleCnt="5" custScaleX="181001" custScaleY="176924" custLinFactNeighborY="5344"/>
      <dgm:spPr>
        <a:blipFill>
          <a:blip xmlns:r="http://schemas.openxmlformats.org/officeDocument/2006/relationships" r:embed="rId5" cstate="print">
            <a:extLst>
              <a:ext uri="{28A0092B-C50C-407E-A947-70E740481C1C}">
                <a14:useLocalDpi xmlns:a14="http://schemas.microsoft.com/office/drawing/2010/main" val="0"/>
              </a:ext>
              <a:ext uri="{96DAC541-7B7A-43D3-8B79-37D633B846F1}">
                <asvg:svgBlip xmlns:asvg="http://schemas.microsoft.com/office/drawing/2016/SVG/main" xmlns="" r:embed="rId6"/>
              </a:ext>
            </a:extLst>
          </a:blip>
          <a:stretch>
            <a:fillRect/>
          </a:stretch>
        </a:blipFill>
      </dgm:spPr>
      <dgm:t>
        <a:bodyPr/>
        <a:lstStyle/>
        <a:p>
          <a:endParaRPr lang="en-US"/>
        </a:p>
      </dgm:t>
      <dgm:extLst>
        <a:ext uri="{E40237B7-FDA0-4F09-8148-C483321AD2D9}">
          <dgm14:cNvPr xmlns:dgm14="http://schemas.microsoft.com/office/drawing/2010/diagram" id="0" name="" descr="Target Audience"/>
        </a:ext>
      </dgm:extLst>
    </dgm:pt>
    <dgm:pt modelId="{0DD46316-D236-4E4E-9B09-1F03F7EF79FB}" type="pres">
      <dgm:prSet presAssocID="{AD98F095-8838-40FB-88BC-7E3D625730C5}" presName="spaceRect" presStyleCnt="0"/>
      <dgm:spPr/>
    </dgm:pt>
    <dgm:pt modelId="{661CD376-E7F0-4A0E-BD64-593D3CEB7FBA}" type="pres">
      <dgm:prSet presAssocID="{AD98F095-8838-40FB-88BC-7E3D625730C5}" presName="parTx" presStyleLbl="revTx" presStyleIdx="2" presStyleCnt="5">
        <dgm:presLayoutVars>
          <dgm:chMax val="0"/>
          <dgm:chPref val="0"/>
        </dgm:presLayoutVars>
      </dgm:prSet>
      <dgm:spPr/>
      <dgm:t>
        <a:bodyPr/>
        <a:lstStyle/>
        <a:p>
          <a:endParaRPr lang="en-US"/>
        </a:p>
      </dgm:t>
    </dgm:pt>
    <dgm:pt modelId="{B42F8B6B-649F-408F-9698-6CEE06216839}" type="pres">
      <dgm:prSet presAssocID="{FE6A5D36-BC16-4B11-9D37-29241292604E}" presName="sibTrans" presStyleCnt="0"/>
      <dgm:spPr/>
    </dgm:pt>
    <dgm:pt modelId="{098ACB5D-7BAF-4022-A4D7-CF8E5FBF2D4F}" type="pres">
      <dgm:prSet presAssocID="{E3B879B9-532D-4D9B-9F30-C8005ACCF2B6}" presName="compNode" presStyleCnt="0"/>
      <dgm:spPr/>
    </dgm:pt>
    <dgm:pt modelId="{791DAE1E-F26F-401F-A688-BC9D754EE18A}" type="pres">
      <dgm:prSet presAssocID="{E3B879B9-532D-4D9B-9F30-C8005ACCF2B6}" presName="bgRect" presStyleLbl="bgShp" presStyleIdx="3" presStyleCnt="5"/>
      <dgm:spPr/>
    </dgm:pt>
    <dgm:pt modelId="{B70EFD87-FEEA-445F-9896-9F97E7364370}" type="pres">
      <dgm:prSet presAssocID="{E3B879B9-532D-4D9B-9F30-C8005ACCF2B6}" presName="iconRect" presStyleLbl="node1" presStyleIdx="3" presStyleCnt="5" custScaleX="181001" custScaleY="176924" custLinFactNeighborY="10436"/>
      <dgm:spPr>
        <a:blipFill>
          <a:blip xmlns:r="http://schemas.openxmlformats.org/officeDocument/2006/relationships" r:embed="rId7">
            <a:extLst>
              <a:ext uri="{96DAC541-7B7A-43D3-8B79-37D633B846F1}">
                <asvg:svgBlip xmlns:asvg="http://schemas.microsoft.com/office/drawing/2016/SVG/main" xmlns="" r:embed="rId8"/>
              </a:ext>
            </a:extLst>
          </a:blip>
          <a:srcRect/>
          <a:stretch>
            <a:fillRect/>
          </a:stretch>
        </a:blipFill>
      </dgm:spPr>
      <dgm:extLst>
        <a:ext uri="{E40237B7-FDA0-4F09-8148-C483321AD2D9}">
          <dgm14:cNvPr xmlns:dgm14="http://schemas.microsoft.com/office/drawing/2010/diagram" id="0" name="" descr="Compass with solid fill"/>
        </a:ext>
      </dgm:extLst>
    </dgm:pt>
    <dgm:pt modelId="{BD56FB02-E907-458F-9BE7-54E23C03EFBB}" type="pres">
      <dgm:prSet presAssocID="{E3B879B9-532D-4D9B-9F30-C8005ACCF2B6}" presName="spaceRect" presStyleCnt="0"/>
      <dgm:spPr/>
    </dgm:pt>
    <dgm:pt modelId="{931F72F3-125E-4992-A617-0D2FD6B5F837}" type="pres">
      <dgm:prSet presAssocID="{E3B879B9-532D-4D9B-9F30-C8005ACCF2B6}" presName="parTx" presStyleLbl="revTx" presStyleIdx="3" presStyleCnt="5">
        <dgm:presLayoutVars>
          <dgm:chMax val="0"/>
          <dgm:chPref val="0"/>
        </dgm:presLayoutVars>
      </dgm:prSet>
      <dgm:spPr/>
      <dgm:t>
        <a:bodyPr/>
        <a:lstStyle/>
        <a:p>
          <a:endParaRPr lang="en-US"/>
        </a:p>
      </dgm:t>
    </dgm:pt>
    <dgm:pt modelId="{4A24CC09-F282-4FDC-A9A3-D8D45C08B04A}" type="pres">
      <dgm:prSet presAssocID="{E17D0F72-C4BC-483F-8642-5F6BB6A76DB5}" presName="sibTrans" presStyleCnt="0"/>
      <dgm:spPr/>
    </dgm:pt>
    <dgm:pt modelId="{A2762733-E25F-43F5-B469-40ED803F3531}" type="pres">
      <dgm:prSet presAssocID="{A8DE1EFC-28D4-4183-843B-7CB51B8A2F33}" presName="compNode" presStyleCnt="0"/>
      <dgm:spPr/>
    </dgm:pt>
    <dgm:pt modelId="{CAC30765-820E-42E8-9217-15EE709EA105}" type="pres">
      <dgm:prSet presAssocID="{A8DE1EFC-28D4-4183-843B-7CB51B8A2F33}" presName="bgRect" presStyleLbl="bgShp" presStyleIdx="4" presStyleCnt="5"/>
      <dgm:spPr/>
    </dgm:pt>
    <dgm:pt modelId="{428A5E1F-BD06-4B6C-9C4C-3B4EAEB6F047}" type="pres">
      <dgm:prSet presAssocID="{A8DE1EFC-28D4-4183-843B-7CB51B8A2F33}" presName="iconRect" presStyleLbl="node1" presStyleIdx="4" presStyleCnt="5" custScaleX="181001" custScaleY="176924" custLinFactNeighborY="10436"/>
      <dgm:spPr>
        <a:blipFill>
          <a:blip xmlns:r="http://schemas.openxmlformats.org/officeDocument/2006/relationships" r:embed="rId9" cstate="print">
            <a:extLst>
              <a:ext uri="{28A0092B-C50C-407E-A947-70E740481C1C}">
                <a14:useLocalDpi xmlns:a14="http://schemas.microsoft.com/office/drawing/2010/main" val="0"/>
              </a:ext>
              <a:ext uri="{96DAC541-7B7A-43D3-8B79-37D633B846F1}">
                <asvg:svgBlip xmlns:asvg="http://schemas.microsoft.com/office/drawing/2016/SVG/main" xmlns="" r:embed="rId10"/>
              </a:ext>
            </a:extLst>
          </a:blip>
          <a:stretch>
            <a:fillRect/>
          </a:stretch>
        </a:blipFill>
      </dgm:spPr>
      <dgm:t>
        <a:bodyPr/>
        <a:lstStyle/>
        <a:p>
          <a:endParaRPr lang="en-US"/>
        </a:p>
      </dgm:t>
      <dgm:extLst>
        <a:ext uri="{E40237B7-FDA0-4F09-8148-C483321AD2D9}">
          <dgm14:cNvPr xmlns:dgm14="http://schemas.microsoft.com/office/drawing/2010/diagram" id="0" name="" descr="Presentation with Pie Chart"/>
        </a:ext>
      </dgm:extLst>
    </dgm:pt>
    <dgm:pt modelId="{1EE34D71-0C97-4F2A-A77D-3D207734A998}" type="pres">
      <dgm:prSet presAssocID="{A8DE1EFC-28D4-4183-843B-7CB51B8A2F33}" presName="spaceRect" presStyleCnt="0"/>
      <dgm:spPr/>
    </dgm:pt>
    <dgm:pt modelId="{8668B499-8D3E-492C-9EB2-5C6B07635A1F}" type="pres">
      <dgm:prSet presAssocID="{A8DE1EFC-28D4-4183-843B-7CB51B8A2F33}" presName="parTx" presStyleLbl="revTx" presStyleIdx="4" presStyleCnt="5">
        <dgm:presLayoutVars>
          <dgm:chMax val="0"/>
          <dgm:chPref val="0"/>
        </dgm:presLayoutVars>
      </dgm:prSet>
      <dgm:spPr/>
      <dgm:t>
        <a:bodyPr/>
        <a:lstStyle/>
        <a:p>
          <a:endParaRPr lang="en-US"/>
        </a:p>
      </dgm:t>
    </dgm:pt>
  </dgm:ptLst>
  <dgm:cxnLst>
    <dgm:cxn modelId="{EFB4C65F-D466-4E0F-92CF-ED3ED2E2D80D}" srcId="{0721C003-1D85-4DF4-9DD1-49886D0B5EEB}" destId="{A8DE1EFC-28D4-4183-843B-7CB51B8A2F33}" srcOrd="4" destOrd="0" parTransId="{EF627494-439C-4E1D-9CAD-BB487A75DD93}" sibTransId="{F90885C5-6956-423D-9FA0-5BC32B542FFB}"/>
    <dgm:cxn modelId="{4906E4DF-04A7-4A83-B754-AB03E79A95D5}" type="presOf" srcId="{A8DE1EFC-28D4-4183-843B-7CB51B8A2F33}" destId="{8668B499-8D3E-492C-9EB2-5C6B07635A1F}" srcOrd="0" destOrd="0" presId="urn:microsoft.com/office/officeart/2018/2/layout/IconVerticalSolidList"/>
    <dgm:cxn modelId="{EF224578-96BB-4E7B-9156-E63D8595A694}" srcId="{0721C003-1D85-4DF4-9DD1-49886D0B5EEB}" destId="{AD98F095-8838-40FB-88BC-7E3D625730C5}" srcOrd="2" destOrd="0" parTransId="{340D53C1-B4AC-42CE-97E3-E882507A4B8D}" sibTransId="{FE6A5D36-BC16-4B11-9D37-29241292604E}"/>
    <dgm:cxn modelId="{4A913CEB-1BC4-4626-80A4-0D58AB5D77FB}" type="presOf" srcId="{E986AD8F-0A20-4B62-B4C0-D24C7DDA3BC8}" destId="{A1D85D5A-EA94-49FA-AE50-DB50CB0680AC}" srcOrd="0" destOrd="0" presId="urn:microsoft.com/office/officeart/2018/2/layout/IconVerticalSolidList"/>
    <dgm:cxn modelId="{8E344794-F958-4B6D-9F35-C5EBEEAB933B}" type="presOf" srcId="{AD98F095-8838-40FB-88BC-7E3D625730C5}" destId="{661CD376-E7F0-4A0E-BD64-593D3CEB7FBA}" srcOrd="0" destOrd="0" presId="urn:microsoft.com/office/officeart/2018/2/layout/IconVerticalSolidList"/>
    <dgm:cxn modelId="{CCB0444F-B651-4263-A8AB-F19E9BA5335F}" srcId="{0721C003-1D85-4DF4-9DD1-49886D0B5EEB}" destId="{4B037680-C317-4CDB-B1B9-D292442C6095}" srcOrd="0" destOrd="0" parTransId="{1679B025-A674-43A0-9979-44C073E29C5A}" sibTransId="{544D0CBA-E68D-423F-ABF4-CE778AA819B4}"/>
    <dgm:cxn modelId="{923052B2-1426-4BD6-B12C-0F362316517F}" type="presOf" srcId="{0721C003-1D85-4DF4-9DD1-49886D0B5EEB}" destId="{708F5054-806B-41DD-A783-3C40360E42DF}" srcOrd="0" destOrd="0" presId="urn:microsoft.com/office/officeart/2018/2/layout/IconVerticalSolidList"/>
    <dgm:cxn modelId="{210FABB8-9A30-4235-8CEF-6B050FA0BA0D}" type="presOf" srcId="{4B037680-C317-4CDB-B1B9-D292442C6095}" destId="{D39A35F1-D383-4372-B4B8-E5D6D1E5B150}" srcOrd="0" destOrd="0" presId="urn:microsoft.com/office/officeart/2018/2/layout/IconVerticalSolidList"/>
    <dgm:cxn modelId="{F2788685-504B-4CA9-958D-79D9C3D1D213}" srcId="{0721C003-1D85-4DF4-9DD1-49886D0B5EEB}" destId="{E3B879B9-532D-4D9B-9F30-C8005ACCF2B6}" srcOrd="3" destOrd="0" parTransId="{82DAB295-8834-4461-AFDD-0E18B586C15A}" sibTransId="{E17D0F72-C4BC-483F-8642-5F6BB6A76DB5}"/>
    <dgm:cxn modelId="{9495982B-23A2-454E-A2BF-9A84B814C2B1}" srcId="{0721C003-1D85-4DF4-9DD1-49886D0B5EEB}" destId="{E986AD8F-0A20-4B62-B4C0-D24C7DDA3BC8}" srcOrd="1" destOrd="0" parTransId="{A5881C29-6D77-4F49-9984-499ECA4876F4}" sibTransId="{3BBBEA60-8E89-48BD-8F8D-BAD3A0BC32FE}"/>
    <dgm:cxn modelId="{3ECD0B8C-0F10-4E28-B279-03494B203F58}" type="presOf" srcId="{E3B879B9-532D-4D9B-9F30-C8005ACCF2B6}" destId="{931F72F3-125E-4992-A617-0D2FD6B5F837}" srcOrd="0" destOrd="0" presId="urn:microsoft.com/office/officeart/2018/2/layout/IconVerticalSolidList"/>
    <dgm:cxn modelId="{3A344559-D0C7-4C4F-9E17-F3F81A5F3586}" type="presParOf" srcId="{708F5054-806B-41DD-A783-3C40360E42DF}" destId="{19881D0D-D0F2-4796-91C2-F82F532CBFCA}" srcOrd="0" destOrd="0" presId="urn:microsoft.com/office/officeart/2018/2/layout/IconVerticalSolidList"/>
    <dgm:cxn modelId="{7F739145-13F7-4D03-8F47-F52AA4BD9346}" type="presParOf" srcId="{19881D0D-D0F2-4796-91C2-F82F532CBFCA}" destId="{9EE2D6BB-BD76-496D-8372-2388FB880412}" srcOrd="0" destOrd="0" presId="urn:microsoft.com/office/officeart/2018/2/layout/IconVerticalSolidList"/>
    <dgm:cxn modelId="{EC847118-5D74-40BF-A1A2-1D999FEB3296}" type="presParOf" srcId="{19881D0D-D0F2-4796-91C2-F82F532CBFCA}" destId="{A3ABBB2D-4382-4667-8534-327132BFEB0E}" srcOrd="1" destOrd="0" presId="urn:microsoft.com/office/officeart/2018/2/layout/IconVerticalSolidList"/>
    <dgm:cxn modelId="{269CF183-2AAC-42F7-90FD-838727AE5A4B}" type="presParOf" srcId="{19881D0D-D0F2-4796-91C2-F82F532CBFCA}" destId="{5E567B37-3787-4839-AC3C-7CF22C1E22CC}" srcOrd="2" destOrd="0" presId="urn:microsoft.com/office/officeart/2018/2/layout/IconVerticalSolidList"/>
    <dgm:cxn modelId="{8D5CE02A-71B1-43C3-8B86-5B311C14DA2E}" type="presParOf" srcId="{19881D0D-D0F2-4796-91C2-F82F532CBFCA}" destId="{D39A35F1-D383-4372-B4B8-E5D6D1E5B150}" srcOrd="3" destOrd="0" presId="urn:microsoft.com/office/officeart/2018/2/layout/IconVerticalSolidList"/>
    <dgm:cxn modelId="{B87D9EBF-19AD-47F6-AF1B-20F5852FAA6E}" type="presParOf" srcId="{708F5054-806B-41DD-A783-3C40360E42DF}" destId="{3F8573E9-03E8-450D-83BF-7A35CAED24F8}" srcOrd="1" destOrd="0" presId="urn:microsoft.com/office/officeart/2018/2/layout/IconVerticalSolidList"/>
    <dgm:cxn modelId="{94FD3305-99EF-4E7A-B5EA-0FE510695E6B}" type="presParOf" srcId="{708F5054-806B-41DD-A783-3C40360E42DF}" destId="{AD43199C-01C3-49FB-9627-09FED6A56CFA}" srcOrd="2" destOrd="0" presId="urn:microsoft.com/office/officeart/2018/2/layout/IconVerticalSolidList"/>
    <dgm:cxn modelId="{8CCF9C23-72DF-45A8-A91A-B27DD034E5A3}" type="presParOf" srcId="{AD43199C-01C3-49FB-9627-09FED6A56CFA}" destId="{2FF1965A-37FB-4817-AD16-81F02DC75612}" srcOrd="0" destOrd="0" presId="urn:microsoft.com/office/officeart/2018/2/layout/IconVerticalSolidList"/>
    <dgm:cxn modelId="{D0E448B6-78EE-4019-BB2E-EFE354C3AF01}" type="presParOf" srcId="{AD43199C-01C3-49FB-9627-09FED6A56CFA}" destId="{A3FF6A0F-F78A-4B30-8576-95C841792207}" srcOrd="1" destOrd="0" presId="urn:microsoft.com/office/officeart/2018/2/layout/IconVerticalSolidList"/>
    <dgm:cxn modelId="{DD4E26DA-981B-4505-9D78-C8D6E5D81F8B}" type="presParOf" srcId="{AD43199C-01C3-49FB-9627-09FED6A56CFA}" destId="{DD7DA104-17A4-4D04-B1FA-64B811C04965}" srcOrd="2" destOrd="0" presId="urn:microsoft.com/office/officeart/2018/2/layout/IconVerticalSolidList"/>
    <dgm:cxn modelId="{055F1DB3-5FB1-436A-A3B5-5FB7927ACF56}" type="presParOf" srcId="{AD43199C-01C3-49FB-9627-09FED6A56CFA}" destId="{A1D85D5A-EA94-49FA-AE50-DB50CB0680AC}" srcOrd="3" destOrd="0" presId="urn:microsoft.com/office/officeart/2018/2/layout/IconVerticalSolidList"/>
    <dgm:cxn modelId="{FAD7DEB6-FA77-4888-923B-D67D59EE4732}" type="presParOf" srcId="{708F5054-806B-41DD-A783-3C40360E42DF}" destId="{24A824E8-5C14-487E-B4DA-08F6201BEEFC}" srcOrd="3" destOrd="0" presId="urn:microsoft.com/office/officeart/2018/2/layout/IconVerticalSolidList"/>
    <dgm:cxn modelId="{786F53C7-42DE-4231-BE21-F981BAAA63F9}" type="presParOf" srcId="{708F5054-806B-41DD-A783-3C40360E42DF}" destId="{02568C25-D459-4A8D-B8A2-6974DBF75CE6}" srcOrd="4" destOrd="0" presId="urn:microsoft.com/office/officeart/2018/2/layout/IconVerticalSolidList"/>
    <dgm:cxn modelId="{54459861-9C1B-479A-A608-79368AED4CAB}" type="presParOf" srcId="{02568C25-D459-4A8D-B8A2-6974DBF75CE6}" destId="{6A4991C8-5B50-49D1-B96F-A593F2C87073}" srcOrd="0" destOrd="0" presId="urn:microsoft.com/office/officeart/2018/2/layout/IconVerticalSolidList"/>
    <dgm:cxn modelId="{D6934618-6C73-4FC8-9B22-FCC810E98D38}" type="presParOf" srcId="{02568C25-D459-4A8D-B8A2-6974DBF75CE6}" destId="{33279E40-118B-43FA-A228-0FCE3B0689C1}" srcOrd="1" destOrd="0" presId="urn:microsoft.com/office/officeart/2018/2/layout/IconVerticalSolidList"/>
    <dgm:cxn modelId="{132DE942-2AFC-48A5-8804-617200194045}" type="presParOf" srcId="{02568C25-D459-4A8D-B8A2-6974DBF75CE6}" destId="{0DD46316-D236-4E4E-9B09-1F03F7EF79FB}" srcOrd="2" destOrd="0" presId="urn:microsoft.com/office/officeart/2018/2/layout/IconVerticalSolidList"/>
    <dgm:cxn modelId="{478D9430-E628-4F46-8233-3466367D2811}" type="presParOf" srcId="{02568C25-D459-4A8D-B8A2-6974DBF75CE6}" destId="{661CD376-E7F0-4A0E-BD64-593D3CEB7FBA}" srcOrd="3" destOrd="0" presId="urn:microsoft.com/office/officeart/2018/2/layout/IconVerticalSolidList"/>
    <dgm:cxn modelId="{BD85A1B7-04E1-4C58-A989-4319D06E290C}" type="presParOf" srcId="{708F5054-806B-41DD-A783-3C40360E42DF}" destId="{B42F8B6B-649F-408F-9698-6CEE06216839}" srcOrd="5" destOrd="0" presId="urn:microsoft.com/office/officeart/2018/2/layout/IconVerticalSolidList"/>
    <dgm:cxn modelId="{6DF0F7C5-2739-46A6-B63D-D385C25E23B9}" type="presParOf" srcId="{708F5054-806B-41DD-A783-3C40360E42DF}" destId="{098ACB5D-7BAF-4022-A4D7-CF8E5FBF2D4F}" srcOrd="6" destOrd="0" presId="urn:microsoft.com/office/officeart/2018/2/layout/IconVerticalSolidList"/>
    <dgm:cxn modelId="{DE7D2783-22DE-4D01-B060-2B97385E48DE}" type="presParOf" srcId="{098ACB5D-7BAF-4022-A4D7-CF8E5FBF2D4F}" destId="{791DAE1E-F26F-401F-A688-BC9D754EE18A}" srcOrd="0" destOrd="0" presId="urn:microsoft.com/office/officeart/2018/2/layout/IconVerticalSolidList"/>
    <dgm:cxn modelId="{8AA3E984-E7C7-4DF2-A4EE-39A8164F3D6E}" type="presParOf" srcId="{098ACB5D-7BAF-4022-A4D7-CF8E5FBF2D4F}" destId="{B70EFD87-FEEA-445F-9896-9F97E7364370}" srcOrd="1" destOrd="0" presId="urn:microsoft.com/office/officeart/2018/2/layout/IconVerticalSolidList"/>
    <dgm:cxn modelId="{20621CE5-F4DC-4129-BCBD-5C33EC0D8441}" type="presParOf" srcId="{098ACB5D-7BAF-4022-A4D7-CF8E5FBF2D4F}" destId="{BD56FB02-E907-458F-9BE7-54E23C03EFBB}" srcOrd="2" destOrd="0" presId="urn:microsoft.com/office/officeart/2018/2/layout/IconVerticalSolidList"/>
    <dgm:cxn modelId="{0CDCC504-D68D-412D-BB86-CCECB665EA10}" type="presParOf" srcId="{098ACB5D-7BAF-4022-A4D7-CF8E5FBF2D4F}" destId="{931F72F3-125E-4992-A617-0D2FD6B5F837}" srcOrd="3" destOrd="0" presId="urn:microsoft.com/office/officeart/2018/2/layout/IconVerticalSolidList"/>
    <dgm:cxn modelId="{383487C2-989E-42BA-B510-E36F692329A4}" type="presParOf" srcId="{708F5054-806B-41DD-A783-3C40360E42DF}" destId="{4A24CC09-F282-4FDC-A9A3-D8D45C08B04A}" srcOrd="7" destOrd="0" presId="urn:microsoft.com/office/officeart/2018/2/layout/IconVerticalSolidList"/>
    <dgm:cxn modelId="{F6E786CD-AB19-41F7-872F-2A489B9608CD}" type="presParOf" srcId="{708F5054-806B-41DD-A783-3C40360E42DF}" destId="{A2762733-E25F-43F5-B469-40ED803F3531}" srcOrd="8" destOrd="0" presId="urn:microsoft.com/office/officeart/2018/2/layout/IconVerticalSolidList"/>
    <dgm:cxn modelId="{B58FCBFA-5644-4A7E-B4CD-F75EE482759C}" type="presParOf" srcId="{A2762733-E25F-43F5-B469-40ED803F3531}" destId="{CAC30765-820E-42E8-9217-15EE709EA105}" srcOrd="0" destOrd="0" presId="urn:microsoft.com/office/officeart/2018/2/layout/IconVerticalSolidList"/>
    <dgm:cxn modelId="{EA4DC47A-FEC2-477F-BF71-2F2AF4B7C162}" type="presParOf" srcId="{A2762733-E25F-43F5-B469-40ED803F3531}" destId="{428A5E1F-BD06-4B6C-9C4C-3B4EAEB6F047}" srcOrd="1" destOrd="0" presId="urn:microsoft.com/office/officeart/2018/2/layout/IconVerticalSolidList"/>
    <dgm:cxn modelId="{BB6E9D76-4C77-4099-ADAB-DB400B0C4F7A}" type="presParOf" srcId="{A2762733-E25F-43F5-B469-40ED803F3531}" destId="{1EE34D71-0C97-4F2A-A77D-3D207734A998}" srcOrd="2" destOrd="0" presId="urn:microsoft.com/office/officeart/2018/2/layout/IconVerticalSolidList"/>
    <dgm:cxn modelId="{8A3E16BF-3261-4D6C-8031-022D814B4016}" type="presParOf" srcId="{A2762733-E25F-43F5-B469-40ED803F3531}" destId="{8668B499-8D3E-492C-9EB2-5C6B07635A1F}" srcOrd="3" destOrd="0" presId="urn:microsoft.com/office/officeart/2018/2/layout/IconVerticalSoli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7CB9F36C-4B2F-4617-8153-BEA07D9BADD4}" type="doc">
      <dgm:prSet loTypeId="urn:microsoft.com/office/officeart/2005/8/layout/vList2" loCatId="list" qsTypeId="urn:microsoft.com/office/officeart/2005/8/quickstyle/3d2" qsCatId="3D" csTypeId="urn:microsoft.com/office/officeart/2005/8/colors/accent0_1" csCatId="mainScheme"/>
      <dgm:spPr/>
      <dgm:t>
        <a:bodyPr/>
        <a:lstStyle/>
        <a:p>
          <a:endParaRPr lang="aa-ET"/>
        </a:p>
      </dgm:t>
    </dgm:pt>
    <dgm:pt modelId="{0FB17367-9AA3-4AA4-924B-7BBC28035CDB}">
      <dgm:prSet/>
      <dgm:spPr/>
      <dgm:t>
        <a:bodyPr/>
        <a:lstStyle/>
        <a:p>
          <a:r>
            <a:rPr lang="en-GB" b="1" i="1" u="sng" dirty="0"/>
            <a:t>Functional street light</a:t>
          </a:r>
          <a:r>
            <a:rPr lang="en-GB" b="0" dirty="0"/>
            <a:t> should be provided from T- Junction to Hassan </a:t>
          </a:r>
          <a:r>
            <a:rPr lang="en-GB" b="0" dirty="0" err="1"/>
            <a:t>Makinde</a:t>
          </a:r>
          <a:r>
            <a:rPr lang="en-GB" b="0" dirty="0"/>
            <a:t>, </a:t>
          </a:r>
          <a:r>
            <a:rPr lang="en-GB" b="0" dirty="0" err="1"/>
            <a:t>Funsho</a:t>
          </a:r>
          <a:r>
            <a:rPr lang="en-GB" b="0" dirty="0"/>
            <a:t> </a:t>
          </a:r>
          <a:r>
            <a:rPr lang="en-GB" b="0" dirty="0" err="1"/>
            <a:t>Owoyemi</a:t>
          </a:r>
          <a:r>
            <a:rPr lang="en-GB" b="0" dirty="0"/>
            <a:t>, </a:t>
          </a:r>
          <a:r>
            <a:rPr lang="en-GB" b="0" dirty="0" err="1"/>
            <a:t>Gbola</a:t>
          </a:r>
          <a:r>
            <a:rPr lang="en-GB" b="0" dirty="0"/>
            <a:t> </a:t>
          </a:r>
          <a:r>
            <a:rPr lang="en-GB" b="0" dirty="0" err="1"/>
            <a:t>onibiyi</a:t>
          </a:r>
          <a:r>
            <a:rPr lang="en-GB" b="0" dirty="0"/>
            <a:t>, Home science, </a:t>
          </a:r>
          <a:r>
            <a:rPr lang="en-GB" b="0" dirty="0" err="1"/>
            <a:t>Ojuelegba</a:t>
          </a:r>
          <a:r>
            <a:rPr lang="en-GB" b="0" dirty="0"/>
            <a:t>, </a:t>
          </a:r>
          <a:r>
            <a:rPr lang="en-GB" b="0" dirty="0" err="1"/>
            <a:t>Orotayo</a:t>
          </a:r>
          <a:r>
            <a:rPr lang="en-GB" b="0" dirty="0"/>
            <a:t>, </a:t>
          </a:r>
          <a:r>
            <a:rPr lang="en-GB" b="0" dirty="0" err="1"/>
            <a:t>Akanni</a:t>
          </a:r>
          <a:r>
            <a:rPr lang="en-GB" b="0" dirty="0"/>
            <a:t>, </a:t>
          </a:r>
          <a:r>
            <a:rPr lang="en-GB" b="0" dirty="0" err="1"/>
            <a:t>Adeyola</a:t>
          </a:r>
          <a:r>
            <a:rPr lang="en-GB" b="0" dirty="0"/>
            <a:t>/Ganiyu, Tayo Adigun, Ajani </a:t>
          </a:r>
          <a:r>
            <a:rPr lang="en-GB" b="0" dirty="0" err="1"/>
            <a:t>Adaranijo</a:t>
          </a:r>
          <a:r>
            <a:rPr lang="en-GB" b="0" dirty="0"/>
            <a:t>, </a:t>
          </a:r>
          <a:r>
            <a:rPr lang="en-GB" b="0" dirty="0" err="1"/>
            <a:t>Aremu</a:t>
          </a:r>
          <a:r>
            <a:rPr lang="en-GB" b="0" dirty="0"/>
            <a:t> </a:t>
          </a:r>
          <a:r>
            <a:rPr lang="en-GB" b="0" dirty="0" err="1"/>
            <a:t>lawal</a:t>
          </a:r>
          <a:r>
            <a:rPr lang="en-GB" b="0" dirty="0"/>
            <a:t>, </a:t>
          </a:r>
          <a:r>
            <a:rPr lang="en-GB" b="0" dirty="0" err="1"/>
            <a:t>Aderupoko</a:t>
          </a:r>
          <a:r>
            <a:rPr lang="en-GB" b="0" dirty="0"/>
            <a:t>, </a:t>
          </a:r>
          <a:r>
            <a:rPr lang="en-GB" b="0" dirty="0" err="1"/>
            <a:t>Edun</a:t>
          </a:r>
          <a:r>
            <a:rPr lang="en-GB" b="0" dirty="0"/>
            <a:t> </a:t>
          </a:r>
          <a:r>
            <a:rPr lang="en-GB" b="0" dirty="0" err="1"/>
            <a:t>Akara</a:t>
          </a:r>
          <a:r>
            <a:rPr lang="en-GB" b="0" dirty="0"/>
            <a:t>, Unity road, Philip </a:t>
          </a:r>
          <a:r>
            <a:rPr lang="en-GB" b="0" dirty="0" err="1"/>
            <a:t>Majekodunmi</a:t>
          </a:r>
          <a:r>
            <a:rPr lang="en-GB" b="0" dirty="0"/>
            <a:t>, </a:t>
          </a:r>
          <a:r>
            <a:rPr lang="en-GB" b="0" dirty="0" err="1"/>
            <a:t>Oshota</a:t>
          </a:r>
          <a:r>
            <a:rPr lang="en-GB" b="0" dirty="0"/>
            <a:t>/</a:t>
          </a:r>
          <a:r>
            <a:rPr lang="en-GB" b="0" dirty="0" err="1"/>
            <a:t>Aina</a:t>
          </a:r>
          <a:r>
            <a:rPr lang="en-GB" b="0" dirty="0"/>
            <a:t>, Osho/</a:t>
          </a:r>
          <a:r>
            <a:rPr lang="en-GB" b="0" dirty="0" err="1"/>
            <a:t>Udeh</a:t>
          </a:r>
          <a:r>
            <a:rPr lang="en-GB" b="0" dirty="0"/>
            <a:t>/brown streets among others.</a:t>
          </a:r>
          <a:endParaRPr lang="aa-ET" dirty="0"/>
        </a:p>
      </dgm:t>
    </dgm:pt>
    <dgm:pt modelId="{95900D2D-C823-45CD-8302-DBC2AAFFDC6A}" type="parTrans" cxnId="{DC4D8D84-DEC4-4D0C-965B-CD4B2B83C3E2}">
      <dgm:prSet/>
      <dgm:spPr/>
      <dgm:t>
        <a:bodyPr/>
        <a:lstStyle/>
        <a:p>
          <a:endParaRPr lang="aa-ET"/>
        </a:p>
      </dgm:t>
    </dgm:pt>
    <dgm:pt modelId="{28A30A48-1A60-410E-8A6B-DDAD63CE02C3}" type="sibTrans" cxnId="{DC4D8D84-DEC4-4D0C-965B-CD4B2B83C3E2}">
      <dgm:prSet/>
      <dgm:spPr/>
      <dgm:t>
        <a:bodyPr/>
        <a:lstStyle/>
        <a:p>
          <a:endParaRPr lang="aa-ET"/>
        </a:p>
      </dgm:t>
    </dgm:pt>
    <dgm:pt modelId="{A98633D4-1890-4B0C-9415-BD7BC5B76746}" type="pres">
      <dgm:prSet presAssocID="{7CB9F36C-4B2F-4617-8153-BEA07D9BADD4}" presName="linear" presStyleCnt="0">
        <dgm:presLayoutVars>
          <dgm:animLvl val="lvl"/>
          <dgm:resizeHandles val="exact"/>
        </dgm:presLayoutVars>
      </dgm:prSet>
      <dgm:spPr/>
      <dgm:t>
        <a:bodyPr/>
        <a:lstStyle/>
        <a:p>
          <a:endParaRPr lang="en-US"/>
        </a:p>
      </dgm:t>
    </dgm:pt>
    <dgm:pt modelId="{268BEE7D-7FBE-4C04-893B-C8E0673F4814}" type="pres">
      <dgm:prSet presAssocID="{0FB17367-9AA3-4AA4-924B-7BBC28035CDB}" presName="parentText" presStyleLbl="node1" presStyleIdx="0" presStyleCnt="1">
        <dgm:presLayoutVars>
          <dgm:chMax val="0"/>
          <dgm:bulletEnabled val="1"/>
        </dgm:presLayoutVars>
      </dgm:prSet>
      <dgm:spPr/>
      <dgm:t>
        <a:bodyPr/>
        <a:lstStyle/>
        <a:p>
          <a:endParaRPr lang="en-US"/>
        </a:p>
      </dgm:t>
    </dgm:pt>
  </dgm:ptLst>
  <dgm:cxnLst>
    <dgm:cxn modelId="{193DA3D2-4063-47FA-BD89-6BA4288A1F68}" type="presOf" srcId="{7CB9F36C-4B2F-4617-8153-BEA07D9BADD4}" destId="{A98633D4-1890-4B0C-9415-BD7BC5B76746}" srcOrd="0" destOrd="0" presId="urn:microsoft.com/office/officeart/2005/8/layout/vList2"/>
    <dgm:cxn modelId="{119E9D93-E67A-48CB-800B-BE97B3205F6B}" type="presOf" srcId="{0FB17367-9AA3-4AA4-924B-7BBC28035CDB}" destId="{268BEE7D-7FBE-4C04-893B-C8E0673F4814}" srcOrd="0" destOrd="0" presId="urn:microsoft.com/office/officeart/2005/8/layout/vList2"/>
    <dgm:cxn modelId="{DC4D8D84-DEC4-4D0C-965B-CD4B2B83C3E2}" srcId="{7CB9F36C-4B2F-4617-8153-BEA07D9BADD4}" destId="{0FB17367-9AA3-4AA4-924B-7BBC28035CDB}" srcOrd="0" destOrd="0" parTransId="{95900D2D-C823-45CD-8302-DBC2AAFFDC6A}" sibTransId="{28A30A48-1A60-410E-8A6B-DDAD63CE02C3}"/>
    <dgm:cxn modelId="{64C76617-E556-4A8A-8F4C-86A014121F7F}" type="presParOf" srcId="{A98633D4-1890-4B0C-9415-BD7BC5B76746}" destId="{268BEE7D-7FBE-4C04-893B-C8E0673F4814}"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0.xml><?xml version="1.0" encoding="utf-8"?>
<dgm:dataModel xmlns:dgm="http://schemas.openxmlformats.org/drawingml/2006/diagram" xmlns:a="http://schemas.openxmlformats.org/drawingml/2006/main">
  <dgm:ptLst>
    <dgm:pt modelId="{CE947892-B705-4E59-9E2D-74235ADDD44B}" type="doc">
      <dgm:prSet loTypeId="urn:microsoft.com/office/officeart/2005/8/layout/vList2" loCatId="list" qsTypeId="urn:microsoft.com/office/officeart/2005/8/quickstyle/3d2" qsCatId="3D" csTypeId="urn:microsoft.com/office/officeart/2005/8/colors/accent0_1" csCatId="mainScheme" phldr="1"/>
      <dgm:spPr/>
      <dgm:t>
        <a:bodyPr/>
        <a:lstStyle/>
        <a:p>
          <a:endParaRPr lang="aa-ET"/>
        </a:p>
      </dgm:t>
    </dgm:pt>
    <dgm:pt modelId="{2605E150-DD07-4103-92DA-46D642FC48E2}">
      <dgm:prSet/>
      <dgm:spPr/>
      <dgm:t>
        <a:bodyPr/>
        <a:lstStyle/>
        <a:p>
          <a:r>
            <a:rPr lang="en-GB" b="1" i="1" u="sng" dirty="0"/>
            <a:t>Flood control (Drainage repair)</a:t>
          </a:r>
          <a:r>
            <a:rPr lang="en-GB" b="0" dirty="0"/>
            <a:t> - </a:t>
          </a:r>
          <a:r>
            <a:rPr lang="en-GB" b="0" dirty="0" err="1"/>
            <a:t>Akinsola</a:t>
          </a:r>
          <a:r>
            <a:rPr lang="en-GB" b="0" dirty="0"/>
            <a:t> street, Alhaji </a:t>
          </a:r>
          <a:r>
            <a:rPr lang="en-GB" b="0" dirty="0" err="1"/>
            <a:t>luqman</a:t>
          </a:r>
          <a:r>
            <a:rPr lang="en-GB" b="0" dirty="0"/>
            <a:t> avenue, </a:t>
          </a:r>
          <a:r>
            <a:rPr lang="en-GB" b="0" dirty="0" err="1"/>
            <a:t>Edun</a:t>
          </a:r>
          <a:r>
            <a:rPr lang="en-GB" b="0" dirty="0"/>
            <a:t> </a:t>
          </a:r>
          <a:r>
            <a:rPr lang="en-GB" b="0" dirty="0" err="1"/>
            <a:t>Alaran</a:t>
          </a:r>
          <a:r>
            <a:rPr lang="en-GB" b="0" dirty="0"/>
            <a:t> street, Mustapha </a:t>
          </a:r>
          <a:r>
            <a:rPr lang="en-GB" b="0" dirty="0" err="1"/>
            <a:t>hassan</a:t>
          </a:r>
          <a:r>
            <a:rPr lang="en-GB" b="0" dirty="0"/>
            <a:t> street, </a:t>
          </a:r>
          <a:r>
            <a:rPr lang="en-GB" b="0" dirty="0" err="1"/>
            <a:t>Ojuelegba</a:t>
          </a:r>
          <a:r>
            <a:rPr lang="en-GB" b="0" dirty="0"/>
            <a:t> street, </a:t>
          </a:r>
          <a:r>
            <a:rPr lang="en-GB" b="0" dirty="0" err="1"/>
            <a:t>Olubukola</a:t>
          </a:r>
          <a:r>
            <a:rPr lang="en-GB" b="0" dirty="0"/>
            <a:t> </a:t>
          </a:r>
          <a:r>
            <a:rPr lang="en-GB" b="0" dirty="0" err="1"/>
            <a:t>Ilori</a:t>
          </a:r>
          <a:r>
            <a:rPr lang="en-GB" b="0" dirty="0"/>
            <a:t> street, </a:t>
          </a:r>
          <a:r>
            <a:rPr lang="en-GB" b="0" dirty="0" err="1"/>
            <a:t>Suberu</a:t>
          </a:r>
          <a:r>
            <a:rPr lang="en-GB" b="0" dirty="0"/>
            <a:t> </a:t>
          </a:r>
          <a:r>
            <a:rPr lang="en-GB" b="0" dirty="0" err="1"/>
            <a:t>oje</a:t>
          </a:r>
          <a:r>
            <a:rPr lang="en-GB" b="0" dirty="0"/>
            <a:t> street, Unity road, Santos avenue, </a:t>
          </a:r>
          <a:r>
            <a:rPr lang="en-GB" b="0" dirty="0" err="1"/>
            <a:t>Gbola</a:t>
          </a:r>
          <a:r>
            <a:rPr lang="en-GB" b="0" dirty="0"/>
            <a:t> </a:t>
          </a:r>
          <a:r>
            <a:rPr lang="en-GB" b="0" dirty="0" err="1"/>
            <a:t>Onibiyi</a:t>
          </a:r>
          <a:r>
            <a:rPr lang="en-GB" b="0" dirty="0"/>
            <a:t>, </a:t>
          </a:r>
          <a:r>
            <a:rPr lang="en-GB" b="0" dirty="0" err="1"/>
            <a:t>Edun</a:t>
          </a:r>
          <a:r>
            <a:rPr lang="en-GB" b="0" dirty="0"/>
            <a:t> </a:t>
          </a:r>
          <a:r>
            <a:rPr lang="en-GB" b="0" dirty="0" err="1"/>
            <a:t>Akara</a:t>
          </a:r>
          <a:r>
            <a:rPr lang="en-GB" b="0" dirty="0"/>
            <a:t>, Hassan </a:t>
          </a:r>
          <a:r>
            <a:rPr lang="en-GB" b="0" dirty="0" err="1"/>
            <a:t>makinde</a:t>
          </a:r>
          <a:r>
            <a:rPr lang="en-GB" b="0" dirty="0"/>
            <a:t>, </a:t>
          </a:r>
          <a:r>
            <a:rPr lang="en-GB" b="0" dirty="0" err="1"/>
            <a:t>Adenekan</a:t>
          </a:r>
          <a:r>
            <a:rPr lang="en-GB" b="0" dirty="0"/>
            <a:t> </a:t>
          </a:r>
          <a:r>
            <a:rPr lang="en-GB" b="0" dirty="0" err="1"/>
            <a:t>rabiu</a:t>
          </a:r>
          <a:r>
            <a:rPr lang="en-GB" b="0" dirty="0"/>
            <a:t>, </a:t>
          </a:r>
          <a:r>
            <a:rPr lang="en-GB" b="0" dirty="0" err="1"/>
            <a:t>Adeyola</a:t>
          </a:r>
          <a:r>
            <a:rPr lang="en-GB" b="0" dirty="0"/>
            <a:t>/Ganiyu </a:t>
          </a:r>
          <a:r>
            <a:rPr lang="en-GB" b="0" dirty="0" err="1"/>
            <a:t>Oladehinde</a:t>
          </a:r>
          <a:r>
            <a:rPr lang="en-GB" b="0" dirty="0"/>
            <a:t> street, </a:t>
          </a:r>
          <a:r>
            <a:rPr lang="en-GB" b="0" dirty="0" err="1"/>
            <a:t>Aremu</a:t>
          </a:r>
          <a:r>
            <a:rPr lang="en-GB" b="0" dirty="0"/>
            <a:t> Lawal, Osho, Oke </a:t>
          </a:r>
          <a:r>
            <a:rPr lang="en-GB" b="0" dirty="0" err="1"/>
            <a:t>aro</a:t>
          </a:r>
          <a:r>
            <a:rPr lang="en-GB" b="0" dirty="0"/>
            <a:t>, Santos, David </a:t>
          </a:r>
          <a:r>
            <a:rPr lang="en-GB" b="0" dirty="0" err="1"/>
            <a:t>oladokun</a:t>
          </a:r>
          <a:r>
            <a:rPr lang="en-GB" b="0" dirty="0"/>
            <a:t>, </a:t>
          </a:r>
          <a:r>
            <a:rPr lang="en-GB" b="0" dirty="0" err="1"/>
            <a:t>Ogundipe</a:t>
          </a:r>
          <a:r>
            <a:rPr lang="en-GB" b="0" dirty="0"/>
            <a:t>, </a:t>
          </a:r>
          <a:r>
            <a:rPr lang="en-GB" b="0" dirty="0" err="1"/>
            <a:t>Orotayo</a:t>
          </a:r>
          <a:r>
            <a:rPr lang="en-GB" b="0" dirty="0"/>
            <a:t>, </a:t>
          </a:r>
          <a:r>
            <a:rPr lang="en-GB" b="0" dirty="0" err="1"/>
            <a:t>Oshota</a:t>
          </a:r>
          <a:r>
            <a:rPr lang="en-GB" b="0" dirty="0"/>
            <a:t> </a:t>
          </a:r>
          <a:r>
            <a:rPr lang="en-GB" b="0" dirty="0" err="1"/>
            <a:t>Aina</a:t>
          </a:r>
          <a:r>
            <a:rPr lang="en-GB" b="0" dirty="0"/>
            <a:t>, and </a:t>
          </a:r>
          <a:r>
            <a:rPr lang="en-GB" b="0" dirty="0" err="1"/>
            <a:t>Adenekan</a:t>
          </a:r>
          <a:r>
            <a:rPr lang="en-GB" b="0" dirty="0"/>
            <a:t> </a:t>
          </a:r>
          <a:r>
            <a:rPr lang="en-GB" b="0" dirty="0" err="1"/>
            <a:t>rabiu</a:t>
          </a:r>
          <a:r>
            <a:rPr lang="en-GB" b="0" dirty="0"/>
            <a:t> streets among others.</a:t>
          </a:r>
          <a:endParaRPr lang="aa-ET" dirty="0"/>
        </a:p>
      </dgm:t>
    </dgm:pt>
    <dgm:pt modelId="{BF0075EA-8528-4A7F-A22B-19AFDE96ABAA}" type="parTrans" cxnId="{BFFBA956-09A6-4C0B-8DB1-CCBCC4ABC84D}">
      <dgm:prSet/>
      <dgm:spPr/>
      <dgm:t>
        <a:bodyPr/>
        <a:lstStyle/>
        <a:p>
          <a:endParaRPr lang="aa-ET"/>
        </a:p>
      </dgm:t>
    </dgm:pt>
    <dgm:pt modelId="{18F2CB03-831C-49B5-A188-6D1ED8E55852}" type="sibTrans" cxnId="{BFFBA956-09A6-4C0B-8DB1-CCBCC4ABC84D}">
      <dgm:prSet/>
      <dgm:spPr/>
      <dgm:t>
        <a:bodyPr/>
        <a:lstStyle/>
        <a:p>
          <a:endParaRPr lang="aa-ET"/>
        </a:p>
      </dgm:t>
    </dgm:pt>
    <dgm:pt modelId="{12B3AD21-7A61-4ED1-9A37-11B5B5C3A656}" type="pres">
      <dgm:prSet presAssocID="{CE947892-B705-4E59-9E2D-74235ADDD44B}" presName="linear" presStyleCnt="0">
        <dgm:presLayoutVars>
          <dgm:animLvl val="lvl"/>
          <dgm:resizeHandles val="exact"/>
        </dgm:presLayoutVars>
      </dgm:prSet>
      <dgm:spPr/>
      <dgm:t>
        <a:bodyPr/>
        <a:lstStyle/>
        <a:p>
          <a:endParaRPr lang="en-US"/>
        </a:p>
      </dgm:t>
    </dgm:pt>
    <dgm:pt modelId="{2C5FBE65-C82B-48B0-B6F0-46A5C6DF131E}" type="pres">
      <dgm:prSet presAssocID="{2605E150-DD07-4103-92DA-46D642FC48E2}" presName="parentText" presStyleLbl="node1" presStyleIdx="0" presStyleCnt="1" custLinFactNeighborX="-134">
        <dgm:presLayoutVars>
          <dgm:chMax val="0"/>
          <dgm:bulletEnabled val="1"/>
        </dgm:presLayoutVars>
      </dgm:prSet>
      <dgm:spPr/>
      <dgm:t>
        <a:bodyPr/>
        <a:lstStyle/>
        <a:p>
          <a:endParaRPr lang="en-US"/>
        </a:p>
      </dgm:t>
    </dgm:pt>
  </dgm:ptLst>
  <dgm:cxnLst>
    <dgm:cxn modelId="{CB22B26F-9B8F-4E68-BAA1-39EECB7B9065}" type="presOf" srcId="{2605E150-DD07-4103-92DA-46D642FC48E2}" destId="{2C5FBE65-C82B-48B0-B6F0-46A5C6DF131E}" srcOrd="0" destOrd="0" presId="urn:microsoft.com/office/officeart/2005/8/layout/vList2"/>
    <dgm:cxn modelId="{564E78E1-A292-42B3-A41E-86888A3A3D14}" type="presOf" srcId="{CE947892-B705-4E59-9E2D-74235ADDD44B}" destId="{12B3AD21-7A61-4ED1-9A37-11B5B5C3A656}" srcOrd="0" destOrd="0" presId="urn:microsoft.com/office/officeart/2005/8/layout/vList2"/>
    <dgm:cxn modelId="{BFFBA956-09A6-4C0B-8DB1-CCBCC4ABC84D}" srcId="{CE947892-B705-4E59-9E2D-74235ADDD44B}" destId="{2605E150-DD07-4103-92DA-46D642FC48E2}" srcOrd="0" destOrd="0" parTransId="{BF0075EA-8528-4A7F-A22B-19AFDE96ABAA}" sibTransId="{18F2CB03-831C-49B5-A188-6D1ED8E55852}"/>
    <dgm:cxn modelId="{F4D483FA-DE77-497E-8317-6DFED7CA16CD}" type="presParOf" srcId="{12B3AD21-7A61-4ED1-9A37-11B5B5C3A656}" destId="{2C5FBE65-C82B-48B0-B6F0-46A5C6DF131E}" srcOrd="0" destOrd="0" presId="urn:microsoft.com/office/officeart/2005/8/layout/vList2"/>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ata11.xml><?xml version="1.0" encoding="utf-8"?>
<dgm:dataModel xmlns:dgm="http://schemas.openxmlformats.org/drawingml/2006/diagram" xmlns:a="http://schemas.openxmlformats.org/drawingml/2006/main">
  <dgm:ptLst>
    <dgm:pt modelId="{9125210B-157F-43A5-93DB-B18A0BB8CAD3}" type="doc">
      <dgm:prSet loTypeId="urn:microsoft.com/office/officeart/2005/8/layout/vList2" loCatId="list" qsTypeId="urn:microsoft.com/office/officeart/2005/8/quickstyle/3d2" qsCatId="3D" csTypeId="urn:microsoft.com/office/officeart/2005/8/colors/accent0_1" csCatId="mainScheme"/>
      <dgm:spPr/>
      <dgm:t>
        <a:bodyPr/>
        <a:lstStyle/>
        <a:p>
          <a:endParaRPr lang="aa-ET"/>
        </a:p>
      </dgm:t>
    </dgm:pt>
    <dgm:pt modelId="{A0FE0F13-F1D4-429A-8809-48F08817A788}">
      <dgm:prSet/>
      <dgm:spPr/>
      <dgm:t>
        <a:bodyPr/>
        <a:lstStyle/>
        <a:p>
          <a:r>
            <a:rPr lang="en-GB" b="1" i="1" u="sng" dirty="0"/>
            <a:t>Adequate traffic management </a:t>
          </a:r>
          <a:r>
            <a:rPr lang="en-GB" b="0" dirty="0"/>
            <a:t>is needed at </a:t>
          </a:r>
          <a:r>
            <a:rPr lang="en-GB" b="0" dirty="0" err="1"/>
            <a:t>Ahmadiyah</a:t>
          </a:r>
          <a:endParaRPr lang="aa-ET" dirty="0"/>
        </a:p>
      </dgm:t>
    </dgm:pt>
    <dgm:pt modelId="{5AFF59E8-EDB4-4D75-82A1-ED34D5443725}" type="parTrans" cxnId="{D10D8987-CAAF-4182-92C5-E4C3C4AEE71E}">
      <dgm:prSet/>
      <dgm:spPr/>
      <dgm:t>
        <a:bodyPr/>
        <a:lstStyle/>
        <a:p>
          <a:endParaRPr lang="aa-ET"/>
        </a:p>
      </dgm:t>
    </dgm:pt>
    <dgm:pt modelId="{BB840417-EFF1-4700-97CF-02FEDB6EF82B}" type="sibTrans" cxnId="{D10D8987-CAAF-4182-92C5-E4C3C4AEE71E}">
      <dgm:prSet/>
      <dgm:spPr/>
      <dgm:t>
        <a:bodyPr/>
        <a:lstStyle/>
        <a:p>
          <a:endParaRPr lang="aa-ET"/>
        </a:p>
      </dgm:t>
    </dgm:pt>
    <dgm:pt modelId="{AE1963F1-4EA2-4EA0-8FA2-2B15B7B22E6D}" type="pres">
      <dgm:prSet presAssocID="{9125210B-157F-43A5-93DB-B18A0BB8CAD3}" presName="linear" presStyleCnt="0">
        <dgm:presLayoutVars>
          <dgm:animLvl val="lvl"/>
          <dgm:resizeHandles val="exact"/>
        </dgm:presLayoutVars>
      </dgm:prSet>
      <dgm:spPr/>
      <dgm:t>
        <a:bodyPr/>
        <a:lstStyle/>
        <a:p>
          <a:endParaRPr lang="en-US"/>
        </a:p>
      </dgm:t>
    </dgm:pt>
    <dgm:pt modelId="{9D6EEB44-2346-470B-8FC5-9BC4C3E7BE88}" type="pres">
      <dgm:prSet presAssocID="{A0FE0F13-F1D4-429A-8809-48F08817A788}" presName="parentText" presStyleLbl="node1" presStyleIdx="0" presStyleCnt="1">
        <dgm:presLayoutVars>
          <dgm:chMax val="0"/>
          <dgm:bulletEnabled val="1"/>
        </dgm:presLayoutVars>
      </dgm:prSet>
      <dgm:spPr/>
      <dgm:t>
        <a:bodyPr/>
        <a:lstStyle/>
        <a:p>
          <a:endParaRPr lang="en-US"/>
        </a:p>
      </dgm:t>
    </dgm:pt>
  </dgm:ptLst>
  <dgm:cxnLst>
    <dgm:cxn modelId="{D10D8987-CAAF-4182-92C5-E4C3C4AEE71E}" srcId="{9125210B-157F-43A5-93DB-B18A0BB8CAD3}" destId="{A0FE0F13-F1D4-429A-8809-48F08817A788}" srcOrd="0" destOrd="0" parTransId="{5AFF59E8-EDB4-4D75-82A1-ED34D5443725}" sibTransId="{BB840417-EFF1-4700-97CF-02FEDB6EF82B}"/>
    <dgm:cxn modelId="{FA8EE76B-22E2-4514-B9B4-D686D709A5AD}" type="presOf" srcId="{A0FE0F13-F1D4-429A-8809-48F08817A788}" destId="{9D6EEB44-2346-470B-8FC5-9BC4C3E7BE88}" srcOrd="0" destOrd="0" presId="urn:microsoft.com/office/officeart/2005/8/layout/vList2"/>
    <dgm:cxn modelId="{4DE990BC-7D51-45A4-9B19-E7664176043F}" type="presOf" srcId="{9125210B-157F-43A5-93DB-B18A0BB8CAD3}" destId="{AE1963F1-4EA2-4EA0-8FA2-2B15B7B22E6D}" srcOrd="0" destOrd="0" presId="urn:microsoft.com/office/officeart/2005/8/layout/vList2"/>
    <dgm:cxn modelId="{9D3ECE46-70EE-4BA4-AE44-F03310910B8F}" type="presParOf" srcId="{AE1963F1-4EA2-4EA0-8FA2-2B15B7B22E6D}" destId="{9D6EEB44-2346-470B-8FC5-9BC4C3E7BE88}" srcOrd="0" destOrd="0" presId="urn:microsoft.com/office/officeart/2005/8/layout/vList2"/>
  </dgm:cxnLst>
  <dgm:bg/>
  <dgm:whole/>
  <dgm:extLst>
    <a:ext uri="http://schemas.microsoft.com/office/drawing/2008/diagram">
      <dsp:dataModelExt xmlns:dsp="http://schemas.microsoft.com/office/drawing/2008/diagram" relId="rId16" minVer="http://schemas.openxmlformats.org/drawingml/2006/diagram"/>
    </a:ext>
  </dgm:extLst>
</dgm:dataModel>
</file>

<file path=ppt/diagrams/data12.xml><?xml version="1.0" encoding="utf-8"?>
<dgm:dataModel xmlns:dgm="http://schemas.openxmlformats.org/drawingml/2006/diagram" xmlns:a="http://schemas.openxmlformats.org/drawingml/2006/main">
  <dgm:ptLst>
    <dgm:pt modelId="{3B66A438-71C9-4FEC-89C0-6FC938E9FD08}" type="doc">
      <dgm:prSet loTypeId="urn:microsoft.com/office/officeart/2005/8/layout/vList2" loCatId="list" qsTypeId="urn:microsoft.com/office/officeart/2005/8/quickstyle/3d2" qsCatId="3D" csTypeId="urn:microsoft.com/office/officeart/2005/8/colors/accent0_1" csCatId="mainScheme"/>
      <dgm:spPr/>
      <dgm:t>
        <a:bodyPr/>
        <a:lstStyle/>
        <a:p>
          <a:endParaRPr lang="aa-ET"/>
        </a:p>
      </dgm:t>
    </dgm:pt>
    <dgm:pt modelId="{9102132E-D63E-4DE6-8D78-B1769E9DD5BE}">
      <dgm:prSet/>
      <dgm:spPr/>
      <dgm:t>
        <a:bodyPr/>
        <a:lstStyle/>
        <a:p>
          <a:r>
            <a:rPr lang="en-GB" b="1" i="1" u="sng" dirty="0"/>
            <a:t>Functional traffic light </a:t>
          </a:r>
          <a:r>
            <a:rPr lang="en-GB" b="0" dirty="0"/>
            <a:t>should be provided on the main road</a:t>
          </a:r>
          <a:endParaRPr lang="aa-ET" dirty="0"/>
        </a:p>
      </dgm:t>
    </dgm:pt>
    <dgm:pt modelId="{5E0C620E-3839-4989-AF57-EE13ECAC5AE7}" type="parTrans" cxnId="{1B9978E4-C579-48AC-BEF7-CFB20058AB76}">
      <dgm:prSet/>
      <dgm:spPr/>
      <dgm:t>
        <a:bodyPr/>
        <a:lstStyle/>
        <a:p>
          <a:endParaRPr lang="aa-ET"/>
        </a:p>
      </dgm:t>
    </dgm:pt>
    <dgm:pt modelId="{DC991608-204C-43C5-BC8A-03574482B7FD}" type="sibTrans" cxnId="{1B9978E4-C579-48AC-BEF7-CFB20058AB76}">
      <dgm:prSet/>
      <dgm:spPr/>
      <dgm:t>
        <a:bodyPr/>
        <a:lstStyle/>
        <a:p>
          <a:endParaRPr lang="aa-ET"/>
        </a:p>
      </dgm:t>
    </dgm:pt>
    <dgm:pt modelId="{DB7342E3-B482-4721-BB27-15167459C2D9}" type="pres">
      <dgm:prSet presAssocID="{3B66A438-71C9-4FEC-89C0-6FC938E9FD08}" presName="linear" presStyleCnt="0">
        <dgm:presLayoutVars>
          <dgm:animLvl val="lvl"/>
          <dgm:resizeHandles val="exact"/>
        </dgm:presLayoutVars>
      </dgm:prSet>
      <dgm:spPr/>
      <dgm:t>
        <a:bodyPr/>
        <a:lstStyle/>
        <a:p>
          <a:endParaRPr lang="en-US"/>
        </a:p>
      </dgm:t>
    </dgm:pt>
    <dgm:pt modelId="{71B46F8D-25A7-4F86-965B-1D13E50E3E0C}" type="pres">
      <dgm:prSet presAssocID="{9102132E-D63E-4DE6-8D78-B1769E9DD5BE}" presName="parentText" presStyleLbl="node1" presStyleIdx="0" presStyleCnt="1">
        <dgm:presLayoutVars>
          <dgm:chMax val="0"/>
          <dgm:bulletEnabled val="1"/>
        </dgm:presLayoutVars>
      </dgm:prSet>
      <dgm:spPr/>
      <dgm:t>
        <a:bodyPr/>
        <a:lstStyle/>
        <a:p>
          <a:endParaRPr lang="en-US"/>
        </a:p>
      </dgm:t>
    </dgm:pt>
  </dgm:ptLst>
  <dgm:cxnLst>
    <dgm:cxn modelId="{3F349524-E27D-41E0-A021-244D1F8BB760}" type="presOf" srcId="{3B66A438-71C9-4FEC-89C0-6FC938E9FD08}" destId="{DB7342E3-B482-4721-BB27-15167459C2D9}" srcOrd="0" destOrd="0" presId="urn:microsoft.com/office/officeart/2005/8/layout/vList2"/>
    <dgm:cxn modelId="{0ADCFAE3-32F8-4942-AAD8-B4C6EAE60CF5}" type="presOf" srcId="{9102132E-D63E-4DE6-8D78-B1769E9DD5BE}" destId="{71B46F8D-25A7-4F86-965B-1D13E50E3E0C}" srcOrd="0" destOrd="0" presId="urn:microsoft.com/office/officeart/2005/8/layout/vList2"/>
    <dgm:cxn modelId="{1B9978E4-C579-48AC-BEF7-CFB20058AB76}" srcId="{3B66A438-71C9-4FEC-89C0-6FC938E9FD08}" destId="{9102132E-D63E-4DE6-8D78-B1769E9DD5BE}" srcOrd="0" destOrd="0" parTransId="{5E0C620E-3839-4989-AF57-EE13ECAC5AE7}" sibTransId="{DC991608-204C-43C5-BC8A-03574482B7FD}"/>
    <dgm:cxn modelId="{B6AEA308-CB8A-4CB3-B51D-135B4F609DFA}" type="presParOf" srcId="{DB7342E3-B482-4721-BB27-15167459C2D9}" destId="{71B46F8D-25A7-4F86-965B-1D13E50E3E0C}" srcOrd="0" destOrd="0" presId="urn:microsoft.com/office/officeart/2005/8/layout/vList2"/>
  </dgm:cxnLst>
  <dgm:bg/>
  <dgm:whole/>
  <dgm:extLst>
    <a:ext uri="http://schemas.microsoft.com/office/drawing/2008/diagram">
      <dsp:dataModelExt xmlns:dsp="http://schemas.microsoft.com/office/drawing/2008/diagram" relId="rId21" minVer="http://schemas.openxmlformats.org/drawingml/2006/diagram"/>
    </a:ext>
  </dgm:extLst>
</dgm:dataModel>
</file>

<file path=ppt/diagrams/data13.xml><?xml version="1.0" encoding="utf-8"?>
<dgm:dataModel xmlns:dgm="http://schemas.openxmlformats.org/drawingml/2006/diagram" xmlns:a="http://schemas.openxmlformats.org/drawingml/2006/main">
  <dgm:ptLst>
    <dgm:pt modelId="{2ACCBE76-04F5-47ED-864F-70095DE9DA6D}" type="doc">
      <dgm:prSet loTypeId="urn:microsoft.com/office/officeart/2005/8/layout/vList2" loCatId="list" qsTypeId="urn:microsoft.com/office/officeart/2005/8/quickstyle/3d2" qsCatId="3D" csTypeId="urn:microsoft.com/office/officeart/2005/8/colors/accent0_1" csCatId="mainScheme" phldr="1"/>
      <dgm:spPr/>
      <dgm:t>
        <a:bodyPr/>
        <a:lstStyle/>
        <a:p>
          <a:endParaRPr lang="aa-ET"/>
        </a:p>
      </dgm:t>
    </dgm:pt>
    <dgm:pt modelId="{AB455BC1-D94D-4617-A3EB-796E306A54FA}">
      <dgm:prSet/>
      <dgm:spPr/>
      <dgm:t>
        <a:bodyPr/>
        <a:lstStyle/>
        <a:p>
          <a:r>
            <a:rPr lang="en-GB" b="1" i="1" u="sng" dirty="0"/>
            <a:t>Regular street cleaning</a:t>
          </a:r>
          <a:r>
            <a:rPr lang="en-GB" b="0" dirty="0"/>
            <a:t> is needed at </a:t>
          </a:r>
          <a:r>
            <a:rPr lang="en-GB" b="0" dirty="0" err="1"/>
            <a:t>Suberu</a:t>
          </a:r>
          <a:r>
            <a:rPr lang="en-GB" b="0" dirty="0"/>
            <a:t> </a:t>
          </a:r>
          <a:r>
            <a:rPr lang="en-GB" b="0" dirty="0" err="1"/>
            <a:t>oje</a:t>
          </a:r>
          <a:r>
            <a:rPr lang="en-GB" b="0" dirty="0"/>
            <a:t> and </a:t>
          </a:r>
          <a:r>
            <a:rPr lang="en-GB" b="0" dirty="0" err="1"/>
            <a:t>Edun</a:t>
          </a:r>
          <a:r>
            <a:rPr lang="en-GB" b="0" dirty="0"/>
            <a:t> </a:t>
          </a:r>
          <a:r>
            <a:rPr lang="en-GB" b="0" dirty="0" err="1"/>
            <a:t>Akara</a:t>
          </a:r>
          <a:r>
            <a:rPr lang="en-GB" b="0" dirty="0"/>
            <a:t> streets.</a:t>
          </a:r>
          <a:endParaRPr lang="aa-ET" dirty="0"/>
        </a:p>
      </dgm:t>
    </dgm:pt>
    <dgm:pt modelId="{7AF89271-7BB0-44DE-B756-042D8805FD94}" type="parTrans" cxnId="{A46F68EF-CD4E-4880-8989-C3B48532872C}">
      <dgm:prSet/>
      <dgm:spPr/>
      <dgm:t>
        <a:bodyPr/>
        <a:lstStyle/>
        <a:p>
          <a:endParaRPr lang="aa-ET"/>
        </a:p>
      </dgm:t>
    </dgm:pt>
    <dgm:pt modelId="{E4783638-38CB-44FE-A416-3CF576BE3CE1}" type="sibTrans" cxnId="{A46F68EF-CD4E-4880-8989-C3B48532872C}">
      <dgm:prSet/>
      <dgm:spPr/>
      <dgm:t>
        <a:bodyPr/>
        <a:lstStyle/>
        <a:p>
          <a:endParaRPr lang="aa-ET"/>
        </a:p>
      </dgm:t>
    </dgm:pt>
    <dgm:pt modelId="{A3347083-34B6-4042-B814-26E9C696C156}" type="pres">
      <dgm:prSet presAssocID="{2ACCBE76-04F5-47ED-864F-70095DE9DA6D}" presName="linear" presStyleCnt="0">
        <dgm:presLayoutVars>
          <dgm:animLvl val="lvl"/>
          <dgm:resizeHandles val="exact"/>
        </dgm:presLayoutVars>
      </dgm:prSet>
      <dgm:spPr/>
      <dgm:t>
        <a:bodyPr/>
        <a:lstStyle/>
        <a:p>
          <a:endParaRPr lang="en-US"/>
        </a:p>
      </dgm:t>
    </dgm:pt>
    <dgm:pt modelId="{DF835174-F2DD-4518-AD7A-519D31F402C1}" type="pres">
      <dgm:prSet presAssocID="{AB455BC1-D94D-4617-A3EB-796E306A54FA}" presName="parentText" presStyleLbl="node1" presStyleIdx="0" presStyleCnt="1">
        <dgm:presLayoutVars>
          <dgm:chMax val="0"/>
          <dgm:bulletEnabled val="1"/>
        </dgm:presLayoutVars>
      </dgm:prSet>
      <dgm:spPr/>
      <dgm:t>
        <a:bodyPr/>
        <a:lstStyle/>
        <a:p>
          <a:endParaRPr lang="en-US"/>
        </a:p>
      </dgm:t>
    </dgm:pt>
  </dgm:ptLst>
  <dgm:cxnLst>
    <dgm:cxn modelId="{A46F68EF-CD4E-4880-8989-C3B48532872C}" srcId="{2ACCBE76-04F5-47ED-864F-70095DE9DA6D}" destId="{AB455BC1-D94D-4617-A3EB-796E306A54FA}" srcOrd="0" destOrd="0" parTransId="{7AF89271-7BB0-44DE-B756-042D8805FD94}" sibTransId="{E4783638-38CB-44FE-A416-3CF576BE3CE1}"/>
    <dgm:cxn modelId="{2949CDAF-80AE-4168-826E-1DF5E72CC784}" type="presOf" srcId="{AB455BC1-D94D-4617-A3EB-796E306A54FA}" destId="{DF835174-F2DD-4518-AD7A-519D31F402C1}" srcOrd="0" destOrd="0" presId="urn:microsoft.com/office/officeart/2005/8/layout/vList2"/>
    <dgm:cxn modelId="{69BD2BE9-E594-4890-9FF2-64A633898E89}" type="presOf" srcId="{2ACCBE76-04F5-47ED-864F-70095DE9DA6D}" destId="{A3347083-34B6-4042-B814-26E9C696C156}" srcOrd="0" destOrd="0" presId="urn:microsoft.com/office/officeart/2005/8/layout/vList2"/>
    <dgm:cxn modelId="{80D8C218-39EE-430B-9709-9E12A1FEEA19}" type="presParOf" srcId="{A3347083-34B6-4042-B814-26E9C696C156}" destId="{DF835174-F2DD-4518-AD7A-519D31F402C1}" srcOrd="0" destOrd="0" presId="urn:microsoft.com/office/officeart/2005/8/layout/vList2"/>
  </dgm:cxnLst>
  <dgm:bg/>
  <dgm:whole/>
  <dgm:extLst>
    <a:ext uri="http://schemas.microsoft.com/office/drawing/2008/diagram">
      <dsp:dataModelExt xmlns:dsp="http://schemas.microsoft.com/office/drawing/2008/diagram" relId="rId26" minVer="http://schemas.openxmlformats.org/drawingml/2006/diagram"/>
    </a:ext>
  </dgm:extLst>
</dgm:dataModel>
</file>

<file path=ppt/diagrams/data14.xml><?xml version="1.0" encoding="utf-8"?>
<dgm:dataModel xmlns:dgm="http://schemas.openxmlformats.org/drawingml/2006/diagram" xmlns:a="http://schemas.openxmlformats.org/drawingml/2006/main">
  <dgm:ptLst>
    <dgm:pt modelId="{25A526D9-0E86-4269-A003-799ECCF494D4}" type="doc">
      <dgm:prSet loTypeId="urn:microsoft.com/office/officeart/2005/8/layout/vList2" loCatId="list" qsTypeId="urn:microsoft.com/office/officeart/2005/8/quickstyle/3d2" qsCatId="3D" csTypeId="urn:microsoft.com/office/officeart/2005/8/colors/accent0_1" csCatId="mainScheme"/>
      <dgm:spPr/>
      <dgm:t>
        <a:bodyPr/>
        <a:lstStyle/>
        <a:p>
          <a:endParaRPr lang="aa-ET"/>
        </a:p>
      </dgm:t>
    </dgm:pt>
    <dgm:pt modelId="{0632B654-0EA6-4C37-86FD-722B6734280C}">
      <dgm:prSet/>
      <dgm:spPr/>
      <dgm:t>
        <a:bodyPr/>
        <a:lstStyle/>
        <a:p>
          <a:r>
            <a:rPr lang="en-GB" b="1" i="1" u="sng" dirty="0"/>
            <a:t>Speed breakers </a:t>
          </a:r>
          <a:r>
            <a:rPr lang="en-GB" b="0" dirty="0"/>
            <a:t>should be provided at </a:t>
          </a:r>
          <a:r>
            <a:rPr lang="en-GB" b="0" dirty="0" err="1"/>
            <a:t>Adenekan</a:t>
          </a:r>
          <a:r>
            <a:rPr lang="en-GB" b="0" dirty="0"/>
            <a:t> </a:t>
          </a:r>
          <a:r>
            <a:rPr lang="en-GB" b="0" dirty="0" err="1"/>
            <a:t>rabiu</a:t>
          </a:r>
          <a:r>
            <a:rPr lang="en-GB" b="0" dirty="0"/>
            <a:t> street, </a:t>
          </a:r>
          <a:r>
            <a:rPr lang="en-GB" b="0" dirty="0" err="1"/>
            <a:t>Ogundipe</a:t>
          </a:r>
          <a:r>
            <a:rPr lang="en-GB" b="0" dirty="0"/>
            <a:t>, Santos , and Yusuf streets.</a:t>
          </a:r>
          <a:endParaRPr lang="aa-ET" dirty="0"/>
        </a:p>
      </dgm:t>
    </dgm:pt>
    <dgm:pt modelId="{24DBC7A5-61D6-449A-B54A-235E0C9F58B9}" type="parTrans" cxnId="{2596D228-4749-4234-8A09-394B9B7C959D}">
      <dgm:prSet/>
      <dgm:spPr/>
      <dgm:t>
        <a:bodyPr/>
        <a:lstStyle/>
        <a:p>
          <a:endParaRPr lang="aa-ET"/>
        </a:p>
      </dgm:t>
    </dgm:pt>
    <dgm:pt modelId="{8CFB18B5-6675-4625-92C5-9B0E3AA1A531}" type="sibTrans" cxnId="{2596D228-4749-4234-8A09-394B9B7C959D}">
      <dgm:prSet/>
      <dgm:spPr/>
      <dgm:t>
        <a:bodyPr/>
        <a:lstStyle/>
        <a:p>
          <a:endParaRPr lang="aa-ET"/>
        </a:p>
      </dgm:t>
    </dgm:pt>
    <dgm:pt modelId="{EEC5AF87-B361-4C5E-8B24-23174494DFE9}" type="pres">
      <dgm:prSet presAssocID="{25A526D9-0E86-4269-A003-799ECCF494D4}" presName="linear" presStyleCnt="0">
        <dgm:presLayoutVars>
          <dgm:animLvl val="lvl"/>
          <dgm:resizeHandles val="exact"/>
        </dgm:presLayoutVars>
      </dgm:prSet>
      <dgm:spPr/>
      <dgm:t>
        <a:bodyPr/>
        <a:lstStyle/>
        <a:p>
          <a:endParaRPr lang="en-US"/>
        </a:p>
      </dgm:t>
    </dgm:pt>
    <dgm:pt modelId="{ADA8EE24-7F1A-42FC-ADEF-934D2759F2C8}" type="pres">
      <dgm:prSet presAssocID="{0632B654-0EA6-4C37-86FD-722B6734280C}" presName="parentText" presStyleLbl="node1" presStyleIdx="0" presStyleCnt="1">
        <dgm:presLayoutVars>
          <dgm:chMax val="0"/>
          <dgm:bulletEnabled val="1"/>
        </dgm:presLayoutVars>
      </dgm:prSet>
      <dgm:spPr/>
      <dgm:t>
        <a:bodyPr/>
        <a:lstStyle/>
        <a:p>
          <a:endParaRPr lang="en-US"/>
        </a:p>
      </dgm:t>
    </dgm:pt>
  </dgm:ptLst>
  <dgm:cxnLst>
    <dgm:cxn modelId="{37F37D95-0456-4182-908D-5F52552E1136}" type="presOf" srcId="{0632B654-0EA6-4C37-86FD-722B6734280C}" destId="{ADA8EE24-7F1A-42FC-ADEF-934D2759F2C8}" srcOrd="0" destOrd="0" presId="urn:microsoft.com/office/officeart/2005/8/layout/vList2"/>
    <dgm:cxn modelId="{8AD9BB6A-0307-437A-B97F-94AC78D53D34}" type="presOf" srcId="{25A526D9-0E86-4269-A003-799ECCF494D4}" destId="{EEC5AF87-B361-4C5E-8B24-23174494DFE9}" srcOrd="0" destOrd="0" presId="urn:microsoft.com/office/officeart/2005/8/layout/vList2"/>
    <dgm:cxn modelId="{2596D228-4749-4234-8A09-394B9B7C959D}" srcId="{25A526D9-0E86-4269-A003-799ECCF494D4}" destId="{0632B654-0EA6-4C37-86FD-722B6734280C}" srcOrd="0" destOrd="0" parTransId="{24DBC7A5-61D6-449A-B54A-235E0C9F58B9}" sibTransId="{8CFB18B5-6675-4625-92C5-9B0E3AA1A531}"/>
    <dgm:cxn modelId="{8B2C2A38-8760-42C5-AC50-87E832C200F4}" type="presParOf" srcId="{EEC5AF87-B361-4C5E-8B24-23174494DFE9}" destId="{ADA8EE24-7F1A-42FC-ADEF-934D2759F2C8}" srcOrd="0" destOrd="0" presId="urn:microsoft.com/office/officeart/2005/8/layout/vList2"/>
  </dgm:cxnLst>
  <dgm:bg/>
  <dgm:whole/>
  <dgm:extLst>
    <a:ext uri="http://schemas.microsoft.com/office/drawing/2008/diagram">
      <dsp:dataModelExt xmlns:dsp="http://schemas.microsoft.com/office/drawing/2008/diagram" relId="rId31" minVer="http://schemas.openxmlformats.org/drawingml/2006/diagram"/>
    </a:ext>
  </dgm:extLst>
</dgm:dataModel>
</file>

<file path=ppt/diagrams/data15.xml><?xml version="1.0" encoding="utf-8"?>
<dgm:dataModel xmlns:dgm="http://schemas.openxmlformats.org/drawingml/2006/diagram" xmlns:a="http://schemas.openxmlformats.org/drawingml/2006/main">
  <dgm:ptLst>
    <dgm:pt modelId="{7CB9F36C-4B2F-4617-8153-BEA07D9BADD4}" type="doc">
      <dgm:prSet loTypeId="urn:microsoft.com/office/officeart/2005/8/layout/vList2" loCatId="list" qsTypeId="urn:microsoft.com/office/officeart/2005/8/quickstyle/3d2" qsCatId="3D" csTypeId="urn:microsoft.com/office/officeart/2005/8/colors/accent0_1" csCatId="mainScheme" phldr="1"/>
      <dgm:spPr/>
      <dgm:t>
        <a:bodyPr/>
        <a:lstStyle/>
        <a:p>
          <a:endParaRPr lang="aa-ET"/>
        </a:p>
      </dgm:t>
    </dgm:pt>
    <dgm:pt modelId="{0FB17367-9AA3-4AA4-924B-7BBC28035CDB}">
      <dgm:prSet custT="1"/>
      <dgm:spPr/>
      <dgm:t>
        <a:bodyPr/>
        <a:lstStyle/>
        <a:p>
          <a:pPr algn="just"/>
          <a:r>
            <a:rPr lang="en-GB" sz="1800" b="1" i="1" u="sng" strike="noStrike" dirty="0">
              <a:solidFill>
                <a:srgbClr val="000000"/>
              </a:solidFill>
              <a:effectLst/>
              <a:latin typeface="+mn-lt"/>
            </a:rPr>
            <a:t>Road repair is needed </a:t>
          </a:r>
          <a:r>
            <a:rPr lang="en-GB" sz="1800" b="0" i="0" u="none" strike="noStrike" dirty="0">
              <a:solidFill>
                <a:srgbClr val="000000"/>
              </a:solidFill>
              <a:effectLst/>
              <a:latin typeface="+mn-lt"/>
            </a:rPr>
            <a:t>at </a:t>
          </a:r>
          <a:r>
            <a:rPr lang="en-GB" sz="1800" b="0" i="0" u="none" strike="noStrike" dirty="0" err="1">
              <a:solidFill>
                <a:srgbClr val="000000"/>
              </a:solidFill>
              <a:effectLst/>
              <a:latin typeface="+mn-lt"/>
            </a:rPr>
            <a:t>Ajinde</a:t>
          </a:r>
          <a:r>
            <a:rPr lang="en-GB" sz="1800" b="0" i="0" u="none" strike="noStrike" dirty="0">
              <a:solidFill>
                <a:srgbClr val="000000"/>
              </a:solidFill>
              <a:effectLst/>
              <a:latin typeface="+mn-lt"/>
            </a:rPr>
            <a:t> </a:t>
          </a:r>
          <a:r>
            <a:rPr lang="en-GB" sz="1800" b="0" i="0" u="none" strike="noStrike" dirty="0" err="1">
              <a:solidFill>
                <a:srgbClr val="000000"/>
              </a:solidFill>
              <a:effectLst/>
              <a:latin typeface="+mn-lt"/>
            </a:rPr>
            <a:t>ayo</a:t>
          </a:r>
          <a:r>
            <a:rPr lang="en-GB" sz="1800" b="0" i="0" u="none" strike="noStrike" dirty="0">
              <a:solidFill>
                <a:srgbClr val="000000"/>
              </a:solidFill>
              <a:effectLst/>
              <a:latin typeface="+mn-lt"/>
            </a:rPr>
            <a:t> street, </a:t>
          </a:r>
          <a:r>
            <a:rPr lang="en-GB" sz="1800" b="0" i="0" u="none" strike="noStrike" dirty="0" err="1">
              <a:solidFill>
                <a:srgbClr val="000000"/>
              </a:solidFill>
              <a:effectLst/>
              <a:latin typeface="+mn-lt"/>
            </a:rPr>
            <a:t>Suberu</a:t>
          </a:r>
          <a:r>
            <a:rPr lang="en-GB" sz="1800" b="0" i="0" u="none" strike="noStrike" dirty="0">
              <a:solidFill>
                <a:srgbClr val="000000"/>
              </a:solidFill>
              <a:effectLst/>
              <a:latin typeface="+mn-lt"/>
            </a:rPr>
            <a:t> </a:t>
          </a:r>
          <a:r>
            <a:rPr lang="en-GB" sz="1800" b="0" i="0" u="none" strike="noStrike" dirty="0" err="1">
              <a:solidFill>
                <a:srgbClr val="000000"/>
              </a:solidFill>
              <a:effectLst/>
              <a:latin typeface="+mn-lt"/>
            </a:rPr>
            <a:t>oje</a:t>
          </a:r>
          <a:r>
            <a:rPr lang="en-GB" sz="1800" b="0" i="0" u="none" strike="noStrike" dirty="0">
              <a:solidFill>
                <a:srgbClr val="000000"/>
              </a:solidFill>
              <a:effectLst/>
              <a:latin typeface="+mn-lt"/>
            </a:rPr>
            <a:t>, </a:t>
          </a:r>
          <a:r>
            <a:rPr lang="en-GB" sz="1800" b="0" i="0" u="none" strike="noStrike" dirty="0" err="1">
              <a:solidFill>
                <a:srgbClr val="000000"/>
              </a:solidFill>
              <a:effectLst/>
              <a:latin typeface="+mn-lt"/>
            </a:rPr>
            <a:t>Alagbado</a:t>
          </a:r>
          <a:r>
            <a:rPr lang="en-GB" sz="1800" b="0" i="0" u="none" strike="noStrike" dirty="0">
              <a:solidFill>
                <a:srgbClr val="000000"/>
              </a:solidFill>
              <a:effectLst/>
              <a:latin typeface="+mn-lt"/>
            </a:rPr>
            <a:t>, Powerline road linking </a:t>
          </a:r>
          <a:r>
            <a:rPr lang="en-GB" sz="1800" b="0" i="0" u="none" strike="noStrike" dirty="0" err="1">
              <a:solidFill>
                <a:srgbClr val="000000"/>
              </a:solidFill>
              <a:effectLst/>
              <a:latin typeface="+mn-lt"/>
            </a:rPr>
            <a:t>Jankara</a:t>
          </a:r>
          <a:r>
            <a:rPr lang="en-GB" sz="1800" b="0" i="0" u="none" strike="noStrike" dirty="0">
              <a:solidFill>
                <a:srgbClr val="000000"/>
              </a:solidFill>
              <a:effectLst/>
              <a:latin typeface="+mn-lt"/>
            </a:rPr>
            <a:t> street, </a:t>
          </a:r>
          <a:r>
            <a:rPr lang="en-GB" sz="1800" b="0" i="0" u="none" strike="noStrike" dirty="0" err="1">
              <a:solidFill>
                <a:srgbClr val="000000"/>
              </a:solidFill>
              <a:effectLst/>
              <a:latin typeface="+mn-lt"/>
            </a:rPr>
            <a:t>Funsho</a:t>
          </a:r>
          <a:r>
            <a:rPr lang="en-GB" sz="1800" b="0" i="0" u="none" strike="noStrike" dirty="0">
              <a:solidFill>
                <a:srgbClr val="000000"/>
              </a:solidFill>
              <a:effectLst/>
              <a:latin typeface="+mn-lt"/>
            </a:rPr>
            <a:t> Adigun, </a:t>
          </a:r>
          <a:r>
            <a:rPr lang="en-GB" sz="1800" b="0" i="0" u="none" strike="noStrike" dirty="0" err="1">
              <a:solidFill>
                <a:srgbClr val="000000"/>
              </a:solidFill>
              <a:effectLst/>
              <a:latin typeface="+mn-lt"/>
            </a:rPr>
            <a:t>Edun</a:t>
          </a:r>
          <a:r>
            <a:rPr lang="en-GB" sz="1800" b="0" i="0" u="none" strike="noStrike" dirty="0">
              <a:solidFill>
                <a:srgbClr val="000000"/>
              </a:solidFill>
              <a:effectLst/>
              <a:latin typeface="+mn-lt"/>
            </a:rPr>
            <a:t> </a:t>
          </a:r>
          <a:r>
            <a:rPr lang="en-GB" sz="1800" b="0" i="0" u="none" strike="noStrike" dirty="0" err="1">
              <a:solidFill>
                <a:srgbClr val="000000"/>
              </a:solidFill>
              <a:effectLst/>
              <a:latin typeface="+mn-lt"/>
            </a:rPr>
            <a:t>Akara</a:t>
          </a:r>
          <a:r>
            <a:rPr lang="en-GB" sz="1800" b="0" i="0" u="none" strike="noStrike" dirty="0">
              <a:solidFill>
                <a:srgbClr val="000000"/>
              </a:solidFill>
              <a:effectLst/>
              <a:latin typeface="+mn-lt"/>
            </a:rPr>
            <a:t>, </a:t>
          </a:r>
          <a:r>
            <a:rPr lang="en-GB" sz="1800" b="0" i="0" u="none" strike="noStrike" dirty="0" err="1">
              <a:solidFill>
                <a:srgbClr val="000000"/>
              </a:solidFill>
              <a:effectLst/>
              <a:latin typeface="+mn-lt"/>
            </a:rPr>
            <a:t>Dalemo</a:t>
          </a:r>
          <a:r>
            <a:rPr lang="en-GB" sz="1800" b="0" i="0" u="none" strike="noStrike" dirty="0">
              <a:solidFill>
                <a:srgbClr val="000000"/>
              </a:solidFill>
              <a:effectLst/>
              <a:latin typeface="+mn-lt"/>
            </a:rPr>
            <a:t> rod at </a:t>
          </a:r>
          <a:r>
            <a:rPr lang="en-GB" sz="1800" b="0" i="0" u="none" strike="noStrike" dirty="0" err="1">
              <a:solidFill>
                <a:srgbClr val="000000"/>
              </a:solidFill>
              <a:effectLst/>
              <a:latin typeface="+mn-lt"/>
            </a:rPr>
            <a:t>Alakukuo</a:t>
          </a:r>
          <a:r>
            <a:rPr lang="en-GB" sz="1800" b="0" i="0" u="none" strike="noStrike" dirty="0">
              <a:solidFill>
                <a:srgbClr val="000000"/>
              </a:solidFill>
              <a:effectLst/>
              <a:latin typeface="+mn-lt"/>
            </a:rPr>
            <a:t>, Shola Martins, Link road to </a:t>
          </a:r>
          <a:r>
            <a:rPr lang="en-GB" sz="1800" b="0" i="0" u="none" strike="noStrike" dirty="0" err="1">
              <a:solidFill>
                <a:srgbClr val="000000"/>
              </a:solidFill>
              <a:effectLst/>
              <a:latin typeface="+mn-lt"/>
            </a:rPr>
            <a:t>Aderupoko</a:t>
          </a:r>
          <a:r>
            <a:rPr lang="en-GB" sz="1800" b="0" i="0" u="none" strike="noStrike" dirty="0">
              <a:solidFill>
                <a:srgbClr val="000000"/>
              </a:solidFill>
              <a:effectLst/>
              <a:latin typeface="+mn-lt"/>
            </a:rPr>
            <a:t>, </a:t>
          </a:r>
          <a:r>
            <a:rPr lang="en-GB" sz="1800" b="0" i="0" u="none" strike="noStrike" dirty="0" err="1">
              <a:solidFill>
                <a:srgbClr val="000000"/>
              </a:solidFill>
              <a:effectLst/>
              <a:latin typeface="+mn-lt"/>
            </a:rPr>
            <a:t>Amusan</a:t>
          </a:r>
          <a:r>
            <a:rPr lang="en-GB" sz="1800" b="0" i="0" u="none" strike="noStrike" dirty="0">
              <a:solidFill>
                <a:srgbClr val="000000"/>
              </a:solidFill>
              <a:effectLst/>
              <a:latin typeface="+mn-lt"/>
            </a:rPr>
            <a:t> </a:t>
          </a:r>
          <a:r>
            <a:rPr lang="en-GB" sz="1800" b="0" i="0" u="none" strike="noStrike" dirty="0" err="1">
              <a:solidFill>
                <a:srgbClr val="000000"/>
              </a:solidFill>
              <a:effectLst/>
              <a:latin typeface="+mn-lt"/>
            </a:rPr>
            <a:t>Poposola</a:t>
          </a:r>
          <a:r>
            <a:rPr lang="en-GB" sz="1800" b="0" i="0" u="none" strike="noStrike" dirty="0">
              <a:solidFill>
                <a:srgbClr val="000000"/>
              </a:solidFill>
              <a:effectLst/>
              <a:latin typeface="+mn-lt"/>
            </a:rPr>
            <a:t>, Raimi, </a:t>
          </a:r>
          <a:r>
            <a:rPr lang="en-GB" sz="1800" b="0" i="0" u="none" strike="noStrike" dirty="0" err="1">
              <a:solidFill>
                <a:srgbClr val="000000"/>
              </a:solidFill>
              <a:effectLst/>
              <a:latin typeface="+mn-lt"/>
            </a:rPr>
            <a:t>Akanni</a:t>
          </a:r>
          <a:r>
            <a:rPr lang="en-GB" sz="1800" b="0" i="0" u="none" strike="noStrike" dirty="0">
              <a:solidFill>
                <a:srgbClr val="000000"/>
              </a:solidFill>
              <a:effectLst/>
              <a:latin typeface="+mn-lt"/>
            </a:rPr>
            <a:t>, </a:t>
          </a:r>
          <a:r>
            <a:rPr lang="en-GB" sz="1800" b="0" i="0" u="none" strike="noStrike" dirty="0" err="1">
              <a:solidFill>
                <a:srgbClr val="000000"/>
              </a:solidFill>
              <a:effectLst/>
              <a:latin typeface="+mn-lt"/>
            </a:rPr>
            <a:t>Obadeyi</a:t>
          </a:r>
          <a:r>
            <a:rPr lang="en-GB" sz="1800" b="0" i="0" u="none" strike="noStrike" dirty="0">
              <a:solidFill>
                <a:srgbClr val="000000"/>
              </a:solidFill>
              <a:effectLst/>
              <a:latin typeface="+mn-lt"/>
            </a:rPr>
            <a:t>, Tayo </a:t>
          </a:r>
          <a:r>
            <a:rPr lang="en-GB" sz="1800" b="0" i="0" u="none" strike="noStrike" dirty="0" err="1">
              <a:solidFill>
                <a:srgbClr val="000000"/>
              </a:solidFill>
              <a:effectLst/>
              <a:latin typeface="+mn-lt"/>
            </a:rPr>
            <a:t>Makinde</a:t>
          </a:r>
          <a:r>
            <a:rPr lang="en-GB" sz="1800" b="0" i="0" u="none" strike="noStrike" dirty="0">
              <a:solidFill>
                <a:srgbClr val="000000"/>
              </a:solidFill>
              <a:effectLst/>
              <a:latin typeface="+mn-lt"/>
            </a:rPr>
            <a:t>, Cole, Akinyemi, </a:t>
          </a:r>
          <a:r>
            <a:rPr lang="en-GB" sz="1800" b="0" i="0" u="none" strike="noStrike" dirty="0" err="1">
              <a:solidFill>
                <a:srgbClr val="000000"/>
              </a:solidFill>
              <a:effectLst/>
              <a:latin typeface="+mn-lt"/>
            </a:rPr>
            <a:t>Amusan</a:t>
          </a:r>
          <a:r>
            <a:rPr lang="en-GB" sz="1800" b="0" i="0" u="none" strike="noStrike" dirty="0">
              <a:solidFill>
                <a:srgbClr val="000000"/>
              </a:solidFill>
              <a:effectLst/>
              <a:latin typeface="+mn-lt"/>
            </a:rPr>
            <a:t>, </a:t>
          </a:r>
          <a:r>
            <a:rPr lang="en-GB" sz="1800" b="0" i="0" u="none" strike="noStrike" dirty="0" err="1">
              <a:solidFill>
                <a:srgbClr val="000000"/>
              </a:solidFill>
              <a:effectLst/>
              <a:latin typeface="+mn-lt"/>
            </a:rPr>
            <a:t>Alakuko</a:t>
          </a:r>
          <a:r>
            <a:rPr lang="en-GB" sz="1800" b="0" i="0" u="none" strike="noStrike" dirty="0">
              <a:solidFill>
                <a:srgbClr val="000000"/>
              </a:solidFill>
              <a:effectLst/>
              <a:latin typeface="+mn-lt"/>
            </a:rPr>
            <a:t>, </a:t>
          </a:r>
          <a:r>
            <a:rPr lang="en-GB" sz="1800" b="0" i="0" u="none" strike="noStrike" dirty="0" err="1">
              <a:solidFill>
                <a:srgbClr val="000000"/>
              </a:solidFill>
              <a:effectLst/>
              <a:latin typeface="+mn-lt"/>
            </a:rPr>
            <a:t>Anifowose</a:t>
          </a:r>
          <a:r>
            <a:rPr lang="en-GB" sz="1800" b="0" i="0" u="none" strike="noStrike" dirty="0">
              <a:solidFill>
                <a:srgbClr val="000000"/>
              </a:solidFill>
              <a:effectLst/>
              <a:latin typeface="+mn-lt"/>
            </a:rPr>
            <a:t>/</a:t>
          </a:r>
          <a:r>
            <a:rPr lang="en-GB" sz="1800" b="0" i="0" u="none" strike="noStrike" dirty="0" err="1">
              <a:solidFill>
                <a:srgbClr val="000000"/>
              </a:solidFill>
              <a:effectLst/>
              <a:latin typeface="+mn-lt"/>
            </a:rPr>
            <a:t>Bioyin</a:t>
          </a:r>
          <a:r>
            <a:rPr lang="en-GB" sz="1800" b="0" i="0" u="none" strike="noStrike" dirty="0">
              <a:solidFill>
                <a:srgbClr val="000000"/>
              </a:solidFill>
              <a:effectLst/>
              <a:latin typeface="+mn-lt"/>
            </a:rPr>
            <a:t>, and Yusuf street, among others</a:t>
          </a:r>
          <a:endParaRPr lang="aa-ET" sz="1800" dirty="0"/>
        </a:p>
      </dgm:t>
    </dgm:pt>
    <dgm:pt modelId="{95900D2D-C823-45CD-8302-DBC2AAFFDC6A}" type="parTrans" cxnId="{DC4D8D84-DEC4-4D0C-965B-CD4B2B83C3E2}">
      <dgm:prSet/>
      <dgm:spPr/>
      <dgm:t>
        <a:bodyPr/>
        <a:lstStyle/>
        <a:p>
          <a:endParaRPr lang="aa-ET"/>
        </a:p>
      </dgm:t>
    </dgm:pt>
    <dgm:pt modelId="{28A30A48-1A60-410E-8A6B-DDAD63CE02C3}" type="sibTrans" cxnId="{DC4D8D84-DEC4-4D0C-965B-CD4B2B83C3E2}">
      <dgm:prSet/>
      <dgm:spPr/>
      <dgm:t>
        <a:bodyPr/>
        <a:lstStyle/>
        <a:p>
          <a:endParaRPr lang="aa-ET"/>
        </a:p>
      </dgm:t>
    </dgm:pt>
    <dgm:pt modelId="{A98633D4-1890-4B0C-9415-BD7BC5B76746}" type="pres">
      <dgm:prSet presAssocID="{7CB9F36C-4B2F-4617-8153-BEA07D9BADD4}" presName="linear" presStyleCnt="0">
        <dgm:presLayoutVars>
          <dgm:animLvl val="lvl"/>
          <dgm:resizeHandles val="exact"/>
        </dgm:presLayoutVars>
      </dgm:prSet>
      <dgm:spPr/>
      <dgm:t>
        <a:bodyPr/>
        <a:lstStyle/>
        <a:p>
          <a:endParaRPr lang="en-US"/>
        </a:p>
      </dgm:t>
    </dgm:pt>
    <dgm:pt modelId="{268BEE7D-7FBE-4C04-893B-C8E0673F4814}" type="pres">
      <dgm:prSet presAssocID="{0FB17367-9AA3-4AA4-924B-7BBC28035CDB}" presName="parentText" presStyleLbl="node1" presStyleIdx="0" presStyleCnt="1">
        <dgm:presLayoutVars>
          <dgm:chMax val="0"/>
          <dgm:bulletEnabled val="1"/>
        </dgm:presLayoutVars>
      </dgm:prSet>
      <dgm:spPr/>
      <dgm:t>
        <a:bodyPr/>
        <a:lstStyle/>
        <a:p>
          <a:endParaRPr lang="en-US"/>
        </a:p>
      </dgm:t>
    </dgm:pt>
  </dgm:ptLst>
  <dgm:cxnLst>
    <dgm:cxn modelId="{193DA3D2-4063-47FA-BD89-6BA4288A1F68}" type="presOf" srcId="{7CB9F36C-4B2F-4617-8153-BEA07D9BADD4}" destId="{A98633D4-1890-4B0C-9415-BD7BC5B76746}" srcOrd="0" destOrd="0" presId="urn:microsoft.com/office/officeart/2005/8/layout/vList2"/>
    <dgm:cxn modelId="{119E9D93-E67A-48CB-800B-BE97B3205F6B}" type="presOf" srcId="{0FB17367-9AA3-4AA4-924B-7BBC28035CDB}" destId="{268BEE7D-7FBE-4C04-893B-C8E0673F4814}" srcOrd="0" destOrd="0" presId="urn:microsoft.com/office/officeart/2005/8/layout/vList2"/>
    <dgm:cxn modelId="{DC4D8D84-DEC4-4D0C-965B-CD4B2B83C3E2}" srcId="{7CB9F36C-4B2F-4617-8153-BEA07D9BADD4}" destId="{0FB17367-9AA3-4AA4-924B-7BBC28035CDB}" srcOrd="0" destOrd="0" parTransId="{95900D2D-C823-45CD-8302-DBC2AAFFDC6A}" sibTransId="{28A30A48-1A60-410E-8A6B-DDAD63CE02C3}"/>
    <dgm:cxn modelId="{64C76617-E556-4A8A-8F4C-86A014121F7F}" type="presParOf" srcId="{A98633D4-1890-4B0C-9415-BD7BC5B76746}" destId="{268BEE7D-7FBE-4C04-893B-C8E0673F4814}"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6.xml><?xml version="1.0" encoding="utf-8"?>
<dgm:dataModel xmlns:dgm="http://schemas.openxmlformats.org/drawingml/2006/diagram" xmlns:a="http://schemas.openxmlformats.org/drawingml/2006/main">
  <dgm:ptLst>
    <dgm:pt modelId="{9125210B-157F-43A5-93DB-B18A0BB8CAD3}" type="doc">
      <dgm:prSet loTypeId="urn:microsoft.com/office/officeart/2005/8/layout/vList2" loCatId="list" qsTypeId="urn:microsoft.com/office/officeart/2005/8/quickstyle/3d2" qsCatId="3D" csTypeId="urn:microsoft.com/office/officeart/2005/8/colors/accent0_1" csCatId="mainScheme" phldr="1"/>
      <dgm:spPr/>
      <dgm:t>
        <a:bodyPr/>
        <a:lstStyle/>
        <a:p>
          <a:endParaRPr lang="aa-ET"/>
        </a:p>
      </dgm:t>
    </dgm:pt>
    <dgm:pt modelId="{A0FE0F13-F1D4-429A-8809-48F08817A788}">
      <dgm:prSet/>
      <dgm:spPr/>
      <dgm:t>
        <a:bodyPr/>
        <a:lstStyle/>
        <a:p>
          <a:r>
            <a:rPr lang="en-GB" b="1" i="1" u="sng" strike="noStrike" dirty="0">
              <a:solidFill>
                <a:srgbClr val="000000"/>
              </a:solidFill>
              <a:effectLst/>
              <a:latin typeface="+mn-lt"/>
            </a:rPr>
            <a:t>Link road</a:t>
          </a:r>
          <a:r>
            <a:rPr lang="en-GB" b="0" i="0" u="none" strike="noStrike" dirty="0">
              <a:solidFill>
                <a:srgbClr val="000000"/>
              </a:solidFill>
              <a:effectLst/>
              <a:latin typeface="+mn-lt"/>
            </a:rPr>
            <a:t>: Olabode street should link to the railway, and a flyover should be constructed to link </a:t>
          </a:r>
          <a:r>
            <a:rPr lang="en-GB" b="0" i="0" u="none" strike="noStrike" dirty="0" err="1">
              <a:solidFill>
                <a:srgbClr val="000000"/>
              </a:solidFill>
              <a:effectLst/>
              <a:latin typeface="+mn-lt"/>
            </a:rPr>
            <a:t>Fagba</a:t>
          </a:r>
          <a:r>
            <a:rPr lang="en-GB" b="0" i="0" u="none" strike="noStrike" dirty="0">
              <a:solidFill>
                <a:srgbClr val="000000"/>
              </a:solidFill>
              <a:effectLst/>
              <a:latin typeface="+mn-lt"/>
            </a:rPr>
            <a:t>.</a:t>
          </a:r>
          <a:endParaRPr lang="aa-ET" dirty="0"/>
        </a:p>
      </dgm:t>
    </dgm:pt>
    <dgm:pt modelId="{5AFF59E8-EDB4-4D75-82A1-ED34D5443725}" type="parTrans" cxnId="{D10D8987-CAAF-4182-92C5-E4C3C4AEE71E}">
      <dgm:prSet/>
      <dgm:spPr/>
      <dgm:t>
        <a:bodyPr/>
        <a:lstStyle/>
        <a:p>
          <a:endParaRPr lang="aa-ET"/>
        </a:p>
      </dgm:t>
    </dgm:pt>
    <dgm:pt modelId="{BB840417-EFF1-4700-97CF-02FEDB6EF82B}" type="sibTrans" cxnId="{D10D8987-CAAF-4182-92C5-E4C3C4AEE71E}">
      <dgm:prSet/>
      <dgm:spPr/>
      <dgm:t>
        <a:bodyPr/>
        <a:lstStyle/>
        <a:p>
          <a:endParaRPr lang="aa-ET"/>
        </a:p>
      </dgm:t>
    </dgm:pt>
    <dgm:pt modelId="{AE1963F1-4EA2-4EA0-8FA2-2B15B7B22E6D}" type="pres">
      <dgm:prSet presAssocID="{9125210B-157F-43A5-93DB-B18A0BB8CAD3}" presName="linear" presStyleCnt="0">
        <dgm:presLayoutVars>
          <dgm:animLvl val="lvl"/>
          <dgm:resizeHandles val="exact"/>
        </dgm:presLayoutVars>
      </dgm:prSet>
      <dgm:spPr/>
      <dgm:t>
        <a:bodyPr/>
        <a:lstStyle/>
        <a:p>
          <a:endParaRPr lang="en-US"/>
        </a:p>
      </dgm:t>
    </dgm:pt>
    <dgm:pt modelId="{9D6EEB44-2346-470B-8FC5-9BC4C3E7BE88}" type="pres">
      <dgm:prSet presAssocID="{A0FE0F13-F1D4-429A-8809-48F08817A788}" presName="parentText" presStyleLbl="node1" presStyleIdx="0" presStyleCnt="1" custLinFactNeighborY="3749">
        <dgm:presLayoutVars>
          <dgm:chMax val="0"/>
          <dgm:bulletEnabled val="1"/>
        </dgm:presLayoutVars>
      </dgm:prSet>
      <dgm:spPr/>
      <dgm:t>
        <a:bodyPr/>
        <a:lstStyle/>
        <a:p>
          <a:endParaRPr lang="en-US"/>
        </a:p>
      </dgm:t>
    </dgm:pt>
  </dgm:ptLst>
  <dgm:cxnLst>
    <dgm:cxn modelId="{D10D8987-CAAF-4182-92C5-E4C3C4AEE71E}" srcId="{9125210B-157F-43A5-93DB-B18A0BB8CAD3}" destId="{A0FE0F13-F1D4-429A-8809-48F08817A788}" srcOrd="0" destOrd="0" parTransId="{5AFF59E8-EDB4-4D75-82A1-ED34D5443725}" sibTransId="{BB840417-EFF1-4700-97CF-02FEDB6EF82B}"/>
    <dgm:cxn modelId="{FA8EE76B-22E2-4514-B9B4-D686D709A5AD}" type="presOf" srcId="{A0FE0F13-F1D4-429A-8809-48F08817A788}" destId="{9D6EEB44-2346-470B-8FC5-9BC4C3E7BE88}" srcOrd="0" destOrd="0" presId="urn:microsoft.com/office/officeart/2005/8/layout/vList2"/>
    <dgm:cxn modelId="{4DE990BC-7D51-45A4-9B19-E7664176043F}" type="presOf" srcId="{9125210B-157F-43A5-93DB-B18A0BB8CAD3}" destId="{AE1963F1-4EA2-4EA0-8FA2-2B15B7B22E6D}" srcOrd="0" destOrd="0" presId="urn:microsoft.com/office/officeart/2005/8/layout/vList2"/>
    <dgm:cxn modelId="{9D3ECE46-70EE-4BA4-AE44-F03310910B8F}" type="presParOf" srcId="{AE1963F1-4EA2-4EA0-8FA2-2B15B7B22E6D}" destId="{9D6EEB44-2346-470B-8FC5-9BC4C3E7BE88}" srcOrd="0" destOrd="0" presId="urn:microsoft.com/office/officeart/2005/8/layout/vList2"/>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ata17.xml><?xml version="1.0" encoding="utf-8"?>
<dgm:dataModel xmlns:dgm="http://schemas.openxmlformats.org/drawingml/2006/diagram" xmlns:a="http://schemas.openxmlformats.org/drawingml/2006/main">
  <dgm:ptLst>
    <dgm:pt modelId="{3B66A438-71C9-4FEC-89C0-6FC938E9FD08}" type="doc">
      <dgm:prSet loTypeId="urn:microsoft.com/office/officeart/2005/8/layout/vList2" loCatId="list" qsTypeId="urn:microsoft.com/office/officeart/2005/8/quickstyle/3d2" qsCatId="3D" csTypeId="urn:microsoft.com/office/officeart/2005/8/colors/accent0_1" csCatId="mainScheme" phldr="1"/>
      <dgm:spPr/>
      <dgm:t>
        <a:bodyPr/>
        <a:lstStyle/>
        <a:p>
          <a:endParaRPr lang="aa-ET"/>
        </a:p>
      </dgm:t>
    </dgm:pt>
    <dgm:pt modelId="{9102132E-D63E-4DE6-8D78-B1769E9DD5BE}">
      <dgm:prSet/>
      <dgm:spPr/>
      <dgm:t>
        <a:bodyPr/>
        <a:lstStyle/>
        <a:p>
          <a:r>
            <a:rPr lang="en-GB" b="1" i="1" u="sng" strike="noStrike" dirty="0">
              <a:solidFill>
                <a:srgbClr val="000000"/>
              </a:solidFill>
              <a:effectLst/>
              <a:latin typeface="+mn-lt"/>
            </a:rPr>
            <a:t>Construction at </a:t>
          </a:r>
          <a:r>
            <a:rPr lang="en-GB" b="1" i="1" u="sng" strike="noStrike" dirty="0" err="1">
              <a:solidFill>
                <a:srgbClr val="000000"/>
              </a:solidFill>
              <a:effectLst/>
              <a:latin typeface="+mn-lt"/>
            </a:rPr>
            <a:t>Dalemo</a:t>
          </a:r>
          <a:r>
            <a:rPr lang="en-GB" b="1" i="1" u="sng" strike="noStrike" dirty="0">
              <a:solidFill>
                <a:srgbClr val="000000"/>
              </a:solidFill>
              <a:effectLst/>
              <a:latin typeface="+mn-lt"/>
            </a:rPr>
            <a:t> </a:t>
          </a:r>
          <a:r>
            <a:rPr lang="en-GB" b="1" i="1" u="sng" strike="noStrike" dirty="0" err="1">
              <a:solidFill>
                <a:srgbClr val="000000"/>
              </a:solidFill>
              <a:effectLst/>
              <a:latin typeface="+mn-lt"/>
            </a:rPr>
            <a:t>Alcode</a:t>
          </a:r>
          <a:r>
            <a:rPr lang="en-GB" b="1" i="1" u="sng" strike="noStrike" dirty="0">
              <a:solidFill>
                <a:srgbClr val="000000"/>
              </a:solidFill>
              <a:effectLst/>
              <a:latin typeface="+mn-lt"/>
            </a:rPr>
            <a:t> </a:t>
          </a:r>
          <a:r>
            <a:rPr lang="en-GB" b="0" i="0" u="none" strike="noStrike" dirty="0">
              <a:solidFill>
                <a:srgbClr val="000000"/>
              </a:solidFill>
              <a:effectLst/>
              <a:latin typeface="+mn-lt"/>
            </a:rPr>
            <a:t>should be hastened.</a:t>
          </a:r>
          <a:endParaRPr lang="aa-ET" dirty="0"/>
        </a:p>
      </dgm:t>
    </dgm:pt>
    <dgm:pt modelId="{5E0C620E-3839-4989-AF57-EE13ECAC5AE7}" type="parTrans" cxnId="{1B9978E4-C579-48AC-BEF7-CFB20058AB76}">
      <dgm:prSet/>
      <dgm:spPr/>
      <dgm:t>
        <a:bodyPr/>
        <a:lstStyle/>
        <a:p>
          <a:endParaRPr lang="aa-ET"/>
        </a:p>
      </dgm:t>
    </dgm:pt>
    <dgm:pt modelId="{DC991608-204C-43C5-BC8A-03574482B7FD}" type="sibTrans" cxnId="{1B9978E4-C579-48AC-BEF7-CFB20058AB76}">
      <dgm:prSet/>
      <dgm:spPr/>
      <dgm:t>
        <a:bodyPr/>
        <a:lstStyle/>
        <a:p>
          <a:endParaRPr lang="aa-ET"/>
        </a:p>
      </dgm:t>
    </dgm:pt>
    <dgm:pt modelId="{DB7342E3-B482-4721-BB27-15167459C2D9}" type="pres">
      <dgm:prSet presAssocID="{3B66A438-71C9-4FEC-89C0-6FC938E9FD08}" presName="linear" presStyleCnt="0">
        <dgm:presLayoutVars>
          <dgm:animLvl val="lvl"/>
          <dgm:resizeHandles val="exact"/>
        </dgm:presLayoutVars>
      </dgm:prSet>
      <dgm:spPr/>
      <dgm:t>
        <a:bodyPr/>
        <a:lstStyle/>
        <a:p>
          <a:endParaRPr lang="en-US"/>
        </a:p>
      </dgm:t>
    </dgm:pt>
    <dgm:pt modelId="{71B46F8D-25A7-4F86-965B-1D13E50E3E0C}" type="pres">
      <dgm:prSet presAssocID="{9102132E-D63E-4DE6-8D78-B1769E9DD5BE}" presName="parentText" presStyleLbl="node1" presStyleIdx="0" presStyleCnt="1">
        <dgm:presLayoutVars>
          <dgm:chMax val="0"/>
          <dgm:bulletEnabled val="1"/>
        </dgm:presLayoutVars>
      </dgm:prSet>
      <dgm:spPr/>
      <dgm:t>
        <a:bodyPr/>
        <a:lstStyle/>
        <a:p>
          <a:endParaRPr lang="en-US"/>
        </a:p>
      </dgm:t>
    </dgm:pt>
  </dgm:ptLst>
  <dgm:cxnLst>
    <dgm:cxn modelId="{3F349524-E27D-41E0-A021-244D1F8BB760}" type="presOf" srcId="{3B66A438-71C9-4FEC-89C0-6FC938E9FD08}" destId="{DB7342E3-B482-4721-BB27-15167459C2D9}" srcOrd="0" destOrd="0" presId="urn:microsoft.com/office/officeart/2005/8/layout/vList2"/>
    <dgm:cxn modelId="{0ADCFAE3-32F8-4942-AAD8-B4C6EAE60CF5}" type="presOf" srcId="{9102132E-D63E-4DE6-8D78-B1769E9DD5BE}" destId="{71B46F8D-25A7-4F86-965B-1D13E50E3E0C}" srcOrd="0" destOrd="0" presId="urn:microsoft.com/office/officeart/2005/8/layout/vList2"/>
    <dgm:cxn modelId="{1B9978E4-C579-48AC-BEF7-CFB20058AB76}" srcId="{3B66A438-71C9-4FEC-89C0-6FC938E9FD08}" destId="{9102132E-D63E-4DE6-8D78-B1769E9DD5BE}" srcOrd="0" destOrd="0" parTransId="{5E0C620E-3839-4989-AF57-EE13ECAC5AE7}" sibTransId="{DC991608-204C-43C5-BC8A-03574482B7FD}"/>
    <dgm:cxn modelId="{B6AEA308-CB8A-4CB3-B51D-135B4F609DFA}" type="presParOf" srcId="{DB7342E3-B482-4721-BB27-15167459C2D9}" destId="{71B46F8D-25A7-4F86-965B-1D13E50E3E0C}" srcOrd="0" destOrd="0" presId="urn:microsoft.com/office/officeart/2005/8/layout/vList2"/>
  </dgm:cxnLst>
  <dgm:bg/>
  <dgm:whole/>
  <dgm:extLst>
    <a:ext uri="http://schemas.microsoft.com/office/drawing/2008/diagram">
      <dsp:dataModelExt xmlns:dsp="http://schemas.microsoft.com/office/drawing/2008/diagram" relId="rId16" minVer="http://schemas.openxmlformats.org/drawingml/2006/diagram"/>
    </a:ext>
  </dgm:extLst>
</dgm:dataModel>
</file>

<file path=ppt/diagrams/data18.xml><?xml version="1.0" encoding="utf-8"?>
<dgm:dataModel xmlns:dgm="http://schemas.openxmlformats.org/drawingml/2006/diagram" xmlns:a="http://schemas.openxmlformats.org/drawingml/2006/main">
  <dgm:ptLst>
    <dgm:pt modelId="{2ACCBE76-04F5-47ED-864F-70095DE9DA6D}" type="doc">
      <dgm:prSet loTypeId="urn:microsoft.com/office/officeart/2005/8/layout/vList2" loCatId="list" qsTypeId="urn:microsoft.com/office/officeart/2005/8/quickstyle/3d2" qsCatId="3D" csTypeId="urn:microsoft.com/office/officeart/2005/8/colors/accent0_1" csCatId="mainScheme" phldr="1"/>
      <dgm:spPr/>
      <dgm:t>
        <a:bodyPr/>
        <a:lstStyle/>
        <a:p>
          <a:endParaRPr lang="aa-ET"/>
        </a:p>
      </dgm:t>
    </dgm:pt>
    <dgm:pt modelId="{AB455BC1-D94D-4617-A3EB-796E306A54FA}">
      <dgm:prSet/>
      <dgm:spPr/>
      <dgm:t>
        <a:bodyPr/>
        <a:lstStyle/>
        <a:p>
          <a:r>
            <a:rPr lang="en-GB" b="1" i="1" u="sng" strike="noStrike" dirty="0">
              <a:solidFill>
                <a:srgbClr val="000000"/>
              </a:solidFill>
              <a:effectLst/>
              <a:latin typeface="+mn-lt"/>
            </a:rPr>
            <a:t>Extension of the road- </a:t>
          </a:r>
          <a:r>
            <a:rPr lang="en-GB" b="0" i="0" u="none" strike="noStrike" dirty="0" err="1">
              <a:solidFill>
                <a:srgbClr val="000000"/>
              </a:solidFill>
              <a:effectLst/>
              <a:latin typeface="+mn-lt"/>
            </a:rPr>
            <a:t>Olubukola</a:t>
          </a:r>
          <a:r>
            <a:rPr lang="en-GB" b="0" i="0" u="none" strike="noStrike" dirty="0">
              <a:solidFill>
                <a:srgbClr val="000000"/>
              </a:solidFill>
              <a:effectLst/>
              <a:latin typeface="+mn-lt"/>
            </a:rPr>
            <a:t> </a:t>
          </a:r>
          <a:r>
            <a:rPr lang="en-GB" b="0" i="0" u="none" strike="noStrike" dirty="0" err="1">
              <a:solidFill>
                <a:srgbClr val="000000"/>
              </a:solidFill>
              <a:effectLst/>
              <a:latin typeface="+mn-lt"/>
            </a:rPr>
            <a:t>Ilori</a:t>
          </a:r>
          <a:r>
            <a:rPr lang="en-GB" b="0" i="0" u="none" strike="noStrike" dirty="0">
              <a:solidFill>
                <a:srgbClr val="000000"/>
              </a:solidFill>
              <a:effectLst/>
              <a:latin typeface="+mn-lt"/>
            </a:rPr>
            <a:t> street.</a:t>
          </a:r>
          <a:endParaRPr lang="aa-ET" dirty="0"/>
        </a:p>
      </dgm:t>
    </dgm:pt>
    <dgm:pt modelId="{7AF89271-7BB0-44DE-B756-042D8805FD94}" type="parTrans" cxnId="{A46F68EF-CD4E-4880-8989-C3B48532872C}">
      <dgm:prSet/>
      <dgm:spPr/>
      <dgm:t>
        <a:bodyPr/>
        <a:lstStyle/>
        <a:p>
          <a:endParaRPr lang="aa-ET"/>
        </a:p>
      </dgm:t>
    </dgm:pt>
    <dgm:pt modelId="{E4783638-38CB-44FE-A416-3CF576BE3CE1}" type="sibTrans" cxnId="{A46F68EF-CD4E-4880-8989-C3B48532872C}">
      <dgm:prSet/>
      <dgm:spPr/>
      <dgm:t>
        <a:bodyPr/>
        <a:lstStyle/>
        <a:p>
          <a:endParaRPr lang="aa-ET"/>
        </a:p>
      </dgm:t>
    </dgm:pt>
    <dgm:pt modelId="{A3347083-34B6-4042-B814-26E9C696C156}" type="pres">
      <dgm:prSet presAssocID="{2ACCBE76-04F5-47ED-864F-70095DE9DA6D}" presName="linear" presStyleCnt="0">
        <dgm:presLayoutVars>
          <dgm:animLvl val="lvl"/>
          <dgm:resizeHandles val="exact"/>
        </dgm:presLayoutVars>
      </dgm:prSet>
      <dgm:spPr/>
      <dgm:t>
        <a:bodyPr/>
        <a:lstStyle/>
        <a:p>
          <a:endParaRPr lang="en-US"/>
        </a:p>
      </dgm:t>
    </dgm:pt>
    <dgm:pt modelId="{DF835174-F2DD-4518-AD7A-519D31F402C1}" type="pres">
      <dgm:prSet presAssocID="{AB455BC1-D94D-4617-A3EB-796E306A54FA}" presName="parentText" presStyleLbl="node1" presStyleIdx="0" presStyleCnt="1" custLinFactNeighborY="-3749">
        <dgm:presLayoutVars>
          <dgm:chMax val="0"/>
          <dgm:bulletEnabled val="1"/>
        </dgm:presLayoutVars>
      </dgm:prSet>
      <dgm:spPr/>
      <dgm:t>
        <a:bodyPr/>
        <a:lstStyle/>
        <a:p>
          <a:endParaRPr lang="en-US"/>
        </a:p>
      </dgm:t>
    </dgm:pt>
  </dgm:ptLst>
  <dgm:cxnLst>
    <dgm:cxn modelId="{A46F68EF-CD4E-4880-8989-C3B48532872C}" srcId="{2ACCBE76-04F5-47ED-864F-70095DE9DA6D}" destId="{AB455BC1-D94D-4617-A3EB-796E306A54FA}" srcOrd="0" destOrd="0" parTransId="{7AF89271-7BB0-44DE-B756-042D8805FD94}" sibTransId="{E4783638-38CB-44FE-A416-3CF576BE3CE1}"/>
    <dgm:cxn modelId="{2949CDAF-80AE-4168-826E-1DF5E72CC784}" type="presOf" srcId="{AB455BC1-D94D-4617-A3EB-796E306A54FA}" destId="{DF835174-F2DD-4518-AD7A-519D31F402C1}" srcOrd="0" destOrd="0" presId="urn:microsoft.com/office/officeart/2005/8/layout/vList2"/>
    <dgm:cxn modelId="{69BD2BE9-E594-4890-9FF2-64A633898E89}" type="presOf" srcId="{2ACCBE76-04F5-47ED-864F-70095DE9DA6D}" destId="{A3347083-34B6-4042-B814-26E9C696C156}" srcOrd="0" destOrd="0" presId="urn:microsoft.com/office/officeart/2005/8/layout/vList2"/>
    <dgm:cxn modelId="{80D8C218-39EE-430B-9709-9E12A1FEEA19}" type="presParOf" srcId="{A3347083-34B6-4042-B814-26E9C696C156}" destId="{DF835174-F2DD-4518-AD7A-519D31F402C1}" srcOrd="0" destOrd="0" presId="urn:microsoft.com/office/officeart/2005/8/layout/vList2"/>
  </dgm:cxnLst>
  <dgm:bg/>
  <dgm:whole/>
  <dgm:extLst>
    <a:ext uri="http://schemas.microsoft.com/office/drawing/2008/diagram">
      <dsp:dataModelExt xmlns:dsp="http://schemas.microsoft.com/office/drawing/2008/diagram" relId="rId21" minVer="http://schemas.openxmlformats.org/drawingml/2006/diagram"/>
    </a:ext>
  </dgm:extLst>
</dgm:dataModel>
</file>

<file path=ppt/diagrams/data19.xml><?xml version="1.0" encoding="utf-8"?>
<dgm:dataModel xmlns:dgm="http://schemas.openxmlformats.org/drawingml/2006/diagram" xmlns:a="http://schemas.openxmlformats.org/drawingml/2006/main">
  <dgm:ptLst>
    <dgm:pt modelId="{25A526D9-0E86-4269-A003-799ECCF494D4}" type="doc">
      <dgm:prSet loTypeId="urn:microsoft.com/office/officeart/2005/8/layout/vList2" loCatId="list" qsTypeId="urn:microsoft.com/office/officeart/2005/8/quickstyle/3d2" qsCatId="3D" csTypeId="urn:microsoft.com/office/officeart/2005/8/colors/accent0_1" csCatId="mainScheme" phldr="1"/>
      <dgm:spPr/>
      <dgm:t>
        <a:bodyPr/>
        <a:lstStyle/>
        <a:p>
          <a:endParaRPr lang="aa-ET"/>
        </a:p>
      </dgm:t>
    </dgm:pt>
    <dgm:pt modelId="{0632B654-0EA6-4C37-86FD-722B6734280C}">
      <dgm:prSet/>
      <dgm:spPr/>
      <dgm:t>
        <a:bodyPr/>
        <a:lstStyle/>
        <a:p>
          <a:r>
            <a:rPr lang="en-GB" b="1" i="1" u="sng" strike="noStrike" dirty="0">
              <a:solidFill>
                <a:srgbClr val="000000"/>
              </a:solidFill>
              <a:effectLst/>
              <a:latin typeface="+mn-lt"/>
            </a:rPr>
            <a:t>Adjoining street </a:t>
          </a:r>
          <a:r>
            <a:rPr lang="en-GB" b="0" i="0" u="none" strike="noStrike" dirty="0">
              <a:solidFill>
                <a:srgbClr val="000000"/>
              </a:solidFill>
              <a:effectLst/>
              <a:latin typeface="+mn-lt"/>
            </a:rPr>
            <a:t>(Raimi Street) needed to be fixed as well.</a:t>
          </a:r>
          <a:endParaRPr lang="aa-ET" dirty="0"/>
        </a:p>
      </dgm:t>
    </dgm:pt>
    <dgm:pt modelId="{24DBC7A5-61D6-449A-B54A-235E0C9F58B9}" type="parTrans" cxnId="{2596D228-4749-4234-8A09-394B9B7C959D}">
      <dgm:prSet/>
      <dgm:spPr/>
      <dgm:t>
        <a:bodyPr/>
        <a:lstStyle/>
        <a:p>
          <a:endParaRPr lang="aa-ET"/>
        </a:p>
      </dgm:t>
    </dgm:pt>
    <dgm:pt modelId="{8CFB18B5-6675-4625-92C5-9B0E3AA1A531}" type="sibTrans" cxnId="{2596D228-4749-4234-8A09-394B9B7C959D}">
      <dgm:prSet/>
      <dgm:spPr/>
      <dgm:t>
        <a:bodyPr/>
        <a:lstStyle/>
        <a:p>
          <a:endParaRPr lang="aa-ET"/>
        </a:p>
      </dgm:t>
    </dgm:pt>
    <dgm:pt modelId="{EEC5AF87-B361-4C5E-8B24-23174494DFE9}" type="pres">
      <dgm:prSet presAssocID="{25A526D9-0E86-4269-A003-799ECCF494D4}" presName="linear" presStyleCnt="0">
        <dgm:presLayoutVars>
          <dgm:animLvl val="lvl"/>
          <dgm:resizeHandles val="exact"/>
        </dgm:presLayoutVars>
      </dgm:prSet>
      <dgm:spPr/>
      <dgm:t>
        <a:bodyPr/>
        <a:lstStyle/>
        <a:p>
          <a:endParaRPr lang="en-US"/>
        </a:p>
      </dgm:t>
    </dgm:pt>
    <dgm:pt modelId="{ADA8EE24-7F1A-42FC-ADEF-934D2759F2C8}" type="pres">
      <dgm:prSet presAssocID="{0632B654-0EA6-4C37-86FD-722B6734280C}" presName="parentText" presStyleLbl="node1" presStyleIdx="0" presStyleCnt="1">
        <dgm:presLayoutVars>
          <dgm:chMax val="0"/>
          <dgm:bulletEnabled val="1"/>
        </dgm:presLayoutVars>
      </dgm:prSet>
      <dgm:spPr/>
      <dgm:t>
        <a:bodyPr/>
        <a:lstStyle/>
        <a:p>
          <a:endParaRPr lang="en-US"/>
        </a:p>
      </dgm:t>
    </dgm:pt>
  </dgm:ptLst>
  <dgm:cxnLst>
    <dgm:cxn modelId="{37F37D95-0456-4182-908D-5F52552E1136}" type="presOf" srcId="{0632B654-0EA6-4C37-86FD-722B6734280C}" destId="{ADA8EE24-7F1A-42FC-ADEF-934D2759F2C8}" srcOrd="0" destOrd="0" presId="urn:microsoft.com/office/officeart/2005/8/layout/vList2"/>
    <dgm:cxn modelId="{8AD9BB6A-0307-437A-B97F-94AC78D53D34}" type="presOf" srcId="{25A526D9-0E86-4269-A003-799ECCF494D4}" destId="{EEC5AF87-B361-4C5E-8B24-23174494DFE9}" srcOrd="0" destOrd="0" presId="urn:microsoft.com/office/officeart/2005/8/layout/vList2"/>
    <dgm:cxn modelId="{2596D228-4749-4234-8A09-394B9B7C959D}" srcId="{25A526D9-0E86-4269-A003-799ECCF494D4}" destId="{0632B654-0EA6-4C37-86FD-722B6734280C}" srcOrd="0" destOrd="0" parTransId="{24DBC7A5-61D6-449A-B54A-235E0C9F58B9}" sibTransId="{8CFB18B5-6675-4625-92C5-9B0E3AA1A531}"/>
    <dgm:cxn modelId="{8B2C2A38-8760-42C5-AC50-87E832C200F4}" type="presParOf" srcId="{EEC5AF87-B361-4C5E-8B24-23174494DFE9}" destId="{ADA8EE24-7F1A-42FC-ADEF-934D2759F2C8}" srcOrd="0" destOrd="0" presId="urn:microsoft.com/office/officeart/2005/8/layout/vList2"/>
  </dgm:cxnLst>
  <dgm:bg/>
  <dgm:whole/>
  <dgm:extLst>
    <a:ext uri="http://schemas.microsoft.com/office/drawing/2008/diagram">
      <dsp:dataModelExt xmlns:dsp="http://schemas.microsoft.com/office/drawing/2008/diagram" relId="rId26" minVer="http://schemas.openxmlformats.org/drawingml/2006/diagram"/>
    </a:ext>
  </dgm:extLst>
</dgm:dataModel>
</file>

<file path=ppt/diagrams/data20.xml><?xml version="1.0" encoding="utf-8"?>
<dgm:dataModel xmlns:dgm="http://schemas.openxmlformats.org/drawingml/2006/diagram" xmlns:a="http://schemas.openxmlformats.org/drawingml/2006/main">
  <dgm:ptLst>
    <dgm:pt modelId="{9125210B-157F-43A5-93DB-B18A0BB8CAD3}" type="doc">
      <dgm:prSet loTypeId="urn:microsoft.com/office/officeart/2005/8/layout/vList2" loCatId="list" qsTypeId="urn:microsoft.com/office/officeart/2005/8/quickstyle/3d2" qsCatId="3D" csTypeId="urn:microsoft.com/office/officeart/2005/8/colors/accent0_1" csCatId="mainScheme" phldr="1"/>
      <dgm:spPr/>
      <dgm:t>
        <a:bodyPr/>
        <a:lstStyle/>
        <a:p>
          <a:endParaRPr lang="aa-ET"/>
        </a:p>
      </dgm:t>
    </dgm:pt>
    <dgm:pt modelId="{A0FE0F13-F1D4-429A-8809-48F08817A788}">
      <dgm:prSet/>
      <dgm:spPr/>
      <dgm:t>
        <a:bodyPr/>
        <a:lstStyle/>
        <a:p>
          <a:r>
            <a:rPr lang="en-GB" b="1" i="1" u="sng" strike="noStrike" dirty="0">
              <a:solidFill>
                <a:srgbClr val="000000"/>
              </a:solidFill>
              <a:effectLst/>
              <a:latin typeface="+mn-lt"/>
            </a:rPr>
            <a:t>Facilities should be maintained constantly.</a:t>
          </a:r>
          <a:endParaRPr lang="aa-ET" b="1" i="1" u="sng" dirty="0"/>
        </a:p>
      </dgm:t>
    </dgm:pt>
    <dgm:pt modelId="{5AFF59E8-EDB4-4D75-82A1-ED34D5443725}" type="parTrans" cxnId="{D10D8987-CAAF-4182-92C5-E4C3C4AEE71E}">
      <dgm:prSet/>
      <dgm:spPr/>
      <dgm:t>
        <a:bodyPr/>
        <a:lstStyle/>
        <a:p>
          <a:endParaRPr lang="aa-ET"/>
        </a:p>
      </dgm:t>
    </dgm:pt>
    <dgm:pt modelId="{BB840417-EFF1-4700-97CF-02FEDB6EF82B}" type="sibTrans" cxnId="{D10D8987-CAAF-4182-92C5-E4C3C4AEE71E}">
      <dgm:prSet/>
      <dgm:spPr/>
      <dgm:t>
        <a:bodyPr/>
        <a:lstStyle/>
        <a:p>
          <a:endParaRPr lang="aa-ET"/>
        </a:p>
      </dgm:t>
    </dgm:pt>
    <dgm:pt modelId="{AE1963F1-4EA2-4EA0-8FA2-2B15B7B22E6D}" type="pres">
      <dgm:prSet presAssocID="{9125210B-157F-43A5-93DB-B18A0BB8CAD3}" presName="linear" presStyleCnt="0">
        <dgm:presLayoutVars>
          <dgm:animLvl val="lvl"/>
          <dgm:resizeHandles val="exact"/>
        </dgm:presLayoutVars>
      </dgm:prSet>
      <dgm:spPr/>
      <dgm:t>
        <a:bodyPr/>
        <a:lstStyle/>
        <a:p>
          <a:endParaRPr lang="en-US"/>
        </a:p>
      </dgm:t>
    </dgm:pt>
    <dgm:pt modelId="{9D6EEB44-2346-470B-8FC5-9BC4C3E7BE88}" type="pres">
      <dgm:prSet presAssocID="{A0FE0F13-F1D4-429A-8809-48F08817A788}" presName="parentText" presStyleLbl="node1" presStyleIdx="0" presStyleCnt="1" custLinFactNeighborX="0" custLinFactNeighborY="-8145">
        <dgm:presLayoutVars>
          <dgm:chMax val="0"/>
          <dgm:bulletEnabled val="1"/>
        </dgm:presLayoutVars>
      </dgm:prSet>
      <dgm:spPr/>
      <dgm:t>
        <a:bodyPr/>
        <a:lstStyle/>
        <a:p>
          <a:endParaRPr lang="en-US"/>
        </a:p>
      </dgm:t>
    </dgm:pt>
  </dgm:ptLst>
  <dgm:cxnLst>
    <dgm:cxn modelId="{D10D8987-CAAF-4182-92C5-E4C3C4AEE71E}" srcId="{9125210B-157F-43A5-93DB-B18A0BB8CAD3}" destId="{A0FE0F13-F1D4-429A-8809-48F08817A788}" srcOrd="0" destOrd="0" parTransId="{5AFF59E8-EDB4-4D75-82A1-ED34D5443725}" sibTransId="{BB840417-EFF1-4700-97CF-02FEDB6EF82B}"/>
    <dgm:cxn modelId="{FA8EE76B-22E2-4514-B9B4-D686D709A5AD}" type="presOf" srcId="{A0FE0F13-F1D4-429A-8809-48F08817A788}" destId="{9D6EEB44-2346-470B-8FC5-9BC4C3E7BE88}" srcOrd="0" destOrd="0" presId="urn:microsoft.com/office/officeart/2005/8/layout/vList2"/>
    <dgm:cxn modelId="{4DE990BC-7D51-45A4-9B19-E7664176043F}" type="presOf" srcId="{9125210B-157F-43A5-93DB-B18A0BB8CAD3}" destId="{AE1963F1-4EA2-4EA0-8FA2-2B15B7B22E6D}" srcOrd="0" destOrd="0" presId="urn:microsoft.com/office/officeart/2005/8/layout/vList2"/>
    <dgm:cxn modelId="{9D3ECE46-70EE-4BA4-AE44-F03310910B8F}" type="presParOf" srcId="{AE1963F1-4EA2-4EA0-8FA2-2B15B7B22E6D}" destId="{9D6EEB44-2346-470B-8FC5-9BC4C3E7BE88}" srcOrd="0" destOrd="0" presId="urn:microsoft.com/office/officeart/2005/8/layout/vList2"/>
  </dgm:cxnLst>
  <dgm:bg/>
  <dgm:whole/>
  <dgm:extLst>
    <a:ext uri="http://schemas.microsoft.com/office/drawing/2008/diagram">
      <dsp:dataModelExt xmlns:dsp="http://schemas.microsoft.com/office/drawing/2008/diagram" relId="rId31" minVer="http://schemas.openxmlformats.org/drawingml/2006/diagram"/>
    </a:ext>
  </dgm:extLst>
</dgm:dataModel>
</file>

<file path=ppt/diagrams/data21.xml><?xml version="1.0" encoding="utf-8"?>
<dgm:dataModel xmlns:dgm="http://schemas.openxmlformats.org/drawingml/2006/diagram" xmlns:a="http://schemas.openxmlformats.org/drawingml/2006/main">
  <dgm:ptLst>
    <dgm:pt modelId="{3B66A438-71C9-4FEC-89C0-6FC938E9FD08}" type="doc">
      <dgm:prSet loTypeId="urn:microsoft.com/office/officeart/2005/8/layout/vList2" loCatId="list" qsTypeId="urn:microsoft.com/office/officeart/2005/8/quickstyle/3d2" qsCatId="3D" csTypeId="urn:microsoft.com/office/officeart/2005/8/colors/accent0_1" csCatId="mainScheme" phldr="1"/>
      <dgm:spPr/>
      <dgm:t>
        <a:bodyPr/>
        <a:lstStyle/>
        <a:p>
          <a:endParaRPr lang="aa-ET"/>
        </a:p>
      </dgm:t>
    </dgm:pt>
    <dgm:pt modelId="{9102132E-D63E-4DE6-8D78-B1769E9DD5BE}">
      <dgm:prSet/>
      <dgm:spPr/>
      <dgm:t>
        <a:bodyPr/>
        <a:lstStyle/>
        <a:p>
          <a:r>
            <a:rPr lang="en-GB" b="1" i="1" u="sng" strike="noStrike" dirty="0">
              <a:solidFill>
                <a:srgbClr val="000000"/>
              </a:solidFill>
              <a:effectLst/>
              <a:latin typeface="+mn-lt"/>
            </a:rPr>
            <a:t>Illegal kiosk </a:t>
          </a:r>
          <a:r>
            <a:rPr lang="en-GB" b="0" i="0" u="none" strike="noStrike" dirty="0">
              <a:solidFill>
                <a:srgbClr val="000000"/>
              </a:solidFill>
              <a:effectLst/>
              <a:latin typeface="+mn-lt"/>
            </a:rPr>
            <a:t>managed by touts on drainage  should be eradicated  at the beginning of Santos avenue.</a:t>
          </a:r>
          <a:endParaRPr lang="aa-ET" dirty="0"/>
        </a:p>
      </dgm:t>
    </dgm:pt>
    <dgm:pt modelId="{5E0C620E-3839-4989-AF57-EE13ECAC5AE7}" type="parTrans" cxnId="{1B9978E4-C579-48AC-BEF7-CFB20058AB76}">
      <dgm:prSet/>
      <dgm:spPr/>
      <dgm:t>
        <a:bodyPr/>
        <a:lstStyle/>
        <a:p>
          <a:endParaRPr lang="aa-ET"/>
        </a:p>
      </dgm:t>
    </dgm:pt>
    <dgm:pt modelId="{DC991608-204C-43C5-BC8A-03574482B7FD}" type="sibTrans" cxnId="{1B9978E4-C579-48AC-BEF7-CFB20058AB76}">
      <dgm:prSet/>
      <dgm:spPr/>
      <dgm:t>
        <a:bodyPr/>
        <a:lstStyle/>
        <a:p>
          <a:endParaRPr lang="aa-ET"/>
        </a:p>
      </dgm:t>
    </dgm:pt>
    <dgm:pt modelId="{DB7342E3-B482-4721-BB27-15167459C2D9}" type="pres">
      <dgm:prSet presAssocID="{3B66A438-71C9-4FEC-89C0-6FC938E9FD08}" presName="linear" presStyleCnt="0">
        <dgm:presLayoutVars>
          <dgm:animLvl val="lvl"/>
          <dgm:resizeHandles val="exact"/>
        </dgm:presLayoutVars>
      </dgm:prSet>
      <dgm:spPr/>
      <dgm:t>
        <a:bodyPr/>
        <a:lstStyle/>
        <a:p>
          <a:endParaRPr lang="en-US"/>
        </a:p>
      </dgm:t>
    </dgm:pt>
    <dgm:pt modelId="{71B46F8D-25A7-4F86-965B-1D13E50E3E0C}" type="pres">
      <dgm:prSet presAssocID="{9102132E-D63E-4DE6-8D78-B1769E9DD5BE}" presName="parentText" presStyleLbl="node1" presStyleIdx="0" presStyleCnt="1" custLinFactNeighborY="-3749">
        <dgm:presLayoutVars>
          <dgm:chMax val="0"/>
          <dgm:bulletEnabled val="1"/>
        </dgm:presLayoutVars>
      </dgm:prSet>
      <dgm:spPr/>
      <dgm:t>
        <a:bodyPr/>
        <a:lstStyle/>
        <a:p>
          <a:endParaRPr lang="en-US"/>
        </a:p>
      </dgm:t>
    </dgm:pt>
  </dgm:ptLst>
  <dgm:cxnLst>
    <dgm:cxn modelId="{3F349524-E27D-41E0-A021-244D1F8BB760}" type="presOf" srcId="{3B66A438-71C9-4FEC-89C0-6FC938E9FD08}" destId="{DB7342E3-B482-4721-BB27-15167459C2D9}" srcOrd="0" destOrd="0" presId="urn:microsoft.com/office/officeart/2005/8/layout/vList2"/>
    <dgm:cxn modelId="{0ADCFAE3-32F8-4942-AAD8-B4C6EAE60CF5}" type="presOf" srcId="{9102132E-D63E-4DE6-8D78-B1769E9DD5BE}" destId="{71B46F8D-25A7-4F86-965B-1D13E50E3E0C}" srcOrd="0" destOrd="0" presId="urn:microsoft.com/office/officeart/2005/8/layout/vList2"/>
    <dgm:cxn modelId="{1B9978E4-C579-48AC-BEF7-CFB20058AB76}" srcId="{3B66A438-71C9-4FEC-89C0-6FC938E9FD08}" destId="{9102132E-D63E-4DE6-8D78-B1769E9DD5BE}" srcOrd="0" destOrd="0" parTransId="{5E0C620E-3839-4989-AF57-EE13ECAC5AE7}" sibTransId="{DC991608-204C-43C5-BC8A-03574482B7FD}"/>
    <dgm:cxn modelId="{B6AEA308-CB8A-4CB3-B51D-135B4F609DFA}" type="presParOf" srcId="{DB7342E3-B482-4721-BB27-15167459C2D9}" destId="{71B46F8D-25A7-4F86-965B-1D13E50E3E0C}" srcOrd="0" destOrd="0" presId="urn:microsoft.com/office/officeart/2005/8/layout/vList2"/>
  </dgm:cxnLst>
  <dgm:bg/>
  <dgm:whole/>
  <dgm:extLst>
    <a:ext uri="http://schemas.microsoft.com/office/drawing/2008/diagram">
      <dsp:dataModelExt xmlns:dsp="http://schemas.microsoft.com/office/drawing/2008/diagram" relId="rId36" minVer="http://schemas.openxmlformats.org/drawingml/2006/diagram"/>
    </a:ext>
  </dgm:extLst>
</dgm:dataModel>
</file>

<file path=ppt/diagrams/data22.xml><?xml version="1.0" encoding="utf-8"?>
<dgm:dataModel xmlns:dgm="http://schemas.openxmlformats.org/drawingml/2006/diagram" xmlns:a="http://schemas.openxmlformats.org/drawingml/2006/main">
  <dgm:ptLst>
    <dgm:pt modelId="{2ACCBE76-04F5-47ED-864F-70095DE9DA6D}" type="doc">
      <dgm:prSet loTypeId="urn:microsoft.com/office/officeart/2005/8/layout/vList2" loCatId="list" qsTypeId="urn:microsoft.com/office/officeart/2005/8/quickstyle/3d2" qsCatId="3D" csTypeId="urn:microsoft.com/office/officeart/2005/8/colors/accent0_1" csCatId="mainScheme" phldr="1"/>
      <dgm:spPr/>
      <dgm:t>
        <a:bodyPr/>
        <a:lstStyle/>
        <a:p>
          <a:endParaRPr lang="aa-ET"/>
        </a:p>
      </dgm:t>
    </dgm:pt>
    <dgm:pt modelId="{AB455BC1-D94D-4617-A3EB-796E306A54FA}">
      <dgm:prSet/>
      <dgm:spPr/>
      <dgm:t>
        <a:bodyPr/>
        <a:lstStyle/>
        <a:p>
          <a:r>
            <a:rPr lang="en-GB" b="1" i="1" u="sng" strike="noStrike" dirty="0">
              <a:solidFill>
                <a:srgbClr val="000000"/>
              </a:solidFill>
              <a:effectLst/>
              <a:latin typeface="+mn-lt"/>
            </a:rPr>
            <a:t>Hoodlums</a:t>
          </a:r>
          <a:r>
            <a:rPr lang="en-GB" b="0" i="0" u="none" strike="noStrike" dirty="0">
              <a:solidFill>
                <a:srgbClr val="000000"/>
              </a:solidFill>
              <a:effectLst/>
              <a:latin typeface="+mn-lt"/>
            </a:rPr>
            <a:t> should be eradicated at Philip </a:t>
          </a:r>
          <a:r>
            <a:rPr lang="en-GB" b="0" i="0" u="none" strike="noStrike" dirty="0" err="1">
              <a:solidFill>
                <a:srgbClr val="000000"/>
              </a:solidFill>
              <a:effectLst/>
              <a:latin typeface="+mn-lt"/>
            </a:rPr>
            <a:t>Majekondunmi</a:t>
          </a:r>
          <a:r>
            <a:rPr lang="en-GB" b="0" i="0" u="none" strike="noStrike" dirty="0">
              <a:solidFill>
                <a:srgbClr val="000000"/>
              </a:solidFill>
              <a:effectLst/>
              <a:latin typeface="+mn-lt"/>
            </a:rPr>
            <a:t>.</a:t>
          </a:r>
          <a:endParaRPr lang="aa-ET" dirty="0"/>
        </a:p>
      </dgm:t>
    </dgm:pt>
    <dgm:pt modelId="{7AF89271-7BB0-44DE-B756-042D8805FD94}" type="parTrans" cxnId="{A46F68EF-CD4E-4880-8989-C3B48532872C}">
      <dgm:prSet/>
      <dgm:spPr/>
      <dgm:t>
        <a:bodyPr/>
        <a:lstStyle/>
        <a:p>
          <a:endParaRPr lang="aa-ET"/>
        </a:p>
      </dgm:t>
    </dgm:pt>
    <dgm:pt modelId="{E4783638-38CB-44FE-A416-3CF576BE3CE1}" type="sibTrans" cxnId="{A46F68EF-CD4E-4880-8989-C3B48532872C}">
      <dgm:prSet/>
      <dgm:spPr/>
      <dgm:t>
        <a:bodyPr/>
        <a:lstStyle/>
        <a:p>
          <a:endParaRPr lang="aa-ET"/>
        </a:p>
      </dgm:t>
    </dgm:pt>
    <dgm:pt modelId="{A3347083-34B6-4042-B814-26E9C696C156}" type="pres">
      <dgm:prSet presAssocID="{2ACCBE76-04F5-47ED-864F-70095DE9DA6D}" presName="linear" presStyleCnt="0">
        <dgm:presLayoutVars>
          <dgm:animLvl val="lvl"/>
          <dgm:resizeHandles val="exact"/>
        </dgm:presLayoutVars>
      </dgm:prSet>
      <dgm:spPr/>
      <dgm:t>
        <a:bodyPr/>
        <a:lstStyle/>
        <a:p>
          <a:endParaRPr lang="en-US"/>
        </a:p>
      </dgm:t>
    </dgm:pt>
    <dgm:pt modelId="{DF835174-F2DD-4518-AD7A-519D31F402C1}" type="pres">
      <dgm:prSet presAssocID="{AB455BC1-D94D-4617-A3EB-796E306A54FA}" presName="parentText" presStyleLbl="node1" presStyleIdx="0" presStyleCnt="1" custLinFactNeighborY="-3749">
        <dgm:presLayoutVars>
          <dgm:chMax val="0"/>
          <dgm:bulletEnabled val="1"/>
        </dgm:presLayoutVars>
      </dgm:prSet>
      <dgm:spPr/>
      <dgm:t>
        <a:bodyPr/>
        <a:lstStyle/>
        <a:p>
          <a:endParaRPr lang="en-US"/>
        </a:p>
      </dgm:t>
    </dgm:pt>
  </dgm:ptLst>
  <dgm:cxnLst>
    <dgm:cxn modelId="{A46F68EF-CD4E-4880-8989-C3B48532872C}" srcId="{2ACCBE76-04F5-47ED-864F-70095DE9DA6D}" destId="{AB455BC1-D94D-4617-A3EB-796E306A54FA}" srcOrd="0" destOrd="0" parTransId="{7AF89271-7BB0-44DE-B756-042D8805FD94}" sibTransId="{E4783638-38CB-44FE-A416-3CF576BE3CE1}"/>
    <dgm:cxn modelId="{2949CDAF-80AE-4168-826E-1DF5E72CC784}" type="presOf" srcId="{AB455BC1-D94D-4617-A3EB-796E306A54FA}" destId="{DF835174-F2DD-4518-AD7A-519D31F402C1}" srcOrd="0" destOrd="0" presId="urn:microsoft.com/office/officeart/2005/8/layout/vList2"/>
    <dgm:cxn modelId="{69BD2BE9-E594-4890-9FF2-64A633898E89}" type="presOf" srcId="{2ACCBE76-04F5-47ED-864F-70095DE9DA6D}" destId="{A3347083-34B6-4042-B814-26E9C696C156}" srcOrd="0" destOrd="0" presId="urn:microsoft.com/office/officeart/2005/8/layout/vList2"/>
    <dgm:cxn modelId="{80D8C218-39EE-430B-9709-9E12A1FEEA19}" type="presParOf" srcId="{A3347083-34B6-4042-B814-26E9C696C156}" destId="{DF835174-F2DD-4518-AD7A-519D31F402C1}" srcOrd="0" destOrd="0" presId="urn:microsoft.com/office/officeart/2005/8/layout/vList2"/>
  </dgm:cxnLst>
  <dgm:bg/>
  <dgm:whole/>
  <dgm:extLst>
    <a:ext uri="http://schemas.microsoft.com/office/drawing/2008/diagram">
      <dsp:dataModelExt xmlns:dsp="http://schemas.microsoft.com/office/drawing/2008/diagram" relId="rId41" minVer="http://schemas.openxmlformats.org/drawingml/2006/diagram"/>
    </a:ext>
  </dgm:extLst>
</dgm:dataModel>
</file>

<file path=ppt/diagrams/data23.xml><?xml version="1.0" encoding="utf-8"?>
<dgm:dataModel xmlns:dgm="http://schemas.openxmlformats.org/drawingml/2006/diagram" xmlns:a="http://schemas.openxmlformats.org/drawingml/2006/main">
  <dgm:ptLst>
    <dgm:pt modelId="{25A526D9-0E86-4269-A003-799ECCF494D4}" type="doc">
      <dgm:prSet loTypeId="urn:microsoft.com/office/officeart/2005/8/layout/vList2" loCatId="list" qsTypeId="urn:microsoft.com/office/officeart/2005/8/quickstyle/3d2" qsCatId="3D" csTypeId="urn:microsoft.com/office/officeart/2005/8/colors/accent0_1" csCatId="mainScheme" phldr="1"/>
      <dgm:spPr/>
      <dgm:t>
        <a:bodyPr/>
        <a:lstStyle/>
        <a:p>
          <a:endParaRPr lang="aa-ET"/>
        </a:p>
      </dgm:t>
    </dgm:pt>
    <dgm:pt modelId="{0632B654-0EA6-4C37-86FD-722B6734280C}">
      <dgm:prSet custT="1"/>
      <dgm:spPr/>
      <dgm:t>
        <a:bodyPr/>
        <a:lstStyle/>
        <a:p>
          <a:r>
            <a:rPr lang="en-GB" sz="1800" b="1" i="1" u="sng" strike="noStrike" dirty="0">
              <a:solidFill>
                <a:srgbClr val="000000"/>
              </a:solidFill>
              <a:effectLst/>
              <a:latin typeface="+mn-lt"/>
            </a:rPr>
            <a:t>Security / Community policing is needed </a:t>
          </a:r>
          <a:r>
            <a:rPr lang="en-GB" sz="1800" b="0" i="0" u="none" strike="noStrike" dirty="0">
              <a:solidFill>
                <a:srgbClr val="000000"/>
              </a:solidFill>
              <a:effectLst/>
              <a:latin typeface="+mn-lt"/>
            </a:rPr>
            <a:t>- </a:t>
          </a:r>
          <a:r>
            <a:rPr lang="en-GB" sz="1800" b="0" i="0" u="none" strike="noStrike" dirty="0" err="1">
              <a:solidFill>
                <a:srgbClr val="000000"/>
              </a:solidFill>
              <a:effectLst/>
              <a:latin typeface="+mn-lt"/>
            </a:rPr>
            <a:t>Olubukola</a:t>
          </a:r>
          <a:r>
            <a:rPr lang="en-GB" sz="1800" b="0" i="0" u="none" strike="noStrike" dirty="0">
              <a:solidFill>
                <a:srgbClr val="000000"/>
              </a:solidFill>
              <a:effectLst/>
              <a:latin typeface="+mn-lt"/>
            </a:rPr>
            <a:t> </a:t>
          </a:r>
          <a:r>
            <a:rPr lang="en-GB" sz="1800" b="0" i="0" u="none" strike="noStrike" dirty="0" err="1">
              <a:solidFill>
                <a:srgbClr val="000000"/>
              </a:solidFill>
              <a:effectLst/>
              <a:latin typeface="+mn-lt"/>
            </a:rPr>
            <a:t>Ilori</a:t>
          </a:r>
          <a:r>
            <a:rPr lang="en-GB" sz="1800" b="0" i="0" u="none" strike="noStrike" dirty="0">
              <a:solidFill>
                <a:srgbClr val="000000"/>
              </a:solidFill>
              <a:effectLst/>
              <a:latin typeface="+mn-lt"/>
            </a:rPr>
            <a:t> street, Unity road, </a:t>
          </a:r>
          <a:r>
            <a:rPr lang="en-GB" sz="1800" b="0" i="0" u="none" strike="noStrike" dirty="0" err="1">
              <a:solidFill>
                <a:srgbClr val="000000"/>
              </a:solidFill>
              <a:effectLst/>
              <a:latin typeface="+mn-lt"/>
            </a:rPr>
            <a:t>Gbola</a:t>
          </a:r>
          <a:r>
            <a:rPr lang="en-GB" sz="1800" b="0" i="0" u="none" strike="noStrike" dirty="0">
              <a:solidFill>
                <a:srgbClr val="000000"/>
              </a:solidFill>
              <a:effectLst/>
              <a:latin typeface="+mn-lt"/>
            </a:rPr>
            <a:t> </a:t>
          </a:r>
          <a:r>
            <a:rPr lang="en-GB" sz="1800" b="0" i="0" u="none" strike="noStrike" dirty="0" err="1">
              <a:solidFill>
                <a:srgbClr val="000000"/>
              </a:solidFill>
              <a:effectLst/>
              <a:latin typeface="+mn-lt"/>
            </a:rPr>
            <a:t>onibiyi</a:t>
          </a:r>
          <a:r>
            <a:rPr lang="en-GB" sz="1800" b="0" i="0" u="none" strike="noStrike" dirty="0">
              <a:solidFill>
                <a:srgbClr val="000000"/>
              </a:solidFill>
              <a:effectLst/>
              <a:latin typeface="+mn-lt"/>
            </a:rPr>
            <a:t>, Ganiyu </a:t>
          </a:r>
          <a:r>
            <a:rPr lang="en-GB" sz="1800" b="0" i="0" u="none" strike="noStrike" dirty="0" err="1">
              <a:solidFill>
                <a:srgbClr val="000000"/>
              </a:solidFill>
              <a:effectLst/>
              <a:latin typeface="+mn-lt"/>
            </a:rPr>
            <a:t>oladehinde</a:t>
          </a:r>
          <a:r>
            <a:rPr lang="en-GB" sz="1800" b="0" i="0" u="none" strike="noStrike" dirty="0">
              <a:solidFill>
                <a:srgbClr val="000000"/>
              </a:solidFill>
              <a:effectLst/>
              <a:latin typeface="+mn-lt"/>
            </a:rPr>
            <a:t>, Ajani </a:t>
          </a:r>
          <a:r>
            <a:rPr lang="en-GB" sz="1800" b="0" i="0" u="none" strike="noStrike" dirty="0" err="1">
              <a:solidFill>
                <a:srgbClr val="000000"/>
              </a:solidFill>
              <a:effectLst/>
              <a:latin typeface="+mn-lt"/>
            </a:rPr>
            <a:t>Adaranijo</a:t>
          </a:r>
          <a:r>
            <a:rPr lang="en-GB" sz="1800" b="0" i="0" u="none" strike="noStrike" dirty="0">
              <a:solidFill>
                <a:srgbClr val="000000"/>
              </a:solidFill>
              <a:effectLst/>
              <a:latin typeface="+mn-lt"/>
            </a:rPr>
            <a:t>, Apostolic faith, and </a:t>
          </a:r>
          <a:r>
            <a:rPr lang="en-GB" sz="1800" b="0" i="0" u="none" strike="noStrike" dirty="0" err="1">
              <a:solidFill>
                <a:srgbClr val="000000"/>
              </a:solidFill>
              <a:effectLst/>
              <a:latin typeface="+mn-lt"/>
            </a:rPr>
            <a:t>Aremu</a:t>
          </a:r>
          <a:r>
            <a:rPr lang="en-GB" sz="1800" b="0" i="0" u="none" strike="noStrike" dirty="0">
              <a:solidFill>
                <a:srgbClr val="000000"/>
              </a:solidFill>
              <a:effectLst/>
              <a:latin typeface="+mn-lt"/>
            </a:rPr>
            <a:t> </a:t>
          </a:r>
          <a:r>
            <a:rPr lang="en-GB" sz="1800" b="0" i="0" u="none" strike="noStrike" dirty="0" err="1">
              <a:solidFill>
                <a:srgbClr val="000000"/>
              </a:solidFill>
              <a:effectLst/>
              <a:latin typeface="+mn-lt"/>
            </a:rPr>
            <a:t>lawal</a:t>
          </a:r>
          <a:r>
            <a:rPr lang="en-GB" sz="1800" b="0" i="0" u="none" strike="noStrike" dirty="0">
              <a:solidFill>
                <a:srgbClr val="000000"/>
              </a:solidFill>
              <a:effectLst/>
              <a:latin typeface="+mn-lt"/>
            </a:rPr>
            <a:t> </a:t>
          </a:r>
          <a:r>
            <a:rPr lang="en-GB" sz="1800" b="0" i="0" u="none" strike="noStrike" dirty="0" err="1">
              <a:solidFill>
                <a:srgbClr val="000000"/>
              </a:solidFill>
              <a:effectLst/>
              <a:latin typeface="+mn-lt"/>
            </a:rPr>
            <a:t>amiong</a:t>
          </a:r>
          <a:r>
            <a:rPr lang="en-GB" sz="1800" b="0" i="0" u="none" strike="noStrike" dirty="0">
              <a:solidFill>
                <a:srgbClr val="000000"/>
              </a:solidFill>
              <a:effectLst/>
              <a:latin typeface="+mn-lt"/>
            </a:rPr>
            <a:t> others</a:t>
          </a:r>
          <a:endParaRPr lang="aa-ET" sz="1800" dirty="0"/>
        </a:p>
      </dgm:t>
    </dgm:pt>
    <dgm:pt modelId="{24DBC7A5-61D6-449A-B54A-235E0C9F58B9}" type="parTrans" cxnId="{2596D228-4749-4234-8A09-394B9B7C959D}">
      <dgm:prSet/>
      <dgm:spPr/>
      <dgm:t>
        <a:bodyPr/>
        <a:lstStyle/>
        <a:p>
          <a:endParaRPr lang="aa-ET" sz="1800"/>
        </a:p>
      </dgm:t>
    </dgm:pt>
    <dgm:pt modelId="{8CFB18B5-6675-4625-92C5-9B0E3AA1A531}" type="sibTrans" cxnId="{2596D228-4749-4234-8A09-394B9B7C959D}">
      <dgm:prSet/>
      <dgm:spPr/>
      <dgm:t>
        <a:bodyPr/>
        <a:lstStyle/>
        <a:p>
          <a:endParaRPr lang="aa-ET" sz="1800"/>
        </a:p>
      </dgm:t>
    </dgm:pt>
    <dgm:pt modelId="{EEC5AF87-B361-4C5E-8B24-23174494DFE9}" type="pres">
      <dgm:prSet presAssocID="{25A526D9-0E86-4269-A003-799ECCF494D4}" presName="linear" presStyleCnt="0">
        <dgm:presLayoutVars>
          <dgm:animLvl val="lvl"/>
          <dgm:resizeHandles val="exact"/>
        </dgm:presLayoutVars>
      </dgm:prSet>
      <dgm:spPr/>
      <dgm:t>
        <a:bodyPr/>
        <a:lstStyle/>
        <a:p>
          <a:endParaRPr lang="en-US"/>
        </a:p>
      </dgm:t>
    </dgm:pt>
    <dgm:pt modelId="{ADA8EE24-7F1A-42FC-ADEF-934D2759F2C8}" type="pres">
      <dgm:prSet presAssocID="{0632B654-0EA6-4C37-86FD-722B6734280C}" presName="parentText" presStyleLbl="node1" presStyleIdx="0" presStyleCnt="1">
        <dgm:presLayoutVars>
          <dgm:chMax val="0"/>
          <dgm:bulletEnabled val="1"/>
        </dgm:presLayoutVars>
      </dgm:prSet>
      <dgm:spPr/>
      <dgm:t>
        <a:bodyPr/>
        <a:lstStyle/>
        <a:p>
          <a:endParaRPr lang="en-US"/>
        </a:p>
      </dgm:t>
    </dgm:pt>
  </dgm:ptLst>
  <dgm:cxnLst>
    <dgm:cxn modelId="{37F37D95-0456-4182-908D-5F52552E1136}" type="presOf" srcId="{0632B654-0EA6-4C37-86FD-722B6734280C}" destId="{ADA8EE24-7F1A-42FC-ADEF-934D2759F2C8}" srcOrd="0" destOrd="0" presId="urn:microsoft.com/office/officeart/2005/8/layout/vList2"/>
    <dgm:cxn modelId="{8AD9BB6A-0307-437A-B97F-94AC78D53D34}" type="presOf" srcId="{25A526D9-0E86-4269-A003-799ECCF494D4}" destId="{EEC5AF87-B361-4C5E-8B24-23174494DFE9}" srcOrd="0" destOrd="0" presId="urn:microsoft.com/office/officeart/2005/8/layout/vList2"/>
    <dgm:cxn modelId="{2596D228-4749-4234-8A09-394B9B7C959D}" srcId="{25A526D9-0E86-4269-A003-799ECCF494D4}" destId="{0632B654-0EA6-4C37-86FD-722B6734280C}" srcOrd="0" destOrd="0" parTransId="{24DBC7A5-61D6-449A-B54A-235E0C9F58B9}" sibTransId="{8CFB18B5-6675-4625-92C5-9B0E3AA1A531}"/>
    <dgm:cxn modelId="{8B2C2A38-8760-42C5-AC50-87E832C200F4}" type="presParOf" srcId="{EEC5AF87-B361-4C5E-8B24-23174494DFE9}" destId="{ADA8EE24-7F1A-42FC-ADEF-934D2759F2C8}" srcOrd="0" destOrd="0" presId="urn:microsoft.com/office/officeart/2005/8/layout/vList2"/>
  </dgm:cxnLst>
  <dgm:bg/>
  <dgm:whole/>
  <dgm:extLst>
    <a:ext uri="http://schemas.microsoft.com/office/drawing/2008/diagram">
      <dsp:dataModelExt xmlns:dsp="http://schemas.microsoft.com/office/drawing/2008/diagram" relId="rId4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759A1CA-261E-4433-8E57-44AF78C96721}">
      <dsp:nvSpPr>
        <dsp:cNvPr id="0" name=""/>
        <dsp:cNvSpPr/>
      </dsp:nvSpPr>
      <dsp:spPr>
        <a:xfrm>
          <a:off x="0" y="176002"/>
          <a:ext cx="2734932" cy="468000"/>
        </a:xfrm>
        <a:prstGeom prst="roundRect">
          <a:avLst/>
        </a:prstGeom>
        <a:solidFill>
          <a:schemeClr val="accent2">
            <a:lumMod val="60000"/>
            <a:lumOff val="40000"/>
          </a:schemeClr>
        </a:solidFill>
        <a:ln>
          <a:noFill/>
        </a:ln>
        <a:effectLst>
          <a:outerShdw blurRad="44450" dist="27940" dir="5400000" algn="ctr" rotWithShape="0">
            <a:srgbClr val="000000">
              <a:alpha val="32000"/>
            </a:srgbClr>
          </a:outerShdw>
        </a:effectLst>
        <a:scene3d>
          <a:camera prst="orthographicFront">
            <a:rot lat="0" lon="0" rev="0"/>
          </a:camera>
          <a:lightRig rig="balanced" dir="t">
            <a:rot lat="0" lon="0" rev="8700000"/>
          </a:lightRig>
        </a:scene3d>
        <a:sp3d>
          <a:bevelT w="190500" h="38100"/>
        </a:sp3d>
      </dsp:spPr>
      <dsp:style>
        <a:lnRef idx="0">
          <a:scrgbClr r="0" g="0" b="0"/>
        </a:lnRef>
        <a:fillRef idx="3">
          <a:scrgbClr r="0" g="0" b="0"/>
        </a:fillRef>
        <a:effectRef idx="2">
          <a:scrgbClr r="0" g="0" b="0"/>
        </a:effectRef>
        <a:fontRef idx="minor">
          <a:schemeClr val="lt1"/>
        </a:fontRef>
      </dsp:style>
      <dsp:txBody>
        <a:bodyPr spcFirstLastPara="0" vert="horz" wrap="square" lIns="76200" tIns="76200" rIns="76200" bIns="76200" numCol="1" spcCol="1270" anchor="ctr" anchorCtr="0">
          <a:noAutofit/>
        </a:bodyPr>
        <a:lstStyle/>
        <a:p>
          <a:pPr lvl="0" algn="ctr" defTabSz="889000">
            <a:lnSpc>
              <a:spcPct val="90000"/>
            </a:lnSpc>
            <a:spcBef>
              <a:spcPct val="0"/>
            </a:spcBef>
            <a:spcAft>
              <a:spcPct val="35000"/>
            </a:spcAft>
          </a:pPr>
          <a:r>
            <a:rPr lang="x-none" sz="2000" b="1" kern="1200" dirty="0">
              <a:solidFill>
                <a:schemeClr val="tx1"/>
              </a:solidFill>
              <a:effectLst/>
              <a:latin typeface="Cambria" panose="02040503050406030204" pitchFamily="18" charset="0"/>
              <a:ea typeface="Cambria" panose="02040503050406030204" pitchFamily="18" charset="0"/>
            </a:rPr>
            <a:t>TABLE OF CONTENT</a:t>
          </a:r>
          <a:r>
            <a:rPr lang="en-US" sz="2000" b="1" kern="1200" dirty="0">
              <a:solidFill>
                <a:schemeClr val="tx1"/>
              </a:solidFill>
              <a:effectLst/>
              <a:latin typeface="Cambria" panose="02040503050406030204" pitchFamily="18" charset="0"/>
              <a:ea typeface="Cambria" panose="02040503050406030204" pitchFamily="18" charset="0"/>
            </a:rPr>
            <a:t>S</a:t>
          </a:r>
          <a:endParaRPr lang="aa-ET" sz="2000" b="1" kern="1200" dirty="0">
            <a:solidFill>
              <a:schemeClr val="tx1"/>
            </a:solidFill>
            <a:effectLst/>
            <a:latin typeface="Cambria" panose="02040503050406030204" pitchFamily="18" charset="0"/>
            <a:ea typeface="Cambria" panose="02040503050406030204" pitchFamily="18" charset="0"/>
          </a:endParaRPr>
        </a:p>
      </dsp:txBody>
      <dsp:txXfrm>
        <a:off x="22846" y="198848"/>
        <a:ext cx="2689240" cy="422308"/>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759A1CA-261E-4433-8E57-44AF78C96721}">
      <dsp:nvSpPr>
        <dsp:cNvPr id="0" name=""/>
        <dsp:cNvSpPr/>
      </dsp:nvSpPr>
      <dsp:spPr>
        <a:xfrm>
          <a:off x="0" y="6856"/>
          <a:ext cx="2734932" cy="514800"/>
        </a:xfrm>
        <a:prstGeom prst="roundRect">
          <a:avLst/>
        </a:prstGeom>
        <a:solidFill>
          <a:schemeClr val="accent2">
            <a:lumMod val="60000"/>
            <a:lumOff val="40000"/>
          </a:schemeClr>
        </a:solidFill>
        <a:ln>
          <a:noFill/>
        </a:ln>
        <a:effectLst>
          <a:outerShdw blurRad="44450" dist="27940" dir="5400000" algn="ctr" rotWithShape="0">
            <a:srgbClr val="000000">
              <a:alpha val="32000"/>
            </a:srgbClr>
          </a:outerShdw>
        </a:effectLst>
        <a:scene3d>
          <a:camera prst="orthographicFront">
            <a:rot lat="0" lon="0" rev="0"/>
          </a:camera>
          <a:lightRig rig="balanced" dir="t">
            <a:rot lat="0" lon="0" rev="8700000"/>
          </a:lightRig>
        </a:scene3d>
        <a:sp3d>
          <a:bevelT w="190500" h="38100"/>
        </a:sp3d>
      </dsp:spPr>
      <dsp:style>
        <a:lnRef idx="0">
          <a:scrgbClr r="0" g="0" b="0"/>
        </a:lnRef>
        <a:fillRef idx="3">
          <a:scrgbClr r="0" g="0" b="0"/>
        </a:fillRef>
        <a:effectRef idx="2">
          <a:scrgbClr r="0" g="0" b="0"/>
        </a:effectRef>
        <a:fontRef idx="minor">
          <a:schemeClr val="lt1"/>
        </a:fontRef>
      </dsp:style>
      <dsp:txBody>
        <a:bodyPr spcFirstLastPara="0" vert="horz" wrap="square" lIns="83820" tIns="83820" rIns="83820" bIns="83820" numCol="1" spcCol="1270" anchor="ctr" anchorCtr="0">
          <a:noAutofit/>
        </a:bodyPr>
        <a:lstStyle/>
        <a:p>
          <a:pPr lvl="0" algn="ctr" defTabSz="977900">
            <a:lnSpc>
              <a:spcPct val="90000"/>
            </a:lnSpc>
            <a:spcBef>
              <a:spcPct val="0"/>
            </a:spcBef>
            <a:spcAft>
              <a:spcPct val="35000"/>
            </a:spcAft>
          </a:pPr>
          <a:r>
            <a:rPr lang="en-US" sz="2200" b="1" kern="1200" dirty="0">
              <a:solidFill>
                <a:schemeClr val="tx1"/>
              </a:solidFill>
              <a:effectLst/>
              <a:latin typeface="Cambria" panose="02040503050406030204" pitchFamily="18" charset="0"/>
              <a:ea typeface="Cambria" panose="02040503050406030204" pitchFamily="18" charset="0"/>
            </a:rPr>
            <a:t>ACRONYMS</a:t>
          </a:r>
          <a:endParaRPr lang="aa-ET" sz="2200" b="1" kern="1200" dirty="0">
            <a:solidFill>
              <a:schemeClr val="tx1"/>
            </a:solidFill>
            <a:effectLst/>
            <a:latin typeface="Cambria" panose="02040503050406030204" pitchFamily="18" charset="0"/>
            <a:ea typeface="Cambria" panose="02040503050406030204" pitchFamily="18" charset="0"/>
          </a:endParaRPr>
        </a:p>
      </dsp:txBody>
      <dsp:txXfrm>
        <a:off x="25130" y="31986"/>
        <a:ext cx="2684672" cy="464540"/>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5967B2C-10B6-4B0B-97D1-CB4573156C7A}">
      <dsp:nvSpPr>
        <dsp:cNvPr id="0" name=""/>
        <dsp:cNvSpPr/>
      </dsp:nvSpPr>
      <dsp:spPr>
        <a:xfrm>
          <a:off x="552631" y="95794"/>
          <a:ext cx="1126723" cy="1126723"/>
        </a:xfrm>
        <a:prstGeom prst="ellipse">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1">
          <a:scrgbClr r="0" g="0" b="0"/>
        </a:effectRef>
        <a:fontRef idx="minor"/>
      </dsp:style>
    </dsp:sp>
    <dsp:sp modelId="{D467522F-5CFE-4912-9384-43939C1393E1}">
      <dsp:nvSpPr>
        <dsp:cNvPr id="0" name=""/>
        <dsp:cNvSpPr/>
      </dsp:nvSpPr>
      <dsp:spPr>
        <a:xfrm>
          <a:off x="789243" y="332406"/>
          <a:ext cx="653499" cy="653499"/>
        </a:xfrm>
        <a:prstGeom prst="rect">
          <a:avLst/>
        </a:prstGeom>
        <a:blipFill>
          <a:blip xmlns:r="http://schemas.openxmlformats.org/officeDocument/2006/relationships" r:embed="rId1" cstate="print">
            <a:extLst>
              <a:ext uri="{28A0092B-C50C-407E-A947-70E740481C1C}">
                <a14:useLocalDpi xmlns:a14="http://schemas.microsoft.com/office/drawing/2010/main" val="0"/>
              </a:ext>
              <a:ext uri="{96DAC541-7B7A-43D3-8B79-37D633B846F1}">
                <asvg:svgBlip xmlns:asvg="http://schemas.microsoft.com/office/drawing/2016/SVG/main" xmlns="" r:embed="rId2"/>
              </a:ext>
            </a:extLst>
          </a:blip>
          <a:stretch>
            <a:fillRect/>
          </a:stretch>
        </a:blipFill>
        <a:ln>
          <a:noFill/>
        </a:ln>
        <a:effectLst/>
        <a:scene3d>
          <a:camera prst="orthographicFront">
            <a:rot lat="0" lon="0" rev="0"/>
          </a:camera>
          <a:lightRig rig="contrasting" dir="t">
            <a:rot lat="0" lon="0" rev="1500000"/>
          </a:lightRig>
        </a:scene3d>
        <a:sp3d prstMaterial="dkEdge">
          <a:bevelT w="8200" h="38100"/>
        </a:sp3d>
      </dsp:spPr>
      <dsp:style>
        <a:lnRef idx="0">
          <a:scrgbClr r="0" g="0" b="0"/>
        </a:lnRef>
        <a:fillRef idx="2">
          <a:scrgbClr r="0" g="0" b="0"/>
        </a:fillRef>
        <a:effectRef idx="1">
          <a:scrgbClr r="0" g="0" b="0"/>
        </a:effectRef>
        <a:fontRef idx="minor">
          <a:schemeClr val="dk1"/>
        </a:fontRef>
      </dsp:style>
    </dsp:sp>
    <dsp:sp modelId="{68D5202B-153B-4B2D-9F49-2DFD57C4AEBE}">
      <dsp:nvSpPr>
        <dsp:cNvPr id="0" name=""/>
        <dsp:cNvSpPr/>
      </dsp:nvSpPr>
      <dsp:spPr>
        <a:xfrm>
          <a:off x="1920795" y="95794"/>
          <a:ext cx="2655848" cy="1126723"/>
        </a:xfrm>
        <a:prstGeom prst="rect">
          <a:avLst/>
        </a:prstGeom>
        <a:gradFill rotWithShape="0">
          <a:gsLst>
            <a:gs pos="0">
              <a:prstClr val="white">
                <a:hueOff val="0"/>
                <a:satOff val="0"/>
                <a:lumOff val="0"/>
                <a:alphaOff val="0"/>
                <a:lumMod val="110000"/>
                <a:satMod val="105000"/>
                <a:tint val="67000"/>
              </a:prstClr>
            </a:gs>
            <a:gs pos="50000">
              <a:prstClr val="white">
                <a:hueOff val="0"/>
                <a:satOff val="0"/>
                <a:lumOff val="0"/>
                <a:alphaOff val="0"/>
                <a:lumMod val="105000"/>
                <a:satMod val="103000"/>
                <a:tint val="73000"/>
              </a:prstClr>
            </a:gs>
            <a:gs pos="100000">
              <a:prstClr val="white">
                <a:hueOff val="0"/>
                <a:satOff val="0"/>
                <a:lumOff val="0"/>
                <a:alphaOff val="0"/>
                <a:lumMod val="105000"/>
                <a:satMod val="109000"/>
                <a:tint val="81000"/>
              </a:prstClr>
            </a:gs>
          </a:gsLst>
          <a:lin ang="5400000" scaled="0"/>
        </a:gradFill>
        <a:ln>
          <a:noFill/>
        </a:ln>
        <a:effectLst>
          <a:outerShdw blurRad="149987" dist="250190" dir="8460000" algn="ctr" rotWithShape="0">
            <a:srgbClr val="000000">
              <a:alpha val="28000"/>
            </a:srgbClr>
          </a:outerShdw>
        </a:effectLst>
        <a:scene3d>
          <a:camera prst="orthographicFront">
            <a:rot lat="0" lon="0" rev="0"/>
          </a:camera>
          <a:lightRig rig="contrasting" dir="t">
            <a:rot lat="0" lon="0" rev="1500000"/>
          </a:lightRig>
        </a:scene3d>
        <a:sp3d extrusionH="95250" prstMaterial="translucentPowder">
          <a:bevelT w="88900" h="88900"/>
        </a:sp3d>
      </dsp:spPr>
      <dsp:style>
        <a:lnRef idx="0">
          <a:scrgbClr r="0" g="0" b="0"/>
        </a:lnRef>
        <a:fillRef idx="0">
          <a:scrgbClr r="0" g="0" b="0"/>
        </a:fillRef>
        <a:effectRef idx="0">
          <a:scrgbClr r="0" g="0" b="0"/>
        </a:effectRef>
        <a:fontRef idx="minor"/>
      </dsp:style>
      <dsp:txBody>
        <a:bodyPr spcFirstLastPara="0" vert="horz" wrap="square" lIns="53340" tIns="53340" rIns="53340" bIns="53340" numCol="1" spcCol="1270" anchor="ctr" anchorCtr="0">
          <a:noAutofit/>
        </a:bodyPr>
        <a:lstStyle/>
        <a:p>
          <a:pPr lvl="0" algn="l" defTabSz="711200">
            <a:lnSpc>
              <a:spcPct val="100000"/>
            </a:lnSpc>
            <a:spcBef>
              <a:spcPct val="0"/>
            </a:spcBef>
            <a:spcAft>
              <a:spcPct val="35000"/>
            </a:spcAft>
          </a:pPr>
          <a:r>
            <a:rPr lang="en-GB" sz="1600" b="1" i="0" kern="1200" baseline="0" dirty="0">
              <a:solidFill>
                <a:prstClr val="black"/>
              </a:solidFill>
              <a:latin typeface="Cambria" panose="02040503050406030204" pitchFamily="18" charset="0"/>
              <a:ea typeface="Cambria" panose="02040503050406030204" pitchFamily="18" charset="0"/>
              <a:cs typeface="+mn-cs"/>
            </a:rPr>
            <a:t>ODS</a:t>
          </a:r>
          <a:r>
            <a:rPr lang="en-GB" sz="2800" kern="1200" dirty="0">
              <a:solidFill>
                <a:sysClr val="windowText" lastClr="000000">
                  <a:hueOff val="0"/>
                  <a:satOff val="0"/>
                  <a:lumOff val="0"/>
                  <a:alphaOff val="0"/>
                </a:sysClr>
              </a:solidFill>
              <a:latin typeface="Calibri" panose="020F0502020204030204"/>
              <a:ea typeface="+mn-ea"/>
              <a:cs typeface="+mn-cs"/>
            </a:rPr>
            <a:t>                                                          </a:t>
          </a:r>
          <a:r>
            <a:rPr lang="en-GB" sz="1600" b="0" i="0" kern="1200" baseline="0" dirty="0">
              <a:solidFill>
                <a:prstClr val="black"/>
              </a:solidFill>
              <a:latin typeface="Cambria" panose="02040503050406030204" pitchFamily="18" charset="0"/>
              <a:ea typeface="Cambria" panose="02040503050406030204" pitchFamily="18" charset="0"/>
              <a:cs typeface="+mn-cs"/>
            </a:rPr>
            <a:t>Office of Drainage Services</a:t>
          </a:r>
          <a:endParaRPr lang="aa-ET" sz="1600" b="0" i="0" kern="1200" baseline="0">
            <a:solidFill>
              <a:prstClr val="black"/>
            </a:solidFill>
            <a:latin typeface="Cambria" panose="02040503050406030204" pitchFamily="18" charset="0"/>
            <a:ea typeface="Cambria" panose="02040503050406030204" pitchFamily="18" charset="0"/>
            <a:cs typeface="+mn-cs"/>
          </a:endParaRPr>
        </a:p>
      </dsp:txBody>
      <dsp:txXfrm>
        <a:off x="1920795" y="95794"/>
        <a:ext cx="2655848" cy="1126723"/>
      </dsp:txXfrm>
    </dsp:sp>
    <dsp:sp modelId="{D6B22ED6-2CC6-406A-BA65-8F499E04B911}">
      <dsp:nvSpPr>
        <dsp:cNvPr id="0" name=""/>
        <dsp:cNvSpPr/>
      </dsp:nvSpPr>
      <dsp:spPr>
        <a:xfrm>
          <a:off x="5039405" y="95794"/>
          <a:ext cx="1126723" cy="1126723"/>
        </a:xfrm>
        <a:prstGeom prst="ellipse">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1">
          <a:scrgbClr r="0" g="0" b="0"/>
        </a:effectRef>
        <a:fontRef idx="minor"/>
      </dsp:style>
    </dsp:sp>
    <dsp:sp modelId="{E1D7CF03-8B84-455A-8E49-2D98F1E31B0F}">
      <dsp:nvSpPr>
        <dsp:cNvPr id="0" name=""/>
        <dsp:cNvSpPr/>
      </dsp:nvSpPr>
      <dsp:spPr>
        <a:xfrm>
          <a:off x="5300111" y="327622"/>
          <a:ext cx="653499" cy="653499"/>
        </a:xfrm>
        <a:prstGeom prst="rect">
          <a:avLst/>
        </a:prstGeom>
        <a:blipFill>
          <a:blip xmlns:r="http://schemas.openxmlformats.org/officeDocument/2006/relationships" r:embed="rId3" cstate="print">
            <a:extLst>
              <a:ext uri="{28A0092B-C50C-407E-A947-70E740481C1C}">
                <a14:useLocalDpi xmlns:a14="http://schemas.microsoft.com/office/drawing/2010/main" val="0"/>
              </a:ext>
              <a:ext uri="{96DAC541-7B7A-43D3-8B79-37D633B846F1}">
                <asvg:svgBlip xmlns:asvg="http://schemas.microsoft.com/office/drawing/2016/SVG/main" xmlns="" r:embed="rId4"/>
              </a:ext>
            </a:extLst>
          </a:blip>
          <a:stretch>
            <a:fillRect/>
          </a:stretch>
        </a:blipFill>
        <a:ln>
          <a:noFill/>
        </a:ln>
        <a:effectLst/>
        <a:scene3d>
          <a:camera prst="orthographicFront">
            <a:rot lat="0" lon="0" rev="0"/>
          </a:camera>
          <a:lightRig rig="contrasting" dir="t">
            <a:rot lat="0" lon="0" rev="1500000"/>
          </a:lightRig>
        </a:scene3d>
        <a:sp3d prstMaterial="dkEdge">
          <a:bevelT w="8200" h="38100"/>
        </a:sp3d>
      </dsp:spPr>
      <dsp:style>
        <a:lnRef idx="0">
          <a:scrgbClr r="0" g="0" b="0"/>
        </a:lnRef>
        <a:fillRef idx="2">
          <a:scrgbClr r="0" g="0" b="0"/>
        </a:fillRef>
        <a:effectRef idx="1">
          <a:scrgbClr r="0" g="0" b="0"/>
        </a:effectRef>
        <a:fontRef idx="minor">
          <a:schemeClr val="dk1"/>
        </a:fontRef>
      </dsp:style>
    </dsp:sp>
    <dsp:sp modelId="{28DF8218-1860-4C9F-B214-5B72CDD70B3C}">
      <dsp:nvSpPr>
        <dsp:cNvPr id="0" name=""/>
        <dsp:cNvSpPr/>
      </dsp:nvSpPr>
      <dsp:spPr>
        <a:xfrm>
          <a:off x="6407569" y="95794"/>
          <a:ext cx="2655848" cy="1126723"/>
        </a:xfrm>
        <a:prstGeom prst="rect">
          <a:avLst/>
        </a:prstGeom>
        <a:gradFill rotWithShape="0">
          <a:gsLst>
            <a:gs pos="0">
              <a:sysClr val="window" lastClr="FFFFFF">
                <a:hueOff val="0"/>
                <a:satOff val="0"/>
                <a:lumOff val="0"/>
                <a:alphaOff val="0"/>
                <a:tint val="65000"/>
                <a:shade val="92000"/>
                <a:satMod val="130000"/>
              </a:sysClr>
            </a:gs>
            <a:gs pos="45000">
              <a:sysClr val="window" lastClr="FFFFFF">
                <a:hueOff val="0"/>
                <a:satOff val="0"/>
                <a:lumOff val="0"/>
                <a:alphaOff val="0"/>
                <a:tint val="60000"/>
                <a:shade val="99000"/>
                <a:satMod val="120000"/>
              </a:sysClr>
            </a:gs>
            <a:gs pos="100000">
              <a:sysClr val="window" lastClr="FFFFFF">
                <a:hueOff val="0"/>
                <a:satOff val="0"/>
                <a:lumOff val="0"/>
                <a:alphaOff val="0"/>
                <a:tint val="55000"/>
                <a:satMod val="140000"/>
              </a:sysClr>
            </a:gs>
          </a:gsLst>
          <a:path path="circle">
            <a:fillToRect l="100000" t="100000" r="100000" b="100000"/>
          </a:path>
        </a:gradFill>
        <a:ln>
          <a:noFill/>
        </a:ln>
        <a:effectLst>
          <a:outerShdw blurRad="149987" dist="250190" dir="8460000" algn="ctr" rotWithShape="0">
            <a:srgbClr val="000000">
              <a:alpha val="28000"/>
            </a:srgbClr>
          </a:outerShdw>
        </a:effectLst>
        <a:scene3d>
          <a:camera prst="orthographicFront">
            <a:rot lat="0" lon="0" rev="0"/>
          </a:camera>
          <a:lightRig rig="contrasting" dir="t">
            <a:rot lat="0" lon="0" rev="1500000"/>
          </a:lightRig>
        </a:scene3d>
        <a:sp3d extrusionH="95250" prstMaterial="translucentPowder">
          <a:bevelT w="88900" h="88900"/>
        </a:sp3d>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lvl="0" algn="l" defTabSz="711200">
            <a:lnSpc>
              <a:spcPct val="100000"/>
            </a:lnSpc>
            <a:spcBef>
              <a:spcPct val="0"/>
            </a:spcBef>
            <a:spcAft>
              <a:spcPct val="35000"/>
            </a:spcAft>
          </a:pPr>
          <a:r>
            <a:rPr lang="en-GB" sz="1600" b="1" i="0" kern="1200" baseline="0" dirty="0">
              <a:solidFill>
                <a:sysClr val="windowText" lastClr="000000"/>
              </a:solidFill>
              <a:latin typeface="Cambria" panose="02040503050406030204" pitchFamily="18" charset="0"/>
              <a:ea typeface="Cambria" panose="02040503050406030204" pitchFamily="18" charset="0"/>
              <a:cs typeface="+mn-cs"/>
            </a:rPr>
            <a:t>MDAs		</a:t>
          </a:r>
        </a:p>
        <a:p>
          <a:pPr lvl="0" algn="l" defTabSz="711200">
            <a:lnSpc>
              <a:spcPct val="100000"/>
            </a:lnSpc>
            <a:spcBef>
              <a:spcPct val="0"/>
            </a:spcBef>
            <a:spcAft>
              <a:spcPct val="35000"/>
            </a:spcAft>
          </a:pPr>
          <a:r>
            <a:rPr lang="en-GB" sz="1600" i="0" kern="1200" baseline="0" dirty="0">
              <a:solidFill>
                <a:sysClr val="windowText" lastClr="000000"/>
              </a:solidFill>
              <a:latin typeface="Cambria" panose="02040503050406030204" pitchFamily="18" charset="0"/>
              <a:ea typeface="Cambria" panose="02040503050406030204" pitchFamily="18" charset="0"/>
              <a:cs typeface="+mn-cs"/>
            </a:rPr>
            <a:t>Ministries, Departments and Agencies</a:t>
          </a:r>
          <a:endParaRPr lang="aa-ET" sz="1600" kern="1200" dirty="0">
            <a:solidFill>
              <a:sysClr val="windowText" lastClr="000000"/>
            </a:solidFill>
            <a:latin typeface="Cambria" panose="02040503050406030204" pitchFamily="18" charset="0"/>
            <a:ea typeface="Cambria" panose="02040503050406030204" pitchFamily="18" charset="0"/>
            <a:cs typeface="+mn-cs"/>
          </a:endParaRPr>
        </a:p>
      </dsp:txBody>
      <dsp:txXfrm>
        <a:off x="6407569" y="95794"/>
        <a:ext cx="2655848" cy="1126723"/>
      </dsp:txXfrm>
    </dsp:sp>
    <dsp:sp modelId="{B6BE880F-E780-488B-B3DD-F8EBCB02966B}">
      <dsp:nvSpPr>
        <dsp:cNvPr id="0" name=""/>
        <dsp:cNvSpPr/>
      </dsp:nvSpPr>
      <dsp:spPr>
        <a:xfrm>
          <a:off x="552631" y="2142516"/>
          <a:ext cx="1126723" cy="1126723"/>
        </a:xfrm>
        <a:prstGeom prst="ellipse">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1">
          <a:scrgbClr r="0" g="0" b="0"/>
        </a:effectRef>
        <a:fontRef idx="minor"/>
      </dsp:style>
    </dsp:sp>
    <dsp:sp modelId="{CCCC06B7-5FA7-4E16-8A79-459D974F8EF4}">
      <dsp:nvSpPr>
        <dsp:cNvPr id="0" name=""/>
        <dsp:cNvSpPr/>
      </dsp:nvSpPr>
      <dsp:spPr>
        <a:xfrm>
          <a:off x="789243" y="2309844"/>
          <a:ext cx="653499" cy="653499"/>
        </a:xfrm>
        <a:prstGeom prst="rect">
          <a:avLst/>
        </a:prstGeom>
        <a:blipFill>
          <a:blip xmlns:r="http://schemas.openxmlformats.org/officeDocument/2006/relationships" r:embed="rId5" cstate="print">
            <a:extLst>
              <a:ext uri="{28A0092B-C50C-407E-A947-70E740481C1C}">
                <a14:useLocalDpi xmlns:a14="http://schemas.microsoft.com/office/drawing/2010/main" val="0"/>
              </a:ext>
              <a:ext uri="{96DAC541-7B7A-43D3-8B79-37D633B846F1}">
                <asvg:svgBlip xmlns:asvg="http://schemas.microsoft.com/office/drawing/2016/SVG/main" xmlns="" r:embed="rId6"/>
              </a:ext>
            </a:extLst>
          </a:blip>
          <a:stretch>
            <a:fillRect/>
          </a:stretch>
        </a:blipFill>
        <a:ln>
          <a:noFill/>
        </a:ln>
        <a:effectLst/>
        <a:scene3d>
          <a:camera prst="orthographicFront">
            <a:rot lat="0" lon="0" rev="0"/>
          </a:camera>
          <a:lightRig rig="contrasting" dir="t">
            <a:rot lat="0" lon="0" rev="1500000"/>
          </a:lightRig>
        </a:scene3d>
        <a:sp3d prstMaterial="dkEdge">
          <a:bevelT w="8200" h="38100"/>
        </a:sp3d>
      </dsp:spPr>
      <dsp:style>
        <a:lnRef idx="0">
          <a:scrgbClr r="0" g="0" b="0"/>
        </a:lnRef>
        <a:fillRef idx="2">
          <a:scrgbClr r="0" g="0" b="0"/>
        </a:fillRef>
        <a:effectRef idx="1">
          <a:scrgbClr r="0" g="0" b="0"/>
        </a:effectRef>
        <a:fontRef idx="minor">
          <a:schemeClr val="dk1"/>
        </a:fontRef>
      </dsp:style>
    </dsp:sp>
    <dsp:sp modelId="{D3917AAA-B474-4420-BEE3-EF4BD8FF05AE}">
      <dsp:nvSpPr>
        <dsp:cNvPr id="0" name=""/>
        <dsp:cNvSpPr/>
      </dsp:nvSpPr>
      <dsp:spPr>
        <a:xfrm>
          <a:off x="1920795" y="2142516"/>
          <a:ext cx="2655848" cy="1126723"/>
        </a:xfrm>
        <a:prstGeom prst="rect">
          <a:avLst/>
        </a:prstGeom>
        <a:gradFill rotWithShape="0">
          <a:gsLst>
            <a:gs pos="0">
              <a:sysClr val="window" lastClr="FFFFFF">
                <a:hueOff val="0"/>
                <a:satOff val="0"/>
                <a:lumOff val="0"/>
                <a:alphaOff val="0"/>
                <a:tint val="65000"/>
                <a:shade val="92000"/>
                <a:satMod val="130000"/>
              </a:sysClr>
            </a:gs>
            <a:gs pos="45000">
              <a:sysClr val="window" lastClr="FFFFFF">
                <a:hueOff val="0"/>
                <a:satOff val="0"/>
                <a:lumOff val="0"/>
                <a:alphaOff val="0"/>
                <a:tint val="60000"/>
                <a:shade val="99000"/>
                <a:satMod val="120000"/>
              </a:sysClr>
            </a:gs>
            <a:gs pos="100000">
              <a:sysClr val="window" lastClr="FFFFFF">
                <a:hueOff val="0"/>
                <a:satOff val="0"/>
                <a:lumOff val="0"/>
                <a:alphaOff val="0"/>
                <a:tint val="55000"/>
                <a:satMod val="140000"/>
              </a:sysClr>
            </a:gs>
          </a:gsLst>
          <a:path path="circle">
            <a:fillToRect l="100000" t="100000" r="100000" b="100000"/>
          </a:path>
        </a:gradFill>
        <a:ln>
          <a:noFill/>
        </a:ln>
        <a:effectLst>
          <a:outerShdw blurRad="149987" dist="250190" dir="8460000" algn="ctr" rotWithShape="0">
            <a:srgbClr val="000000">
              <a:alpha val="28000"/>
            </a:srgbClr>
          </a:outerShdw>
        </a:effectLst>
        <a:scene3d>
          <a:camera prst="orthographicFront">
            <a:rot lat="0" lon="0" rev="0"/>
          </a:camera>
          <a:lightRig rig="contrasting" dir="t">
            <a:rot lat="0" lon="0" rev="1500000"/>
          </a:lightRig>
        </a:scene3d>
        <a:sp3d extrusionH="95250" prstMaterial="translucentPowder">
          <a:bevelT w="88900" h="88900"/>
        </a:sp3d>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lvl="0" algn="l" defTabSz="711200">
            <a:lnSpc>
              <a:spcPct val="100000"/>
            </a:lnSpc>
            <a:spcBef>
              <a:spcPct val="0"/>
            </a:spcBef>
            <a:spcAft>
              <a:spcPct val="35000"/>
            </a:spcAft>
          </a:pPr>
          <a:r>
            <a:rPr lang="en-GB" sz="1600" b="1" i="0" kern="1200" baseline="0" dirty="0">
              <a:solidFill>
                <a:sysClr val="windowText" lastClr="000000"/>
              </a:solidFill>
              <a:latin typeface="Cambria" panose="02040503050406030204" pitchFamily="18" charset="0"/>
              <a:ea typeface="Cambria" panose="02040503050406030204" pitchFamily="18" charset="0"/>
              <a:cs typeface="+mn-cs"/>
            </a:rPr>
            <a:t>MED</a:t>
          </a:r>
          <a:r>
            <a:rPr lang="en-GB" sz="1600" b="0" i="0" kern="1200" baseline="0" dirty="0">
              <a:solidFill>
                <a:sysClr val="windowText" lastClr="000000"/>
              </a:solidFill>
              <a:latin typeface="Cambria" panose="02040503050406030204" pitchFamily="18" charset="0"/>
              <a:ea typeface="Cambria" panose="02040503050406030204" pitchFamily="18" charset="0"/>
              <a:cs typeface="+mn-cs"/>
            </a:rPr>
            <a:t>				</a:t>
          </a:r>
        </a:p>
        <a:p>
          <a:pPr lvl="0" algn="l" defTabSz="711200">
            <a:lnSpc>
              <a:spcPct val="100000"/>
            </a:lnSpc>
            <a:spcBef>
              <a:spcPct val="0"/>
            </a:spcBef>
            <a:spcAft>
              <a:spcPct val="35000"/>
            </a:spcAft>
          </a:pPr>
          <a:r>
            <a:rPr lang="en-GB" sz="1600" b="0" i="0" kern="1200" baseline="0" dirty="0">
              <a:solidFill>
                <a:sysClr val="windowText" lastClr="000000"/>
              </a:solidFill>
              <a:latin typeface="Cambria" panose="02040503050406030204" pitchFamily="18" charset="0"/>
              <a:ea typeface="Cambria" panose="02040503050406030204" pitchFamily="18" charset="0"/>
              <a:cs typeface="+mn-cs"/>
            </a:rPr>
            <a:t>Monitoring and Evaluation Department</a:t>
          </a:r>
          <a:endParaRPr lang="aa-ET" sz="1600" kern="1200" dirty="0">
            <a:solidFill>
              <a:sysClr val="windowText" lastClr="000000"/>
            </a:solidFill>
            <a:latin typeface="Cambria" panose="02040503050406030204" pitchFamily="18" charset="0"/>
            <a:ea typeface="Cambria" panose="02040503050406030204" pitchFamily="18" charset="0"/>
            <a:cs typeface="+mn-cs"/>
          </a:endParaRPr>
        </a:p>
      </dsp:txBody>
      <dsp:txXfrm>
        <a:off x="1920795" y="2142516"/>
        <a:ext cx="2655848" cy="1126723"/>
      </dsp:txXfrm>
    </dsp:sp>
    <dsp:sp modelId="{07C03266-FA2E-4967-B3D8-9BCDDB531457}">
      <dsp:nvSpPr>
        <dsp:cNvPr id="0" name=""/>
        <dsp:cNvSpPr/>
      </dsp:nvSpPr>
      <dsp:spPr>
        <a:xfrm>
          <a:off x="5039405" y="2142516"/>
          <a:ext cx="1126723" cy="1126723"/>
        </a:xfrm>
        <a:prstGeom prst="ellipse">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1">
          <a:scrgbClr r="0" g="0" b="0"/>
        </a:effectRef>
        <a:fontRef idx="minor"/>
      </dsp:style>
    </dsp:sp>
    <dsp:sp modelId="{C7648A5C-41AD-4C16-B84E-60E183953271}">
      <dsp:nvSpPr>
        <dsp:cNvPr id="0" name=""/>
        <dsp:cNvSpPr/>
      </dsp:nvSpPr>
      <dsp:spPr>
        <a:xfrm>
          <a:off x="5300111" y="2309844"/>
          <a:ext cx="653499" cy="653499"/>
        </a:xfrm>
        <a:prstGeom prst="rect">
          <a:avLst/>
        </a:prstGeom>
        <a:blipFill>
          <a:blip xmlns:r="http://schemas.openxmlformats.org/officeDocument/2006/relationships" r:embed="rId7" cstate="print">
            <a:extLst>
              <a:ext uri="{28A0092B-C50C-407E-A947-70E740481C1C}">
                <a14:useLocalDpi xmlns:a14="http://schemas.microsoft.com/office/drawing/2010/main" val="0"/>
              </a:ext>
              <a:ext uri="{96DAC541-7B7A-43D3-8B79-37D633B846F1}">
                <asvg:svgBlip xmlns:asvg="http://schemas.microsoft.com/office/drawing/2016/SVG/main" xmlns="" r:embed="rId8"/>
              </a:ext>
            </a:extLst>
          </a:blip>
          <a:stretch>
            <a:fillRect/>
          </a:stretch>
        </a:blipFill>
        <a:ln>
          <a:noFill/>
        </a:ln>
        <a:effectLst/>
        <a:scene3d>
          <a:camera prst="orthographicFront">
            <a:rot lat="0" lon="0" rev="0"/>
          </a:camera>
          <a:lightRig rig="contrasting" dir="t">
            <a:rot lat="0" lon="0" rev="1500000"/>
          </a:lightRig>
        </a:scene3d>
        <a:sp3d prstMaterial="dkEdge">
          <a:bevelT w="8200" h="38100"/>
        </a:sp3d>
      </dsp:spPr>
      <dsp:style>
        <a:lnRef idx="0">
          <a:scrgbClr r="0" g="0" b="0"/>
        </a:lnRef>
        <a:fillRef idx="2">
          <a:scrgbClr r="0" g="0" b="0"/>
        </a:fillRef>
        <a:effectRef idx="1">
          <a:scrgbClr r="0" g="0" b="0"/>
        </a:effectRef>
        <a:fontRef idx="minor">
          <a:schemeClr val="dk1"/>
        </a:fontRef>
      </dsp:style>
    </dsp:sp>
    <dsp:sp modelId="{3A81B699-66C9-4185-87BD-9FFDED295EF7}">
      <dsp:nvSpPr>
        <dsp:cNvPr id="0" name=""/>
        <dsp:cNvSpPr/>
      </dsp:nvSpPr>
      <dsp:spPr>
        <a:xfrm>
          <a:off x="6407569" y="2142516"/>
          <a:ext cx="2655848" cy="1126723"/>
        </a:xfrm>
        <a:prstGeom prst="rect">
          <a:avLst/>
        </a:prstGeom>
        <a:gradFill rotWithShape="0">
          <a:gsLst>
            <a:gs pos="0">
              <a:sysClr val="window" lastClr="FFFFFF">
                <a:hueOff val="0"/>
                <a:satOff val="0"/>
                <a:lumOff val="0"/>
                <a:alphaOff val="0"/>
                <a:tint val="65000"/>
                <a:shade val="92000"/>
                <a:satMod val="130000"/>
              </a:sysClr>
            </a:gs>
            <a:gs pos="45000">
              <a:sysClr val="window" lastClr="FFFFFF">
                <a:hueOff val="0"/>
                <a:satOff val="0"/>
                <a:lumOff val="0"/>
                <a:alphaOff val="0"/>
                <a:tint val="60000"/>
                <a:shade val="99000"/>
                <a:satMod val="120000"/>
              </a:sysClr>
            </a:gs>
            <a:gs pos="100000">
              <a:sysClr val="window" lastClr="FFFFFF">
                <a:hueOff val="0"/>
                <a:satOff val="0"/>
                <a:lumOff val="0"/>
                <a:alphaOff val="0"/>
                <a:tint val="55000"/>
                <a:satMod val="140000"/>
              </a:sysClr>
            </a:gs>
          </a:gsLst>
          <a:path path="circle">
            <a:fillToRect l="100000" t="100000" r="100000" b="100000"/>
          </a:path>
        </a:gradFill>
        <a:ln>
          <a:noFill/>
        </a:ln>
        <a:effectLst>
          <a:outerShdw blurRad="149987" dist="250190" dir="8460000" algn="ctr" rotWithShape="0">
            <a:srgbClr val="000000">
              <a:alpha val="28000"/>
            </a:srgbClr>
          </a:outerShdw>
        </a:effectLst>
        <a:scene3d>
          <a:camera prst="orthographicFront">
            <a:rot lat="0" lon="0" rev="0"/>
          </a:camera>
          <a:lightRig rig="contrasting" dir="t">
            <a:rot lat="0" lon="0" rev="1500000"/>
          </a:lightRig>
        </a:scene3d>
        <a:sp3d extrusionH="95250" prstMaterial="translucentPowder">
          <a:bevelT w="88900" h="88900"/>
        </a:sp3d>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lvl="0" algn="l" defTabSz="711200">
            <a:lnSpc>
              <a:spcPct val="100000"/>
            </a:lnSpc>
            <a:spcBef>
              <a:spcPct val="0"/>
            </a:spcBef>
            <a:spcAft>
              <a:spcPct val="35000"/>
            </a:spcAft>
          </a:pPr>
          <a:r>
            <a:rPr lang="en-GB" sz="1600" b="1" i="0" kern="1200" baseline="0" dirty="0">
              <a:solidFill>
                <a:sysClr val="windowText" lastClr="000000"/>
              </a:solidFill>
              <a:latin typeface="Cambria" panose="02040503050406030204" pitchFamily="18" charset="0"/>
              <a:ea typeface="Cambria" panose="02040503050406030204" pitchFamily="18" charset="0"/>
              <a:cs typeface="+mn-cs"/>
            </a:rPr>
            <a:t>MEPB</a:t>
          </a:r>
          <a:r>
            <a:rPr lang="en-GB" sz="1600" b="0" i="0" kern="1200" baseline="0" dirty="0">
              <a:solidFill>
                <a:sysClr val="windowText" lastClr="000000"/>
              </a:solidFill>
              <a:latin typeface="Cambria" panose="02040503050406030204" pitchFamily="18" charset="0"/>
              <a:ea typeface="Cambria" panose="02040503050406030204" pitchFamily="18" charset="0"/>
              <a:cs typeface="+mn-cs"/>
            </a:rPr>
            <a:t>			       	  </a:t>
          </a:r>
        </a:p>
        <a:p>
          <a:pPr lvl="0" algn="l" defTabSz="711200">
            <a:lnSpc>
              <a:spcPct val="100000"/>
            </a:lnSpc>
            <a:spcBef>
              <a:spcPct val="0"/>
            </a:spcBef>
            <a:spcAft>
              <a:spcPct val="35000"/>
            </a:spcAft>
          </a:pPr>
          <a:r>
            <a:rPr lang="en-GB" sz="1600" b="0" i="0" kern="1200" baseline="0" dirty="0">
              <a:solidFill>
                <a:sysClr val="windowText" lastClr="000000"/>
              </a:solidFill>
              <a:latin typeface="Cambria" panose="02040503050406030204" pitchFamily="18" charset="0"/>
              <a:ea typeface="Cambria" panose="02040503050406030204" pitchFamily="18" charset="0"/>
              <a:cs typeface="+mn-cs"/>
            </a:rPr>
            <a:t>Ministry of Economic Planning and Budget</a:t>
          </a:r>
          <a:endParaRPr lang="aa-ET" sz="1600" kern="1200" dirty="0">
            <a:solidFill>
              <a:sysClr val="windowText" lastClr="000000"/>
            </a:solidFill>
            <a:latin typeface="Cambria" panose="02040503050406030204" pitchFamily="18" charset="0"/>
            <a:ea typeface="Cambria" panose="02040503050406030204" pitchFamily="18" charset="0"/>
            <a:cs typeface="+mn-cs"/>
          </a:endParaRPr>
        </a:p>
      </dsp:txBody>
      <dsp:txXfrm>
        <a:off x="6407569" y="2142516"/>
        <a:ext cx="2655848" cy="1126723"/>
      </dsp:txXfrm>
    </dsp:sp>
    <dsp:sp modelId="{956FBDB6-0252-4217-88A6-95CBD674214A}">
      <dsp:nvSpPr>
        <dsp:cNvPr id="0" name=""/>
        <dsp:cNvSpPr/>
      </dsp:nvSpPr>
      <dsp:spPr>
        <a:xfrm>
          <a:off x="552631" y="4189238"/>
          <a:ext cx="1126723" cy="1126723"/>
        </a:xfrm>
        <a:prstGeom prst="ellipse">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1">
          <a:scrgbClr r="0" g="0" b="0"/>
        </a:effectRef>
        <a:fontRef idx="minor"/>
      </dsp:style>
    </dsp:sp>
    <dsp:sp modelId="{D8612C16-0AC9-4143-84A5-12F88136A10F}">
      <dsp:nvSpPr>
        <dsp:cNvPr id="0" name=""/>
        <dsp:cNvSpPr/>
      </dsp:nvSpPr>
      <dsp:spPr>
        <a:xfrm>
          <a:off x="789243" y="4425850"/>
          <a:ext cx="653499" cy="653499"/>
        </a:xfrm>
        <a:prstGeom prst="rect">
          <a:avLst/>
        </a:prstGeom>
        <a:blipFill>
          <a:blip xmlns:r="http://schemas.openxmlformats.org/officeDocument/2006/relationships" r:embed="rId9" cstate="print">
            <a:extLst>
              <a:ext uri="{28A0092B-C50C-407E-A947-70E740481C1C}">
                <a14:useLocalDpi xmlns:a14="http://schemas.microsoft.com/office/drawing/2010/main" val="0"/>
              </a:ext>
              <a:ext uri="{96DAC541-7B7A-43D3-8B79-37D633B846F1}">
                <asvg:svgBlip xmlns:asvg="http://schemas.microsoft.com/office/drawing/2016/SVG/main" xmlns="" r:embed="rId10"/>
              </a:ext>
            </a:extLst>
          </a:blip>
          <a:stretch>
            <a:fillRect/>
          </a:stretch>
        </a:blipFill>
        <a:ln>
          <a:noFill/>
        </a:ln>
        <a:effectLst/>
        <a:scene3d>
          <a:camera prst="orthographicFront">
            <a:rot lat="0" lon="0" rev="0"/>
          </a:camera>
          <a:lightRig rig="contrasting" dir="t">
            <a:rot lat="0" lon="0" rev="1500000"/>
          </a:lightRig>
        </a:scene3d>
        <a:sp3d prstMaterial="dkEdge">
          <a:bevelT w="8200" h="38100"/>
        </a:sp3d>
      </dsp:spPr>
      <dsp:style>
        <a:lnRef idx="0">
          <a:scrgbClr r="0" g="0" b="0"/>
        </a:lnRef>
        <a:fillRef idx="2">
          <a:scrgbClr r="0" g="0" b="0"/>
        </a:fillRef>
        <a:effectRef idx="1">
          <a:scrgbClr r="0" g="0" b="0"/>
        </a:effectRef>
        <a:fontRef idx="minor">
          <a:schemeClr val="dk1"/>
        </a:fontRef>
      </dsp:style>
    </dsp:sp>
    <dsp:sp modelId="{A036C6CB-198E-4B1C-A9A8-E7D7D69A7E0F}">
      <dsp:nvSpPr>
        <dsp:cNvPr id="0" name=""/>
        <dsp:cNvSpPr/>
      </dsp:nvSpPr>
      <dsp:spPr>
        <a:xfrm>
          <a:off x="1920795" y="4189238"/>
          <a:ext cx="2655848" cy="1126723"/>
        </a:xfrm>
        <a:prstGeom prst="rect">
          <a:avLst/>
        </a:prstGeom>
        <a:gradFill rotWithShape="0">
          <a:gsLst>
            <a:gs pos="0">
              <a:sysClr val="window" lastClr="FFFFFF">
                <a:hueOff val="0"/>
                <a:satOff val="0"/>
                <a:lumOff val="0"/>
                <a:alphaOff val="0"/>
                <a:tint val="65000"/>
                <a:shade val="92000"/>
                <a:satMod val="130000"/>
              </a:sysClr>
            </a:gs>
            <a:gs pos="45000">
              <a:sysClr val="window" lastClr="FFFFFF">
                <a:hueOff val="0"/>
                <a:satOff val="0"/>
                <a:lumOff val="0"/>
                <a:alphaOff val="0"/>
                <a:tint val="60000"/>
                <a:shade val="99000"/>
                <a:satMod val="120000"/>
              </a:sysClr>
            </a:gs>
            <a:gs pos="100000">
              <a:sysClr val="window" lastClr="FFFFFF">
                <a:hueOff val="0"/>
                <a:satOff val="0"/>
                <a:lumOff val="0"/>
                <a:alphaOff val="0"/>
                <a:tint val="55000"/>
                <a:satMod val="140000"/>
              </a:sysClr>
            </a:gs>
          </a:gsLst>
          <a:path path="circle">
            <a:fillToRect l="100000" t="100000" r="100000" b="100000"/>
          </a:path>
        </a:gradFill>
        <a:ln>
          <a:noFill/>
        </a:ln>
        <a:effectLst>
          <a:outerShdw blurRad="149987" dist="250190" dir="8460000" algn="ctr" rotWithShape="0">
            <a:srgbClr val="000000">
              <a:alpha val="28000"/>
            </a:srgbClr>
          </a:outerShdw>
        </a:effectLst>
        <a:scene3d>
          <a:camera prst="orthographicFront">
            <a:rot lat="0" lon="0" rev="0"/>
          </a:camera>
          <a:lightRig rig="contrasting" dir="t">
            <a:rot lat="0" lon="0" rev="1500000"/>
          </a:lightRig>
        </a:scene3d>
        <a:sp3d extrusionH="95250" prstMaterial="translucentPowder">
          <a:bevelT w="88900" h="88900"/>
        </a:sp3d>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lvl="0" algn="l" defTabSz="711200">
            <a:lnSpc>
              <a:spcPct val="100000"/>
            </a:lnSpc>
            <a:spcBef>
              <a:spcPct val="0"/>
            </a:spcBef>
            <a:spcAft>
              <a:spcPct val="35000"/>
            </a:spcAft>
          </a:pPr>
          <a:r>
            <a:rPr lang="en-US" sz="1600" b="1" kern="1200" dirty="0">
              <a:solidFill>
                <a:sysClr val="windowText" lastClr="000000"/>
              </a:solidFill>
              <a:latin typeface="Cambria" panose="02040503050406030204" pitchFamily="18" charset="0"/>
              <a:ea typeface="Cambria" panose="02040503050406030204" pitchFamily="18" charset="0"/>
              <a:cs typeface="+mn-cs"/>
            </a:rPr>
            <a:t>MOT          </a:t>
          </a:r>
          <a:r>
            <a:rPr lang="en-US" sz="1600" kern="1200" dirty="0">
              <a:solidFill>
                <a:sysClr val="windowText" lastClr="000000"/>
              </a:solidFill>
              <a:latin typeface="Cambria" panose="02040503050406030204" pitchFamily="18" charset="0"/>
              <a:ea typeface="Cambria" panose="02040503050406030204" pitchFamily="18" charset="0"/>
              <a:cs typeface="+mn-cs"/>
            </a:rPr>
            <a:t>           	</a:t>
          </a:r>
        </a:p>
        <a:p>
          <a:pPr lvl="0" algn="l" defTabSz="711200">
            <a:lnSpc>
              <a:spcPct val="100000"/>
            </a:lnSpc>
            <a:spcBef>
              <a:spcPct val="0"/>
            </a:spcBef>
            <a:spcAft>
              <a:spcPct val="35000"/>
            </a:spcAft>
          </a:pPr>
          <a:r>
            <a:rPr lang="en-US" sz="1600" kern="1200" dirty="0">
              <a:solidFill>
                <a:sysClr val="windowText" lastClr="000000"/>
              </a:solidFill>
              <a:latin typeface="Cambria" panose="02040503050406030204" pitchFamily="18" charset="0"/>
              <a:ea typeface="Cambria" panose="02040503050406030204" pitchFamily="18" charset="0"/>
              <a:cs typeface="+mn-cs"/>
            </a:rPr>
            <a:t>Ministry of Transportation</a:t>
          </a:r>
          <a:endParaRPr lang="aa-ET" sz="1600" b="1" kern="1200" dirty="0">
            <a:solidFill>
              <a:sysClr val="windowText" lastClr="000000"/>
            </a:solidFill>
            <a:latin typeface="Cambria" panose="02040503050406030204" pitchFamily="18" charset="0"/>
            <a:ea typeface="Cambria" panose="02040503050406030204" pitchFamily="18" charset="0"/>
            <a:cs typeface="+mn-cs"/>
          </a:endParaRPr>
        </a:p>
      </dsp:txBody>
      <dsp:txXfrm>
        <a:off x="1920795" y="4189238"/>
        <a:ext cx="2655848" cy="1126723"/>
      </dsp:txXfrm>
    </dsp:sp>
    <dsp:sp modelId="{C8094A6F-835D-4B26-B8A5-D178A1E9981A}">
      <dsp:nvSpPr>
        <dsp:cNvPr id="0" name=""/>
        <dsp:cNvSpPr/>
      </dsp:nvSpPr>
      <dsp:spPr>
        <a:xfrm>
          <a:off x="5039405" y="4189238"/>
          <a:ext cx="1126723" cy="1126723"/>
        </a:xfrm>
        <a:prstGeom prst="ellipse">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1">
          <a:scrgbClr r="0" g="0" b="0"/>
        </a:effectRef>
        <a:fontRef idx="minor"/>
      </dsp:style>
    </dsp:sp>
    <dsp:sp modelId="{953AC935-77EE-412B-B33D-7040AD5F4225}">
      <dsp:nvSpPr>
        <dsp:cNvPr id="0" name=""/>
        <dsp:cNvSpPr/>
      </dsp:nvSpPr>
      <dsp:spPr>
        <a:xfrm>
          <a:off x="5276017" y="4425850"/>
          <a:ext cx="653499" cy="653499"/>
        </a:xfrm>
        <a:prstGeom prst="rect">
          <a:avLst/>
        </a:prstGeom>
        <a:blipFill>
          <a:blip xmlns:r="http://schemas.openxmlformats.org/officeDocument/2006/relationships" r:embed="rId11" cstate="print">
            <a:extLst>
              <a:ext uri="{28A0092B-C50C-407E-A947-70E740481C1C}">
                <a14:useLocalDpi xmlns:a14="http://schemas.microsoft.com/office/drawing/2010/main" val="0"/>
              </a:ext>
              <a:ext uri="{96DAC541-7B7A-43D3-8B79-37D633B846F1}">
                <asvg:svgBlip xmlns:asvg="http://schemas.microsoft.com/office/drawing/2016/SVG/main" xmlns="" r:embed="rId12"/>
              </a:ext>
            </a:extLst>
          </a:blip>
          <a:srcRect/>
          <a:stretch>
            <a:fillRect/>
          </a:stretch>
        </a:blipFill>
        <a:ln>
          <a:noFill/>
        </a:ln>
        <a:effectLst/>
        <a:scene3d>
          <a:camera prst="orthographicFront">
            <a:rot lat="0" lon="0" rev="0"/>
          </a:camera>
          <a:lightRig rig="contrasting" dir="t">
            <a:rot lat="0" lon="0" rev="1500000"/>
          </a:lightRig>
        </a:scene3d>
        <a:sp3d prstMaterial="dkEdge">
          <a:bevelT w="8200" h="38100"/>
        </a:sp3d>
      </dsp:spPr>
      <dsp:style>
        <a:lnRef idx="0">
          <a:scrgbClr r="0" g="0" b="0"/>
        </a:lnRef>
        <a:fillRef idx="2">
          <a:scrgbClr r="0" g="0" b="0"/>
        </a:fillRef>
        <a:effectRef idx="1">
          <a:scrgbClr r="0" g="0" b="0"/>
        </a:effectRef>
        <a:fontRef idx="minor">
          <a:schemeClr val="dk1"/>
        </a:fontRef>
      </dsp:style>
    </dsp:sp>
    <dsp:sp modelId="{80A9CDDA-6E57-4157-8EBF-E8073F76FBF5}">
      <dsp:nvSpPr>
        <dsp:cNvPr id="0" name=""/>
        <dsp:cNvSpPr/>
      </dsp:nvSpPr>
      <dsp:spPr>
        <a:xfrm>
          <a:off x="6407569" y="4189238"/>
          <a:ext cx="2655848" cy="1126723"/>
        </a:xfrm>
        <a:prstGeom prst="rect">
          <a:avLst/>
        </a:prstGeom>
        <a:gradFill rotWithShape="0">
          <a:gsLst>
            <a:gs pos="0">
              <a:sysClr val="window" lastClr="FFFFFF">
                <a:hueOff val="0"/>
                <a:satOff val="0"/>
                <a:lumOff val="0"/>
                <a:alphaOff val="0"/>
                <a:tint val="65000"/>
                <a:shade val="92000"/>
                <a:satMod val="130000"/>
              </a:sysClr>
            </a:gs>
            <a:gs pos="45000">
              <a:sysClr val="window" lastClr="FFFFFF">
                <a:hueOff val="0"/>
                <a:satOff val="0"/>
                <a:lumOff val="0"/>
                <a:alphaOff val="0"/>
                <a:tint val="60000"/>
                <a:shade val="99000"/>
                <a:satMod val="120000"/>
              </a:sysClr>
            </a:gs>
            <a:gs pos="100000">
              <a:sysClr val="window" lastClr="FFFFFF">
                <a:hueOff val="0"/>
                <a:satOff val="0"/>
                <a:lumOff val="0"/>
                <a:alphaOff val="0"/>
                <a:tint val="55000"/>
                <a:satMod val="140000"/>
              </a:sysClr>
            </a:gs>
          </a:gsLst>
          <a:path path="circle">
            <a:fillToRect l="100000" t="100000" r="100000" b="100000"/>
          </a:path>
        </a:gradFill>
        <a:ln>
          <a:noFill/>
        </a:ln>
        <a:effectLst>
          <a:outerShdw blurRad="149987" dist="250190" dir="8460000" algn="ctr" rotWithShape="0">
            <a:srgbClr val="000000">
              <a:alpha val="28000"/>
            </a:srgbClr>
          </a:outerShdw>
        </a:effectLst>
        <a:scene3d>
          <a:camera prst="orthographicFront">
            <a:rot lat="0" lon="0" rev="0"/>
          </a:camera>
          <a:lightRig rig="contrasting" dir="t">
            <a:rot lat="0" lon="0" rev="1500000"/>
          </a:lightRig>
        </a:scene3d>
        <a:sp3d extrusionH="95250" prstMaterial="translucentPowder">
          <a:bevelT w="88900" h="88900"/>
        </a:sp3d>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lvl="0" algn="l" defTabSz="711200">
            <a:lnSpc>
              <a:spcPct val="100000"/>
            </a:lnSpc>
            <a:spcBef>
              <a:spcPct val="0"/>
            </a:spcBef>
            <a:spcAft>
              <a:spcPct val="35000"/>
            </a:spcAft>
          </a:pPr>
          <a:r>
            <a:rPr lang="en-US" sz="1600" b="1" kern="1200" dirty="0" err="1">
              <a:solidFill>
                <a:sysClr val="windowText" lastClr="000000"/>
              </a:solidFill>
              <a:latin typeface="Cambria" panose="02040503050406030204" pitchFamily="18" charset="0"/>
              <a:ea typeface="Cambria" panose="02040503050406030204" pitchFamily="18" charset="0"/>
              <a:cs typeface="+mn-cs"/>
            </a:rPr>
            <a:t>MoW&amp;I</a:t>
          </a:r>
          <a:r>
            <a:rPr lang="en-US" sz="1600" b="1" kern="1200" dirty="0">
              <a:solidFill>
                <a:sysClr val="windowText" lastClr="000000"/>
              </a:solidFill>
              <a:latin typeface="Cambria" panose="02040503050406030204" pitchFamily="18" charset="0"/>
              <a:ea typeface="Cambria" panose="02040503050406030204" pitchFamily="18" charset="0"/>
              <a:cs typeface="+mn-cs"/>
            </a:rPr>
            <a:t>	</a:t>
          </a:r>
          <a:r>
            <a:rPr lang="en-US" sz="1600" kern="1200" dirty="0">
              <a:solidFill>
                <a:sysClr val="windowText" lastClr="000000"/>
              </a:solidFill>
              <a:latin typeface="Cambria" panose="02040503050406030204" pitchFamily="18" charset="0"/>
              <a:ea typeface="Cambria" panose="02040503050406030204" pitchFamily="18" charset="0"/>
              <a:cs typeface="+mn-cs"/>
            </a:rPr>
            <a:t>			</a:t>
          </a:r>
        </a:p>
        <a:p>
          <a:pPr lvl="0" algn="l" defTabSz="711200">
            <a:lnSpc>
              <a:spcPct val="100000"/>
            </a:lnSpc>
            <a:spcBef>
              <a:spcPct val="0"/>
            </a:spcBef>
            <a:spcAft>
              <a:spcPct val="35000"/>
            </a:spcAft>
          </a:pPr>
          <a:r>
            <a:rPr lang="en-GB" sz="1600" b="0" i="0" kern="1200" baseline="0" dirty="0">
              <a:solidFill>
                <a:sysClr val="windowText" lastClr="000000"/>
              </a:solidFill>
              <a:latin typeface="Cambria" panose="02040503050406030204" pitchFamily="18" charset="0"/>
              <a:ea typeface="Cambria" panose="02040503050406030204" pitchFamily="18" charset="0"/>
              <a:cs typeface="+mn-cs"/>
            </a:rPr>
            <a:t>Ministry of Works &amp; Infrastructure</a:t>
          </a:r>
          <a:endParaRPr lang="aa-ET" sz="1600" kern="1200" dirty="0">
            <a:solidFill>
              <a:sysClr val="windowText" lastClr="000000"/>
            </a:solidFill>
            <a:latin typeface="Cambria" panose="02040503050406030204" pitchFamily="18" charset="0"/>
            <a:ea typeface="Cambria" panose="02040503050406030204" pitchFamily="18" charset="0"/>
            <a:cs typeface="+mn-cs"/>
          </a:endParaRPr>
        </a:p>
      </dsp:txBody>
      <dsp:txXfrm>
        <a:off x="6407569" y="4189238"/>
        <a:ext cx="2655848" cy="1126723"/>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759A1CA-261E-4433-8E57-44AF78C96721}">
      <dsp:nvSpPr>
        <dsp:cNvPr id="0" name=""/>
        <dsp:cNvSpPr/>
      </dsp:nvSpPr>
      <dsp:spPr>
        <a:xfrm>
          <a:off x="0" y="151166"/>
          <a:ext cx="3063655" cy="445440"/>
        </a:xfrm>
        <a:prstGeom prst="roundRect">
          <a:avLst/>
        </a:prstGeom>
        <a:solidFill>
          <a:schemeClr val="accent2">
            <a:lumMod val="60000"/>
            <a:lumOff val="40000"/>
          </a:schemeClr>
        </a:solidFill>
        <a:ln>
          <a:noFill/>
        </a:ln>
        <a:effectLst>
          <a:outerShdw blurRad="44450" dist="27940" dir="5400000" algn="ctr" rotWithShape="0">
            <a:srgbClr val="000000">
              <a:alpha val="32000"/>
            </a:srgbClr>
          </a:outerShdw>
        </a:effectLst>
        <a:scene3d>
          <a:camera prst="orthographicFront">
            <a:rot lat="0" lon="0" rev="0"/>
          </a:camera>
          <a:lightRig rig="balanced" dir="t">
            <a:rot lat="0" lon="0" rev="8700000"/>
          </a:lightRig>
        </a:scene3d>
        <a:sp3d>
          <a:bevelT w="190500" h="38100"/>
        </a:sp3d>
      </dsp:spPr>
      <dsp:style>
        <a:lnRef idx="0">
          <a:scrgbClr r="0" g="0" b="0"/>
        </a:lnRef>
        <a:fillRef idx="3">
          <a:scrgbClr r="0" g="0" b="0"/>
        </a:fillRef>
        <a:effectRef idx="2">
          <a:scrgbClr r="0" g="0" b="0"/>
        </a:effectRef>
        <a:fontRef idx="minor">
          <a:schemeClr val="lt1"/>
        </a:fontRef>
      </dsp:style>
      <dsp:txBody>
        <a:bodyPr spcFirstLastPara="0" vert="horz" wrap="square" lIns="83820" tIns="83820" rIns="83820" bIns="83820" numCol="1" spcCol="1270" anchor="ctr" anchorCtr="0">
          <a:noAutofit/>
        </a:bodyPr>
        <a:lstStyle/>
        <a:p>
          <a:pPr lvl="0" algn="ctr" defTabSz="977900">
            <a:lnSpc>
              <a:spcPct val="90000"/>
            </a:lnSpc>
            <a:spcBef>
              <a:spcPct val="0"/>
            </a:spcBef>
            <a:spcAft>
              <a:spcPct val="35000"/>
            </a:spcAft>
          </a:pPr>
          <a:r>
            <a:rPr lang="en-US" sz="2200" b="1" kern="1200" dirty="0">
              <a:solidFill>
                <a:schemeClr val="tx1"/>
              </a:solidFill>
              <a:effectLst/>
              <a:latin typeface="Cambria" panose="02040503050406030204" pitchFamily="18" charset="0"/>
              <a:ea typeface="Cambria" panose="02040503050406030204" pitchFamily="18" charset="0"/>
            </a:rPr>
            <a:t>ACKNOWLEDGEMENT</a:t>
          </a:r>
          <a:endParaRPr lang="aa-ET" sz="2200" b="1" kern="1200" dirty="0">
            <a:solidFill>
              <a:schemeClr val="tx1"/>
            </a:solidFill>
            <a:effectLst/>
            <a:latin typeface="Cambria" panose="02040503050406030204" pitchFamily="18" charset="0"/>
            <a:ea typeface="Cambria" panose="02040503050406030204" pitchFamily="18" charset="0"/>
          </a:endParaRPr>
        </a:p>
      </dsp:txBody>
      <dsp:txXfrm>
        <a:off x="21745" y="172911"/>
        <a:ext cx="3020165" cy="401950"/>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CB21E0B-D2E3-4BD9-8088-4C0B4F2D16CD}">
      <dsp:nvSpPr>
        <dsp:cNvPr id="0" name=""/>
        <dsp:cNvSpPr/>
      </dsp:nvSpPr>
      <dsp:spPr>
        <a:xfrm>
          <a:off x="-6434704" y="-984192"/>
          <a:ext cx="7659041" cy="7659041"/>
        </a:xfrm>
        <a:prstGeom prst="blockArc">
          <a:avLst>
            <a:gd name="adj1" fmla="val 18900000"/>
            <a:gd name="adj2" fmla="val 2700000"/>
            <a:gd name="adj3" fmla="val 282"/>
          </a:avLst>
        </a:prstGeom>
        <a:noFill/>
        <a:ln w="12700" cap="flat" cmpd="sng" algn="ctr">
          <a:noFill/>
          <a:prstDash val="solid"/>
          <a:miter lim="800000"/>
        </a:ln>
        <a:effectLst>
          <a:outerShdw blurRad="149987" dist="250190" dir="8460000" algn="ctr" rotWithShape="0">
            <a:srgbClr val="000000">
              <a:alpha val="28000"/>
            </a:srgbClr>
          </a:outerShdw>
        </a:effectLst>
        <a:scene3d>
          <a:camera prst="orthographicFront">
            <a:rot lat="0" lon="0" rev="0"/>
          </a:camera>
          <a:lightRig rig="contrasting" dir="t">
            <a:rot lat="0" lon="0" rev="1500000"/>
          </a:lightRig>
        </a:scene3d>
        <a:sp3d prstMaterial="metal">
          <a:bevelT w="88900" h="88900"/>
        </a:sp3d>
      </dsp:spPr>
      <dsp:style>
        <a:lnRef idx="2">
          <a:scrgbClr r="0" g="0" b="0"/>
        </a:lnRef>
        <a:fillRef idx="0">
          <a:scrgbClr r="0" g="0" b="0"/>
        </a:fillRef>
        <a:effectRef idx="0">
          <a:scrgbClr r="0" g="0" b="0"/>
        </a:effectRef>
        <a:fontRef idx="minor"/>
      </dsp:style>
    </dsp:sp>
    <dsp:sp modelId="{91150B3C-DB79-4873-B3F2-5A412B319BFB}">
      <dsp:nvSpPr>
        <dsp:cNvPr id="0" name=""/>
        <dsp:cNvSpPr/>
      </dsp:nvSpPr>
      <dsp:spPr>
        <a:xfrm>
          <a:off x="455750" y="299669"/>
          <a:ext cx="11133364" cy="599112"/>
        </a:xfrm>
        <a:prstGeom prst="rect">
          <a:avLst/>
        </a:prstGeom>
        <a:gradFill rotWithShape="0">
          <a:gsLst>
            <a:gs pos="0">
              <a:schemeClr val="lt1">
                <a:hueOff val="0"/>
                <a:satOff val="0"/>
                <a:lumOff val="0"/>
                <a:alphaOff val="0"/>
                <a:satMod val="103000"/>
                <a:lumMod val="102000"/>
                <a:tint val="94000"/>
              </a:schemeClr>
            </a:gs>
            <a:gs pos="50000">
              <a:schemeClr val="lt1">
                <a:hueOff val="0"/>
                <a:satOff val="0"/>
                <a:lumOff val="0"/>
                <a:alphaOff val="0"/>
                <a:satMod val="110000"/>
                <a:lumMod val="100000"/>
                <a:shade val="100000"/>
              </a:schemeClr>
            </a:gs>
            <a:gs pos="100000">
              <a:schemeClr val="lt1">
                <a:hueOff val="0"/>
                <a:satOff val="0"/>
                <a:lumOff val="0"/>
                <a:alphaOff val="0"/>
                <a:lumMod val="99000"/>
                <a:satMod val="120000"/>
                <a:shade val="78000"/>
              </a:schemeClr>
            </a:gs>
          </a:gsLst>
          <a:lin ang="5400000" scaled="0"/>
        </a:gradFill>
        <a:ln>
          <a:noFill/>
        </a:ln>
        <a:effectLst>
          <a:outerShdw blurRad="149987" dist="250190" dir="8460000" algn="ctr" rotWithShape="0">
            <a:srgbClr val="000000">
              <a:alpha val="28000"/>
            </a:srgbClr>
          </a:outerShdw>
        </a:effectLst>
        <a:scene3d>
          <a:camera prst="orthographicFront">
            <a:rot lat="0" lon="0" rev="0"/>
          </a:camera>
          <a:lightRig rig="contrasting" dir="t">
            <a:rot lat="0" lon="0" rev="1500000"/>
          </a:lightRig>
        </a:scene3d>
        <a:sp3d prstMaterial="metal">
          <a:bevelT w="88900" h="88900"/>
        </a:sp3d>
      </dsp:spPr>
      <dsp:style>
        <a:lnRef idx="0">
          <a:scrgbClr r="0" g="0" b="0"/>
        </a:lnRef>
        <a:fillRef idx="3">
          <a:scrgbClr r="0" g="0" b="0"/>
        </a:fillRef>
        <a:effectRef idx="3">
          <a:scrgbClr r="0" g="0" b="0"/>
        </a:effectRef>
        <a:fontRef idx="minor">
          <a:schemeClr val="lt1"/>
        </a:fontRef>
      </dsp:style>
      <dsp:txBody>
        <a:bodyPr spcFirstLastPara="0" vert="horz" wrap="square" lIns="475545" tIns="40640" rIns="40640" bIns="40640" numCol="1" spcCol="1270" anchor="ctr" anchorCtr="0">
          <a:noAutofit/>
        </a:bodyPr>
        <a:lstStyle/>
        <a:p>
          <a:pPr lvl="0" algn="l" defTabSz="711200" rtl="0">
            <a:lnSpc>
              <a:spcPct val="90000"/>
            </a:lnSpc>
            <a:spcBef>
              <a:spcPct val="0"/>
            </a:spcBef>
            <a:spcAft>
              <a:spcPct val="35000"/>
            </a:spcAft>
          </a:pPr>
          <a:r>
            <a:rPr lang="en-GB" sz="1600" b="0" i="0" kern="1200" baseline="0" dirty="0">
              <a:latin typeface="Cambria" panose="02040503050406030204" pitchFamily="18" charset="0"/>
              <a:ea typeface="Cambria" panose="02040503050406030204" pitchFamily="18" charset="0"/>
            </a:rPr>
            <a:t>A special appreciation  to the Management of the Ministry of Economic Planning and Budget (MEPB) for their continuous support throughout the </a:t>
          </a:r>
          <a:r>
            <a:rPr lang="en-US" sz="1600" b="0" i="0" kern="1200" baseline="0" dirty="0">
              <a:latin typeface="Cambria" panose="02040503050406030204" pitchFamily="18" charset="0"/>
              <a:ea typeface="Cambria" panose="02040503050406030204" pitchFamily="18" charset="0"/>
            </a:rPr>
            <a:t>evaluation study on the abandoned projects statewide from 2012 till date.</a:t>
          </a:r>
          <a:endParaRPr lang="en-US" sz="1600" kern="1200" dirty="0">
            <a:latin typeface="Cambria" panose="02040503050406030204" pitchFamily="18" charset="0"/>
            <a:ea typeface="Cambria" panose="02040503050406030204" pitchFamily="18" charset="0"/>
          </a:endParaRPr>
        </a:p>
      </dsp:txBody>
      <dsp:txXfrm>
        <a:off x="455750" y="299669"/>
        <a:ext cx="11133364" cy="599112"/>
      </dsp:txXfrm>
    </dsp:sp>
    <dsp:sp modelId="{95DDF481-FE00-4BC7-87C2-C5063867DC18}">
      <dsp:nvSpPr>
        <dsp:cNvPr id="0" name=""/>
        <dsp:cNvSpPr/>
      </dsp:nvSpPr>
      <dsp:spPr>
        <a:xfrm>
          <a:off x="81305" y="224780"/>
          <a:ext cx="748890" cy="748890"/>
        </a:xfrm>
        <a:prstGeom prst="ellipse">
          <a:avLst/>
        </a:prstGeom>
        <a:solidFill>
          <a:schemeClr val="lt1">
            <a:hueOff val="0"/>
            <a:satOff val="0"/>
            <a:lumOff val="0"/>
            <a:alphaOff val="0"/>
          </a:schemeClr>
        </a:solidFill>
        <a:ln w="6350" cap="flat" cmpd="sng" algn="ctr">
          <a:noFill/>
          <a:prstDash val="solid"/>
          <a:miter lim="800000"/>
        </a:ln>
        <a:effectLst>
          <a:outerShdw blurRad="149987" dist="250190" dir="8460000" algn="ctr" rotWithShape="0">
            <a:srgbClr val="000000">
              <a:alpha val="28000"/>
            </a:srgbClr>
          </a:outerShdw>
        </a:effectLst>
        <a:scene3d>
          <a:camera prst="orthographicFront">
            <a:rot lat="0" lon="0" rev="0"/>
          </a:camera>
          <a:lightRig rig="contrasting" dir="t">
            <a:rot lat="0" lon="0" rev="1500000"/>
          </a:lightRig>
        </a:scene3d>
        <a:sp3d prstMaterial="metal">
          <a:bevelT w="88900" h="88900"/>
        </a:sp3d>
      </dsp:spPr>
      <dsp:style>
        <a:lnRef idx="1">
          <a:scrgbClr r="0" g="0" b="0"/>
        </a:lnRef>
        <a:fillRef idx="1">
          <a:scrgbClr r="0" g="0" b="0"/>
        </a:fillRef>
        <a:effectRef idx="2">
          <a:scrgbClr r="0" g="0" b="0"/>
        </a:effectRef>
        <a:fontRef idx="minor"/>
      </dsp:style>
    </dsp:sp>
    <dsp:sp modelId="{AE28C1EC-04EE-4D4E-9D04-8BD1B845CBB3}">
      <dsp:nvSpPr>
        <dsp:cNvPr id="0" name=""/>
        <dsp:cNvSpPr/>
      </dsp:nvSpPr>
      <dsp:spPr>
        <a:xfrm>
          <a:off x="948561" y="1198224"/>
          <a:ext cx="10640553" cy="599112"/>
        </a:xfrm>
        <a:prstGeom prst="rect">
          <a:avLst/>
        </a:prstGeom>
        <a:gradFill rotWithShape="0">
          <a:gsLst>
            <a:gs pos="0">
              <a:schemeClr val="lt1">
                <a:hueOff val="0"/>
                <a:satOff val="0"/>
                <a:lumOff val="0"/>
                <a:alphaOff val="0"/>
                <a:satMod val="103000"/>
                <a:lumMod val="102000"/>
                <a:tint val="94000"/>
              </a:schemeClr>
            </a:gs>
            <a:gs pos="50000">
              <a:schemeClr val="lt1">
                <a:hueOff val="0"/>
                <a:satOff val="0"/>
                <a:lumOff val="0"/>
                <a:alphaOff val="0"/>
                <a:satMod val="110000"/>
                <a:lumMod val="100000"/>
                <a:shade val="100000"/>
              </a:schemeClr>
            </a:gs>
            <a:gs pos="100000">
              <a:schemeClr val="lt1">
                <a:hueOff val="0"/>
                <a:satOff val="0"/>
                <a:lumOff val="0"/>
                <a:alphaOff val="0"/>
                <a:lumMod val="99000"/>
                <a:satMod val="120000"/>
                <a:shade val="78000"/>
              </a:schemeClr>
            </a:gs>
          </a:gsLst>
          <a:lin ang="5400000" scaled="0"/>
        </a:gradFill>
        <a:ln>
          <a:noFill/>
        </a:ln>
        <a:effectLst>
          <a:outerShdw blurRad="149987" dist="250190" dir="8460000" algn="ctr" rotWithShape="0">
            <a:srgbClr val="000000">
              <a:alpha val="28000"/>
            </a:srgbClr>
          </a:outerShdw>
        </a:effectLst>
        <a:scene3d>
          <a:camera prst="orthographicFront">
            <a:rot lat="0" lon="0" rev="0"/>
          </a:camera>
          <a:lightRig rig="contrasting" dir="t">
            <a:rot lat="0" lon="0" rev="1500000"/>
          </a:lightRig>
        </a:scene3d>
        <a:sp3d prstMaterial="metal">
          <a:bevelT w="88900" h="88900"/>
        </a:sp3d>
      </dsp:spPr>
      <dsp:style>
        <a:lnRef idx="0">
          <a:scrgbClr r="0" g="0" b="0"/>
        </a:lnRef>
        <a:fillRef idx="3">
          <a:scrgbClr r="0" g="0" b="0"/>
        </a:fillRef>
        <a:effectRef idx="3">
          <a:scrgbClr r="0" g="0" b="0"/>
        </a:effectRef>
        <a:fontRef idx="minor">
          <a:schemeClr val="lt1"/>
        </a:fontRef>
      </dsp:style>
      <dsp:txBody>
        <a:bodyPr spcFirstLastPara="0" vert="horz" wrap="square" lIns="475545" tIns="40640" rIns="40640" bIns="40640" numCol="1" spcCol="1270" anchor="ctr" anchorCtr="0">
          <a:noAutofit/>
        </a:bodyPr>
        <a:lstStyle/>
        <a:p>
          <a:pPr lvl="0" algn="just" defTabSz="711200">
            <a:lnSpc>
              <a:spcPct val="90000"/>
            </a:lnSpc>
            <a:spcBef>
              <a:spcPct val="0"/>
            </a:spcBef>
            <a:spcAft>
              <a:spcPct val="35000"/>
            </a:spcAft>
          </a:pPr>
          <a:r>
            <a:rPr lang="en-GB" sz="1600" b="0" i="0" kern="1200" baseline="0">
              <a:latin typeface="Cambria" panose="02040503050406030204" pitchFamily="18" charset="0"/>
              <a:ea typeface="Cambria" panose="02040503050406030204" pitchFamily="18" charset="0"/>
            </a:rPr>
            <a:t>Worthy of mentioning is the Honourable Commissioner Mr. Samuel Avwerosuo Egube, who aided the success of this study in his best. He is keenly interested in the success of the State to achieve her T.H.E.M.E.S Agenda</a:t>
          </a:r>
          <a:r>
            <a:rPr lang="en-GB" sz="1600" b="0" i="0" kern="1200">
              <a:latin typeface="Cambria" panose="02040503050406030204" pitchFamily="18" charset="0"/>
              <a:ea typeface="Cambria" panose="02040503050406030204" pitchFamily="18" charset="0"/>
            </a:rPr>
            <a:t> as well as Department to deliver its mandate.</a:t>
          </a:r>
          <a:endParaRPr lang="en-US" sz="1600" kern="1200" dirty="0">
            <a:latin typeface="Cambria" panose="02040503050406030204" pitchFamily="18" charset="0"/>
            <a:ea typeface="Cambria" panose="02040503050406030204" pitchFamily="18" charset="0"/>
          </a:endParaRPr>
        </a:p>
      </dsp:txBody>
      <dsp:txXfrm>
        <a:off x="948561" y="1198224"/>
        <a:ext cx="10640553" cy="599112"/>
      </dsp:txXfrm>
    </dsp:sp>
    <dsp:sp modelId="{D3CF6932-9137-488F-842D-36378B54FA9A}">
      <dsp:nvSpPr>
        <dsp:cNvPr id="0" name=""/>
        <dsp:cNvSpPr/>
      </dsp:nvSpPr>
      <dsp:spPr>
        <a:xfrm>
          <a:off x="574116" y="1123335"/>
          <a:ext cx="748890" cy="748890"/>
        </a:xfrm>
        <a:prstGeom prst="ellipse">
          <a:avLst/>
        </a:prstGeom>
        <a:solidFill>
          <a:schemeClr val="lt1">
            <a:hueOff val="0"/>
            <a:satOff val="0"/>
            <a:lumOff val="0"/>
            <a:alphaOff val="0"/>
          </a:schemeClr>
        </a:solidFill>
        <a:ln w="6350" cap="flat" cmpd="sng" algn="ctr">
          <a:noFill/>
          <a:prstDash val="solid"/>
          <a:miter lim="800000"/>
        </a:ln>
        <a:effectLst>
          <a:outerShdw blurRad="149987" dist="250190" dir="8460000" algn="ctr" rotWithShape="0">
            <a:srgbClr val="000000">
              <a:alpha val="28000"/>
            </a:srgbClr>
          </a:outerShdw>
        </a:effectLst>
        <a:scene3d>
          <a:camera prst="orthographicFront">
            <a:rot lat="0" lon="0" rev="0"/>
          </a:camera>
          <a:lightRig rig="contrasting" dir="t">
            <a:rot lat="0" lon="0" rev="1500000"/>
          </a:lightRig>
        </a:scene3d>
        <a:sp3d prstMaterial="metal">
          <a:bevelT w="88900" h="88900"/>
        </a:sp3d>
      </dsp:spPr>
      <dsp:style>
        <a:lnRef idx="1">
          <a:scrgbClr r="0" g="0" b="0"/>
        </a:lnRef>
        <a:fillRef idx="1">
          <a:scrgbClr r="0" g="0" b="0"/>
        </a:fillRef>
        <a:effectRef idx="2">
          <a:scrgbClr r="0" g="0" b="0"/>
        </a:effectRef>
        <a:fontRef idx="minor"/>
      </dsp:style>
    </dsp:sp>
    <dsp:sp modelId="{0C15A1C3-0F81-4B89-88FF-F7144F63559C}">
      <dsp:nvSpPr>
        <dsp:cNvPr id="0" name=""/>
        <dsp:cNvSpPr/>
      </dsp:nvSpPr>
      <dsp:spPr>
        <a:xfrm>
          <a:off x="1173911" y="2096779"/>
          <a:ext cx="10415203" cy="599112"/>
        </a:xfrm>
        <a:prstGeom prst="rect">
          <a:avLst/>
        </a:prstGeom>
        <a:gradFill rotWithShape="0">
          <a:gsLst>
            <a:gs pos="0">
              <a:schemeClr val="lt1">
                <a:hueOff val="0"/>
                <a:satOff val="0"/>
                <a:lumOff val="0"/>
                <a:alphaOff val="0"/>
                <a:satMod val="103000"/>
                <a:lumMod val="102000"/>
                <a:tint val="94000"/>
              </a:schemeClr>
            </a:gs>
            <a:gs pos="50000">
              <a:schemeClr val="lt1">
                <a:hueOff val="0"/>
                <a:satOff val="0"/>
                <a:lumOff val="0"/>
                <a:alphaOff val="0"/>
                <a:satMod val="110000"/>
                <a:lumMod val="100000"/>
                <a:shade val="100000"/>
              </a:schemeClr>
            </a:gs>
            <a:gs pos="100000">
              <a:schemeClr val="lt1">
                <a:hueOff val="0"/>
                <a:satOff val="0"/>
                <a:lumOff val="0"/>
                <a:alphaOff val="0"/>
                <a:lumMod val="99000"/>
                <a:satMod val="120000"/>
                <a:shade val="78000"/>
              </a:schemeClr>
            </a:gs>
          </a:gsLst>
          <a:lin ang="5400000" scaled="0"/>
        </a:gradFill>
        <a:ln>
          <a:noFill/>
        </a:ln>
        <a:effectLst>
          <a:outerShdw blurRad="149987" dist="250190" dir="8460000" algn="ctr" rotWithShape="0">
            <a:srgbClr val="000000">
              <a:alpha val="28000"/>
            </a:srgbClr>
          </a:outerShdw>
        </a:effectLst>
        <a:scene3d>
          <a:camera prst="orthographicFront">
            <a:rot lat="0" lon="0" rev="0"/>
          </a:camera>
          <a:lightRig rig="contrasting" dir="t">
            <a:rot lat="0" lon="0" rev="1500000"/>
          </a:lightRig>
        </a:scene3d>
        <a:sp3d prstMaterial="metal">
          <a:bevelT w="88900" h="88900"/>
        </a:sp3d>
      </dsp:spPr>
      <dsp:style>
        <a:lnRef idx="0">
          <a:scrgbClr r="0" g="0" b="0"/>
        </a:lnRef>
        <a:fillRef idx="3">
          <a:scrgbClr r="0" g="0" b="0"/>
        </a:fillRef>
        <a:effectRef idx="3">
          <a:scrgbClr r="0" g="0" b="0"/>
        </a:effectRef>
        <a:fontRef idx="minor">
          <a:schemeClr val="lt1"/>
        </a:fontRef>
      </dsp:style>
      <dsp:txBody>
        <a:bodyPr spcFirstLastPara="0" vert="horz" wrap="square" lIns="475545" tIns="40640" rIns="40640" bIns="40640" numCol="1" spcCol="1270" anchor="ctr" anchorCtr="0">
          <a:noAutofit/>
        </a:bodyPr>
        <a:lstStyle/>
        <a:p>
          <a:pPr lvl="0" algn="just" defTabSz="711200">
            <a:lnSpc>
              <a:spcPct val="90000"/>
            </a:lnSpc>
            <a:spcBef>
              <a:spcPct val="0"/>
            </a:spcBef>
            <a:spcAft>
              <a:spcPct val="35000"/>
            </a:spcAft>
          </a:pPr>
          <a:r>
            <a:rPr lang="en-GB" sz="1600" b="0" i="0" kern="1200" baseline="0" dirty="0">
              <a:latin typeface="Cambria" panose="02040503050406030204" pitchFamily="18" charset="0"/>
              <a:ea typeface="Cambria" panose="02040503050406030204" pitchFamily="18" charset="0"/>
            </a:rPr>
            <a:t>We are grateful for the unflinching support of the Special Adviser to the Governor on Economic Planning and Budget,  Aare  Bayo</a:t>
          </a:r>
          <a:r>
            <a:rPr lang="en-GB" sz="1600" b="0" i="0" kern="1200" dirty="0">
              <a:latin typeface="Cambria" panose="02040503050406030204" pitchFamily="18" charset="0"/>
              <a:ea typeface="Cambria" panose="02040503050406030204" pitchFamily="18" charset="0"/>
            </a:rPr>
            <a:t> Sodade who ceaselessly ensure we are in order and timely.</a:t>
          </a:r>
          <a:endParaRPr lang="en-US" sz="1600" kern="1200" dirty="0">
            <a:latin typeface="Cambria" panose="02040503050406030204" pitchFamily="18" charset="0"/>
            <a:ea typeface="Cambria" panose="02040503050406030204" pitchFamily="18" charset="0"/>
          </a:endParaRPr>
        </a:p>
      </dsp:txBody>
      <dsp:txXfrm>
        <a:off x="1173911" y="2096779"/>
        <a:ext cx="10415203" cy="599112"/>
      </dsp:txXfrm>
    </dsp:sp>
    <dsp:sp modelId="{9602C260-D6CF-42B2-9AC0-B5414E0A6738}">
      <dsp:nvSpPr>
        <dsp:cNvPr id="0" name=""/>
        <dsp:cNvSpPr/>
      </dsp:nvSpPr>
      <dsp:spPr>
        <a:xfrm>
          <a:off x="799466" y="2021890"/>
          <a:ext cx="748890" cy="748890"/>
        </a:xfrm>
        <a:prstGeom prst="ellipse">
          <a:avLst/>
        </a:prstGeom>
        <a:solidFill>
          <a:schemeClr val="lt1">
            <a:hueOff val="0"/>
            <a:satOff val="0"/>
            <a:lumOff val="0"/>
            <a:alphaOff val="0"/>
          </a:schemeClr>
        </a:solidFill>
        <a:ln w="6350" cap="flat" cmpd="sng" algn="ctr">
          <a:noFill/>
          <a:prstDash val="solid"/>
          <a:miter lim="800000"/>
        </a:ln>
        <a:effectLst>
          <a:outerShdw blurRad="149987" dist="250190" dir="8460000" algn="ctr" rotWithShape="0">
            <a:srgbClr val="000000">
              <a:alpha val="28000"/>
            </a:srgbClr>
          </a:outerShdw>
        </a:effectLst>
        <a:scene3d>
          <a:camera prst="orthographicFront">
            <a:rot lat="0" lon="0" rev="0"/>
          </a:camera>
          <a:lightRig rig="contrasting" dir="t">
            <a:rot lat="0" lon="0" rev="1500000"/>
          </a:lightRig>
        </a:scene3d>
        <a:sp3d prstMaterial="metal">
          <a:bevelT w="88900" h="88900"/>
        </a:sp3d>
      </dsp:spPr>
      <dsp:style>
        <a:lnRef idx="1">
          <a:scrgbClr r="0" g="0" b="0"/>
        </a:lnRef>
        <a:fillRef idx="1">
          <a:scrgbClr r="0" g="0" b="0"/>
        </a:fillRef>
        <a:effectRef idx="2">
          <a:scrgbClr r="0" g="0" b="0"/>
        </a:effectRef>
        <a:fontRef idx="minor"/>
      </dsp:style>
    </dsp:sp>
    <dsp:sp modelId="{67E2EE77-0C5E-4E22-AF2F-48CAD4616093}">
      <dsp:nvSpPr>
        <dsp:cNvPr id="0" name=""/>
        <dsp:cNvSpPr/>
      </dsp:nvSpPr>
      <dsp:spPr>
        <a:xfrm>
          <a:off x="1173911" y="2994764"/>
          <a:ext cx="10415203" cy="599112"/>
        </a:xfrm>
        <a:prstGeom prst="rect">
          <a:avLst/>
        </a:prstGeom>
        <a:gradFill rotWithShape="0">
          <a:gsLst>
            <a:gs pos="0">
              <a:schemeClr val="lt1">
                <a:hueOff val="0"/>
                <a:satOff val="0"/>
                <a:lumOff val="0"/>
                <a:alphaOff val="0"/>
                <a:satMod val="103000"/>
                <a:lumMod val="102000"/>
                <a:tint val="94000"/>
              </a:schemeClr>
            </a:gs>
            <a:gs pos="50000">
              <a:schemeClr val="lt1">
                <a:hueOff val="0"/>
                <a:satOff val="0"/>
                <a:lumOff val="0"/>
                <a:alphaOff val="0"/>
                <a:satMod val="110000"/>
                <a:lumMod val="100000"/>
                <a:shade val="100000"/>
              </a:schemeClr>
            </a:gs>
            <a:gs pos="100000">
              <a:schemeClr val="lt1">
                <a:hueOff val="0"/>
                <a:satOff val="0"/>
                <a:lumOff val="0"/>
                <a:alphaOff val="0"/>
                <a:lumMod val="99000"/>
                <a:satMod val="120000"/>
                <a:shade val="78000"/>
              </a:schemeClr>
            </a:gs>
          </a:gsLst>
          <a:lin ang="5400000" scaled="0"/>
        </a:gradFill>
        <a:ln>
          <a:noFill/>
        </a:ln>
        <a:effectLst>
          <a:outerShdw blurRad="149987" dist="250190" dir="8460000" algn="ctr" rotWithShape="0">
            <a:srgbClr val="000000">
              <a:alpha val="28000"/>
            </a:srgbClr>
          </a:outerShdw>
        </a:effectLst>
        <a:scene3d>
          <a:camera prst="orthographicFront">
            <a:rot lat="0" lon="0" rev="0"/>
          </a:camera>
          <a:lightRig rig="contrasting" dir="t">
            <a:rot lat="0" lon="0" rev="1500000"/>
          </a:lightRig>
        </a:scene3d>
        <a:sp3d prstMaterial="metal">
          <a:bevelT w="88900" h="88900"/>
        </a:sp3d>
      </dsp:spPr>
      <dsp:style>
        <a:lnRef idx="0">
          <a:scrgbClr r="0" g="0" b="0"/>
        </a:lnRef>
        <a:fillRef idx="3">
          <a:scrgbClr r="0" g="0" b="0"/>
        </a:fillRef>
        <a:effectRef idx="3">
          <a:scrgbClr r="0" g="0" b="0"/>
        </a:effectRef>
        <a:fontRef idx="minor">
          <a:schemeClr val="lt1"/>
        </a:fontRef>
      </dsp:style>
      <dsp:txBody>
        <a:bodyPr spcFirstLastPara="0" vert="horz" wrap="square" lIns="475545" tIns="40640" rIns="40640" bIns="40640" numCol="1" spcCol="1270" anchor="ctr" anchorCtr="0">
          <a:noAutofit/>
        </a:bodyPr>
        <a:lstStyle/>
        <a:p>
          <a:pPr lvl="0" algn="just" defTabSz="711200">
            <a:lnSpc>
              <a:spcPct val="90000"/>
            </a:lnSpc>
            <a:spcBef>
              <a:spcPct val="0"/>
            </a:spcBef>
            <a:spcAft>
              <a:spcPct val="35000"/>
            </a:spcAft>
          </a:pPr>
          <a:r>
            <a:rPr lang="en-GB" sz="1600" b="0" i="0" kern="1200" baseline="0" dirty="0">
              <a:latin typeface="Cambria" panose="02040503050406030204" pitchFamily="18" charset="0"/>
              <a:ea typeface="Cambria" panose="02040503050406030204" pitchFamily="18" charset="0"/>
            </a:rPr>
            <a:t>Words cannot express how grateful we are to our amiable Permanent Secretary, Mrs. </a:t>
          </a:r>
          <a:r>
            <a:rPr lang="en-GB" sz="1600" b="0" i="0" kern="1200" baseline="0" dirty="0" err="1">
              <a:latin typeface="Cambria" panose="02040503050406030204" pitchFamily="18" charset="0"/>
              <a:ea typeface="Cambria" panose="02040503050406030204" pitchFamily="18" charset="0"/>
            </a:rPr>
            <a:t>Adetutu</a:t>
          </a:r>
          <a:r>
            <a:rPr lang="en-GB" sz="1600" b="0" i="0" kern="1200" baseline="0" dirty="0">
              <a:latin typeface="Cambria" panose="02040503050406030204" pitchFamily="18" charset="0"/>
              <a:ea typeface="Cambria" panose="02040503050406030204" pitchFamily="18" charset="0"/>
            </a:rPr>
            <a:t> Abiola </a:t>
          </a:r>
          <a:r>
            <a:rPr lang="en-GB" sz="1600" b="0" i="0" kern="1200" baseline="0" dirty="0" err="1">
              <a:latin typeface="Cambria" panose="02040503050406030204" pitchFamily="18" charset="0"/>
              <a:ea typeface="Cambria" panose="02040503050406030204" pitchFamily="18" charset="0"/>
            </a:rPr>
            <a:t>Liadi</a:t>
          </a:r>
          <a:r>
            <a:rPr lang="en-GB" sz="1600" b="0" i="0" kern="1200" baseline="0" dirty="0">
              <a:latin typeface="Cambria" panose="02040503050406030204" pitchFamily="18" charset="0"/>
              <a:ea typeface="Cambria" panose="02040503050406030204" pitchFamily="18" charset="0"/>
            </a:rPr>
            <a:t>, for her selfless support and continuous guidance.</a:t>
          </a:r>
          <a:endParaRPr lang="en-US" sz="1600" kern="1200" dirty="0">
            <a:latin typeface="Cambria" panose="02040503050406030204" pitchFamily="18" charset="0"/>
            <a:ea typeface="Cambria" panose="02040503050406030204" pitchFamily="18" charset="0"/>
          </a:endParaRPr>
        </a:p>
      </dsp:txBody>
      <dsp:txXfrm>
        <a:off x="1173911" y="2994764"/>
        <a:ext cx="10415203" cy="599112"/>
      </dsp:txXfrm>
    </dsp:sp>
    <dsp:sp modelId="{A1FB6F47-19AA-47B5-BD78-707F024C4046}">
      <dsp:nvSpPr>
        <dsp:cNvPr id="0" name=""/>
        <dsp:cNvSpPr/>
      </dsp:nvSpPr>
      <dsp:spPr>
        <a:xfrm>
          <a:off x="799466" y="2919875"/>
          <a:ext cx="748890" cy="748890"/>
        </a:xfrm>
        <a:prstGeom prst="ellipse">
          <a:avLst/>
        </a:prstGeom>
        <a:solidFill>
          <a:schemeClr val="lt1">
            <a:hueOff val="0"/>
            <a:satOff val="0"/>
            <a:lumOff val="0"/>
            <a:alphaOff val="0"/>
          </a:schemeClr>
        </a:solidFill>
        <a:ln w="6350" cap="flat" cmpd="sng" algn="ctr">
          <a:noFill/>
          <a:prstDash val="solid"/>
          <a:miter lim="800000"/>
        </a:ln>
        <a:effectLst>
          <a:outerShdw blurRad="149987" dist="250190" dir="8460000" algn="ctr" rotWithShape="0">
            <a:srgbClr val="000000">
              <a:alpha val="28000"/>
            </a:srgbClr>
          </a:outerShdw>
        </a:effectLst>
        <a:scene3d>
          <a:camera prst="orthographicFront">
            <a:rot lat="0" lon="0" rev="0"/>
          </a:camera>
          <a:lightRig rig="contrasting" dir="t">
            <a:rot lat="0" lon="0" rev="1500000"/>
          </a:lightRig>
        </a:scene3d>
        <a:sp3d prstMaterial="metal">
          <a:bevelT w="88900" h="88900"/>
        </a:sp3d>
      </dsp:spPr>
      <dsp:style>
        <a:lnRef idx="1">
          <a:scrgbClr r="0" g="0" b="0"/>
        </a:lnRef>
        <a:fillRef idx="1">
          <a:scrgbClr r="0" g="0" b="0"/>
        </a:fillRef>
        <a:effectRef idx="2">
          <a:scrgbClr r="0" g="0" b="0"/>
        </a:effectRef>
        <a:fontRef idx="minor"/>
      </dsp:style>
    </dsp:sp>
    <dsp:sp modelId="{121510F1-D6A6-4F51-A162-7AA2E2E3581A}">
      <dsp:nvSpPr>
        <dsp:cNvPr id="0" name=""/>
        <dsp:cNvSpPr/>
      </dsp:nvSpPr>
      <dsp:spPr>
        <a:xfrm>
          <a:off x="948561" y="3893319"/>
          <a:ext cx="10640553" cy="599112"/>
        </a:xfrm>
        <a:prstGeom prst="rect">
          <a:avLst/>
        </a:prstGeom>
        <a:gradFill rotWithShape="0">
          <a:gsLst>
            <a:gs pos="0">
              <a:schemeClr val="lt1">
                <a:hueOff val="0"/>
                <a:satOff val="0"/>
                <a:lumOff val="0"/>
                <a:alphaOff val="0"/>
                <a:satMod val="103000"/>
                <a:lumMod val="102000"/>
                <a:tint val="94000"/>
              </a:schemeClr>
            </a:gs>
            <a:gs pos="50000">
              <a:schemeClr val="lt1">
                <a:hueOff val="0"/>
                <a:satOff val="0"/>
                <a:lumOff val="0"/>
                <a:alphaOff val="0"/>
                <a:satMod val="110000"/>
                <a:lumMod val="100000"/>
                <a:shade val="100000"/>
              </a:schemeClr>
            </a:gs>
            <a:gs pos="100000">
              <a:schemeClr val="lt1">
                <a:hueOff val="0"/>
                <a:satOff val="0"/>
                <a:lumOff val="0"/>
                <a:alphaOff val="0"/>
                <a:lumMod val="99000"/>
                <a:satMod val="120000"/>
                <a:shade val="78000"/>
              </a:schemeClr>
            </a:gs>
          </a:gsLst>
          <a:lin ang="5400000" scaled="0"/>
        </a:gradFill>
        <a:ln>
          <a:noFill/>
        </a:ln>
        <a:effectLst>
          <a:outerShdw blurRad="149987" dist="250190" dir="8460000" algn="ctr" rotWithShape="0">
            <a:srgbClr val="000000">
              <a:alpha val="28000"/>
            </a:srgbClr>
          </a:outerShdw>
        </a:effectLst>
        <a:scene3d>
          <a:camera prst="orthographicFront">
            <a:rot lat="0" lon="0" rev="0"/>
          </a:camera>
          <a:lightRig rig="contrasting" dir="t">
            <a:rot lat="0" lon="0" rev="1500000"/>
          </a:lightRig>
        </a:scene3d>
        <a:sp3d prstMaterial="metal">
          <a:bevelT w="88900" h="88900"/>
        </a:sp3d>
      </dsp:spPr>
      <dsp:style>
        <a:lnRef idx="0">
          <a:scrgbClr r="0" g="0" b="0"/>
        </a:lnRef>
        <a:fillRef idx="3">
          <a:scrgbClr r="0" g="0" b="0"/>
        </a:fillRef>
        <a:effectRef idx="3">
          <a:scrgbClr r="0" g="0" b="0"/>
        </a:effectRef>
        <a:fontRef idx="minor">
          <a:schemeClr val="lt1"/>
        </a:fontRef>
      </dsp:style>
      <dsp:txBody>
        <a:bodyPr spcFirstLastPara="0" vert="horz" wrap="square" lIns="475545" tIns="40640" rIns="40640" bIns="40640" numCol="1" spcCol="1270" anchor="ctr" anchorCtr="0">
          <a:noAutofit/>
        </a:bodyPr>
        <a:lstStyle/>
        <a:p>
          <a:pPr lvl="0" algn="just" defTabSz="711200">
            <a:lnSpc>
              <a:spcPct val="90000"/>
            </a:lnSpc>
            <a:spcBef>
              <a:spcPct val="0"/>
            </a:spcBef>
            <a:spcAft>
              <a:spcPct val="35000"/>
            </a:spcAft>
          </a:pPr>
          <a:r>
            <a:rPr lang="en-US" sz="1600" kern="1200" dirty="0">
              <a:latin typeface="Cambria" panose="02040503050406030204" pitchFamily="18" charset="0"/>
              <a:ea typeface="Cambria" panose="02040503050406030204" pitchFamily="18" charset="0"/>
            </a:rPr>
            <a:t>We appreciate the tremendous support rendered by all Agencies of the State Government involved in project execution during the course of this study.</a:t>
          </a:r>
        </a:p>
      </dsp:txBody>
      <dsp:txXfrm>
        <a:off x="948561" y="3893319"/>
        <a:ext cx="10640553" cy="599112"/>
      </dsp:txXfrm>
    </dsp:sp>
    <dsp:sp modelId="{4FE59868-DEBA-40E2-B0A7-70CC019BA864}">
      <dsp:nvSpPr>
        <dsp:cNvPr id="0" name=""/>
        <dsp:cNvSpPr/>
      </dsp:nvSpPr>
      <dsp:spPr>
        <a:xfrm>
          <a:off x="574116" y="3818430"/>
          <a:ext cx="748890" cy="748890"/>
        </a:xfrm>
        <a:prstGeom prst="ellipse">
          <a:avLst/>
        </a:prstGeom>
        <a:solidFill>
          <a:schemeClr val="lt1">
            <a:hueOff val="0"/>
            <a:satOff val="0"/>
            <a:lumOff val="0"/>
            <a:alphaOff val="0"/>
          </a:schemeClr>
        </a:solidFill>
        <a:ln w="6350" cap="flat" cmpd="sng" algn="ctr">
          <a:noFill/>
          <a:prstDash val="solid"/>
          <a:miter lim="800000"/>
        </a:ln>
        <a:effectLst>
          <a:outerShdw blurRad="149987" dist="250190" dir="8460000" algn="ctr" rotWithShape="0">
            <a:srgbClr val="000000">
              <a:alpha val="28000"/>
            </a:srgbClr>
          </a:outerShdw>
        </a:effectLst>
        <a:scene3d>
          <a:camera prst="orthographicFront">
            <a:rot lat="0" lon="0" rev="0"/>
          </a:camera>
          <a:lightRig rig="contrasting" dir="t">
            <a:rot lat="0" lon="0" rev="1500000"/>
          </a:lightRig>
        </a:scene3d>
        <a:sp3d prstMaterial="metal">
          <a:bevelT w="88900" h="88900"/>
        </a:sp3d>
      </dsp:spPr>
      <dsp:style>
        <a:lnRef idx="1">
          <a:scrgbClr r="0" g="0" b="0"/>
        </a:lnRef>
        <a:fillRef idx="1">
          <a:scrgbClr r="0" g="0" b="0"/>
        </a:fillRef>
        <a:effectRef idx="2">
          <a:scrgbClr r="0" g="0" b="0"/>
        </a:effectRef>
        <a:fontRef idx="minor"/>
      </dsp:style>
    </dsp:sp>
    <dsp:sp modelId="{C5960DFB-6C75-4EBC-9C9C-C14D999E1DE7}">
      <dsp:nvSpPr>
        <dsp:cNvPr id="0" name=""/>
        <dsp:cNvSpPr/>
      </dsp:nvSpPr>
      <dsp:spPr>
        <a:xfrm>
          <a:off x="455750" y="4791873"/>
          <a:ext cx="11133364" cy="599112"/>
        </a:xfrm>
        <a:prstGeom prst="rect">
          <a:avLst/>
        </a:prstGeom>
        <a:gradFill rotWithShape="0">
          <a:gsLst>
            <a:gs pos="0">
              <a:schemeClr val="lt1">
                <a:hueOff val="0"/>
                <a:satOff val="0"/>
                <a:lumOff val="0"/>
                <a:alphaOff val="0"/>
                <a:satMod val="103000"/>
                <a:lumMod val="102000"/>
                <a:tint val="94000"/>
              </a:schemeClr>
            </a:gs>
            <a:gs pos="50000">
              <a:schemeClr val="lt1">
                <a:hueOff val="0"/>
                <a:satOff val="0"/>
                <a:lumOff val="0"/>
                <a:alphaOff val="0"/>
                <a:satMod val="110000"/>
                <a:lumMod val="100000"/>
                <a:shade val="100000"/>
              </a:schemeClr>
            </a:gs>
            <a:gs pos="100000">
              <a:schemeClr val="lt1">
                <a:hueOff val="0"/>
                <a:satOff val="0"/>
                <a:lumOff val="0"/>
                <a:alphaOff val="0"/>
                <a:lumMod val="99000"/>
                <a:satMod val="120000"/>
                <a:shade val="78000"/>
              </a:schemeClr>
            </a:gs>
          </a:gsLst>
          <a:lin ang="5400000" scaled="0"/>
        </a:gradFill>
        <a:ln>
          <a:noFill/>
        </a:ln>
        <a:effectLst>
          <a:outerShdw blurRad="149987" dist="250190" dir="8460000" algn="ctr" rotWithShape="0">
            <a:srgbClr val="000000">
              <a:alpha val="28000"/>
            </a:srgbClr>
          </a:outerShdw>
        </a:effectLst>
        <a:scene3d>
          <a:camera prst="orthographicFront">
            <a:rot lat="0" lon="0" rev="0"/>
          </a:camera>
          <a:lightRig rig="contrasting" dir="t">
            <a:rot lat="0" lon="0" rev="1500000"/>
          </a:lightRig>
        </a:scene3d>
        <a:sp3d prstMaterial="metal">
          <a:bevelT w="88900" h="88900"/>
        </a:sp3d>
      </dsp:spPr>
      <dsp:style>
        <a:lnRef idx="0">
          <a:scrgbClr r="0" g="0" b="0"/>
        </a:lnRef>
        <a:fillRef idx="3">
          <a:scrgbClr r="0" g="0" b="0"/>
        </a:fillRef>
        <a:effectRef idx="3">
          <a:scrgbClr r="0" g="0" b="0"/>
        </a:effectRef>
        <a:fontRef idx="minor">
          <a:schemeClr val="lt1"/>
        </a:fontRef>
      </dsp:style>
      <dsp:txBody>
        <a:bodyPr spcFirstLastPara="0" vert="horz" wrap="square" lIns="475545" tIns="40640" rIns="40640" bIns="40640" numCol="1" spcCol="1270" anchor="ctr" anchorCtr="0">
          <a:noAutofit/>
        </a:bodyPr>
        <a:lstStyle/>
        <a:p>
          <a:pPr lvl="0" algn="just" defTabSz="711200">
            <a:lnSpc>
              <a:spcPct val="90000"/>
            </a:lnSpc>
            <a:spcBef>
              <a:spcPct val="0"/>
            </a:spcBef>
            <a:spcAft>
              <a:spcPct val="35000"/>
            </a:spcAft>
          </a:pPr>
          <a:r>
            <a:rPr lang="en-GB" sz="1600" b="0" i="0" kern="1200" baseline="0" dirty="0">
              <a:latin typeface="Cambria" panose="02040503050406030204" pitchFamily="18" charset="0"/>
              <a:ea typeface="Cambria" panose="02040503050406030204" pitchFamily="18" charset="0"/>
            </a:rPr>
            <a:t>We also </a:t>
          </a:r>
          <a:r>
            <a:rPr lang="en-GB" sz="1600" kern="1200" dirty="0">
              <a:latin typeface="Cambria" panose="02040503050406030204" pitchFamily="18" charset="0"/>
              <a:ea typeface="Cambria" panose="02040503050406030204" pitchFamily="18" charset="0"/>
            </a:rPr>
            <a:t>appreciate</a:t>
          </a:r>
          <a:r>
            <a:rPr lang="en-GB" sz="1600" b="0" i="0" kern="1200" baseline="0" dirty="0">
              <a:latin typeface="Cambria" panose="02040503050406030204" pitchFamily="18" charset="0"/>
              <a:ea typeface="Cambria" panose="02040503050406030204" pitchFamily="18" charset="0"/>
            </a:rPr>
            <a:t> the entire staff of Monitoring and Evaluation Department (MED) and respective MDAs for their cooperation during the evaluation and inspection of the project.</a:t>
          </a:r>
          <a:endParaRPr lang="en-US" sz="1600" kern="1200" dirty="0">
            <a:latin typeface="Cambria" panose="02040503050406030204" pitchFamily="18" charset="0"/>
            <a:ea typeface="Cambria" panose="02040503050406030204" pitchFamily="18" charset="0"/>
          </a:endParaRPr>
        </a:p>
      </dsp:txBody>
      <dsp:txXfrm>
        <a:off x="455750" y="4791873"/>
        <a:ext cx="11133364" cy="599112"/>
      </dsp:txXfrm>
    </dsp:sp>
    <dsp:sp modelId="{6306AE1A-3C80-4FDF-BDA2-5B2163C55C6E}">
      <dsp:nvSpPr>
        <dsp:cNvPr id="0" name=""/>
        <dsp:cNvSpPr/>
      </dsp:nvSpPr>
      <dsp:spPr>
        <a:xfrm>
          <a:off x="81305" y="4716984"/>
          <a:ext cx="748890" cy="748890"/>
        </a:xfrm>
        <a:prstGeom prst="ellipse">
          <a:avLst/>
        </a:prstGeom>
        <a:solidFill>
          <a:schemeClr val="lt1">
            <a:hueOff val="0"/>
            <a:satOff val="0"/>
            <a:lumOff val="0"/>
            <a:alphaOff val="0"/>
          </a:schemeClr>
        </a:solidFill>
        <a:ln w="6350" cap="flat" cmpd="sng" algn="ctr">
          <a:noFill/>
          <a:prstDash val="solid"/>
          <a:miter lim="800000"/>
        </a:ln>
        <a:effectLst>
          <a:outerShdw blurRad="149987" dist="250190" dir="8460000" algn="ctr" rotWithShape="0">
            <a:srgbClr val="000000">
              <a:alpha val="28000"/>
            </a:srgbClr>
          </a:outerShdw>
        </a:effectLst>
        <a:scene3d>
          <a:camera prst="orthographicFront">
            <a:rot lat="0" lon="0" rev="0"/>
          </a:camera>
          <a:lightRig rig="contrasting" dir="t">
            <a:rot lat="0" lon="0" rev="1500000"/>
          </a:lightRig>
        </a:scene3d>
        <a:sp3d prstMaterial="metal">
          <a:bevelT w="88900" h="88900"/>
        </a:sp3d>
      </dsp:spPr>
      <dsp:style>
        <a:lnRef idx="1">
          <a:scrgbClr r="0" g="0" b="0"/>
        </a:lnRef>
        <a:fillRef idx="1">
          <a:scrgbClr r="0" g="0" b="0"/>
        </a:fillRef>
        <a:effectRef idx="2">
          <a:scrgbClr r="0" g="0" b="0"/>
        </a:effectRef>
        <a:fontRef idx="minor"/>
      </dsp:style>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93A3E9E-4BD4-47C1-B96C-E2FC39D5E760}">
      <dsp:nvSpPr>
        <dsp:cNvPr id="0" name=""/>
        <dsp:cNvSpPr/>
      </dsp:nvSpPr>
      <dsp:spPr>
        <a:xfrm>
          <a:off x="25087" y="0"/>
          <a:ext cx="8959667" cy="1017985"/>
        </a:xfrm>
        <a:prstGeom prst="roundRect">
          <a:avLst>
            <a:gd name="adj" fmla="val 10000"/>
          </a:avLst>
        </a:prstGeom>
        <a:gradFill rotWithShape="0">
          <a:gsLst>
            <a:gs pos="0">
              <a:schemeClr val="lt1">
                <a:hueOff val="0"/>
                <a:satOff val="0"/>
                <a:lumOff val="0"/>
                <a:alphaOff val="0"/>
                <a:satMod val="103000"/>
                <a:lumMod val="102000"/>
                <a:tint val="94000"/>
              </a:schemeClr>
            </a:gs>
            <a:gs pos="50000">
              <a:schemeClr val="lt1">
                <a:hueOff val="0"/>
                <a:satOff val="0"/>
                <a:lumOff val="0"/>
                <a:alphaOff val="0"/>
                <a:satMod val="110000"/>
                <a:lumMod val="100000"/>
                <a:shade val="100000"/>
              </a:schemeClr>
            </a:gs>
            <a:gs pos="100000">
              <a:schemeClr val="lt1">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60960" tIns="60960" rIns="60960" bIns="60960" numCol="1" spcCol="1270" anchor="ctr" anchorCtr="0">
          <a:noAutofit/>
        </a:bodyPr>
        <a:lstStyle/>
        <a:p>
          <a:pPr lvl="0" algn="l" defTabSz="711200">
            <a:lnSpc>
              <a:spcPct val="90000"/>
            </a:lnSpc>
            <a:spcBef>
              <a:spcPct val="0"/>
            </a:spcBef>
            <a:spcAft>
              <a:spcPct val="35000"/>
            </a:spcAft>
          </a:pPr>
          <a:r>
            <a:rPr lang="en-US" sz="1600" kern="1200" dirty="0">
              <a:latin typeface="Cambria" panose="02040503050406030204" pitchFamily="18" charset="0"/>
              <a:ea typeface="Cambria" panose="02040503050406030204" pitchFamily="18" charset="0"/>
            </a:rPr>
            <a:t>The scope of study for the Junction Improvement of Allen Avenue, Lekki 1st &amp; 2nd, Ikotun, Maryland, and Abraham Adesanya roundabouts was designed  to capture two hundred and fifteen persons living or plying the six corridors. </a:t>
          </a:r>
          <a:endParaRPr lang="x-none" sz="1600" kern="1200" dirty="0">
            <a:latin typeface="Cambria" panose="02040503050406030204" pitchFamily="18" charset="0"/>
            <a:ea typeface="Cambria" panose="02040503050406030204" pitchFamily="18" charset="0"/>
          </a:endParaRPr>
        </a:p>
      </dsp:txBody>
      <dsp:txXfrm>
        <a:off x="54903" y="29816"/>
        <a:ext cx="7742077" cy="958353"/>
      </dsp:txXfrm>
    </dsp:sp>
    <dsp:sp modelId="{F9C67F34-4205-4A2B-BA58-A839DB3E292C}">
      <dsp:nvSpPr>
        <dsp:cNvPr id="0" name=""/>
        <dsp:cNvSpPr/>
      </dsp:nvSpPr>
      <dsp:spPr>
        <a:xfrm>
          <a:off x="669066" y="1159372"/>
          <a:ext cx="8959667" cy="1017985"/>
        </a:xfrm>
        <a:prstGeom prst="roundRect">
          <a:avLst>
            <a:gd name="adj" fmla="val 10000"/>
          </a:avLst>
        </a:prstGeom>
        <a:gradFill rotWithShape="0">
          <a:gsLst>
            <a:gs pos="0">
              <a:schemeClr val="lt1">
                <a:hueOff val="0"/>
                <a:satOff val="0"/>
                <a:lumOff val="0"/>
                <a:alphaOff val="0"/>
                <a:satMod val="103000"/>
                <a:lumMod val="102000"/>
                <a:tint val="94000"/>
              </a:schemeClr>
            </a:gs>
            <a:gs pos="50000">
              <a:schemeClr val="lt1">
                <a:hueOff val="0"/>
                <a:satOff val="0"/>
                <a:lumOff val="0"/>
                <a:alphaOff val="0"/>
                <a:satMod val="110000"/>
                <a:lumMod val="100000"/>
                <a:shade val="100000"/>
              </a:schemeClr>
            </a:gs>
            <a:gs pos="100000">
              <a:schemeClr val="lt1">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60960" tIns="60960" rIns="60960" bIns="60960" numCol="1" spcCol="1270" anchor="ctr" anchorCtr="0">
          <a:noAutofit/>
        </a:bodyPr>
        <a:lstStyle/>
        <a:p>
          <a:pPr lvl="0" algn="l" defTabSz="711200">
            <a:lnSpc>
              <a:spcPct val="90000"/>
            </a:lnSpc>
            <a:spcBef>
              <a:spcPct val="0"/>
            </a:spcBef>
            <a:spcAft>
              <a:spcPct val="35000"/>
            </a:spcAft>
          </a:pPr>
          <a:r>
            <a:rPr lang="en-US" sz="1600" kern="1200" dirty="0">
              <a:latin typeface="Cambria" panose="02040503050406030204" pitchFamily="18" charset="0"/>
              <a:ea typeface="Cambria" panose="02040503050406030204" pitchFamily="18" charset="0"/>
            </a:rPr>
            <a:t>A Departmental meeting was held, and it was agreed that four </a:t>
          </a:r>
          <a:r>
            <a:rPr lang="en-US" sz="1600" kern="1200">
              <a:latin typeface="Cambria" panose="02040503050406030204" pitchFamily="18" charset="0"/>
              <a:ea typeface="Cambria" panose="02040503050406030204" pitchFamily="18" charset="0"/>
            </a:rPr>
            <a:t>hundred (400) </a:t>
          </a:r>
          <a:r>
            <a:rPr lang="en-US" sz="1600" kern="1200" dirty="0">
              <a:latin typeface="Cambria" panose="02040503050406030204" pitchFamily="18" charset="0"/>
              <a:ea typeface="Cambria" panose="02040503050406030204" pitchFamily="18" charset="0"/>
            </a:rPr>
            <a:t>respondents should be interviewed. </a:t>
          </a:r>
          <a:endParaRPr lang="x-none" sz="1600" kern="1200" dirty="0">
            <a:latin typeface="Cambria" panose="02040503050406030204" pitchFamily="18" charset="0"/>
            <a:ea typeface="Cambria" panose="02040503050406030204" pitchFamily="18" charset="0"/>
          </a:endParaRPr>
        </a:p>
      </dsp:txBody>
      <dsp:txXfrm>
        <a:off x="698882" y="1189188"/>
        <a:ext cx="7569278" cy="958353"/>
      </dsp:txXfrm>
    </dsp:sp>
    <dsp:sp modelId="{65D77FDE-4F5E-4AC8-9907-B871910842EC}">
      <dsp:nvSpPr>
        <dsp:cNvPr id="0" name=""/>
        <dsp:cNvSpPr/>
      </dsp:nvSpPr>
      <dsp:spPr>
        <a:xfrm>
          <a:off x="1338132" y="2318744"/>
          <a:ext cx="8959667" cy="1017985"/>
        </a:xfrm>
        <a:prstGeom prst="roundRect">
          <a:avLst>
            <a:gd name="adj" fmla="val 10000"/>
          </a:avLst>
        </a:prstGeom>
        <a:gradFill rotWithShape="0">
          <a:gsLst>
            <a:gs pos="0">
              <a:schemeClr val="lt1">
                <a:hueOff val="0"/>
                <a:satOff val="0"/>
                <a:lumOff val="0"/>
                <a:alphaOff val="0"/>
                <a:satMod val="103000"/>
                <a:lumMod val="102000"/>
                <a:tint val="94000"/>
              </a:schemeClr>
            </a:gs>
            <a:gs pos="50000">
              <a:schemeClr val="lt1">
                <a:hueOff val="0"/>
                <a:satOff val="0"/>
                <a:lumOff val="0"/>
                <a:alphaOff val="0"/>
                <a:satMod val="110000"/>
                <a:lumMod val="100000"/>
                <a:shade val="100000"/>
              </a:schemeClr>
            </a:gs>
            <a:gs pos="100000">
              <a:schemeClr val="lt1">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60960" tIns="60960" rIns="60960" bIns="60960" numCol="1" spcCol="1270" anchor="ctr" anchorCtr="0">
          <a:noAutofit/>
        </a:bodyPr>
        <a:lstStyle/>
        <a:p>
          <a:pPr lvl="0" algn="l" defTabSz="711200">
            <a:lnSpc>
              <a:spcPct val="90000"/>
            </a:lnSpc>
            <a:spcBef>
              <a:spcPct val="0"/>
            </a:spcBef>
            <a:spcAft>
              <a:spcPct val="35000"/>
            </a:spcAft>
          </a:pPr>
          <a:r>
            <a:rPr lang="en-US" sz="1600" kern="1200" dirty="0">
              <a:latin typeface="Cambria" panose="02040503050406030204" pitchFamily="18" charset="0"/>
              <a:ea typeface="Cambria" panose="02040503050406030204" pitchFamily="18" charset="0"/>
            </a:rPr>
            <a:t>Questions capable to measuring up the objective of the study were prepared, reviewed and printed. The survey is mainly to keep abreast of the </a:t>
          </a:r>
          <a:r>
            <a:rPr lang="en-GB" sz="1600" kern="1200" dirty="0">
              <a:ln w="0"/>
              <a:effectLst/>
              <a:latin typeface="Cambria" panose="02040503050406030204" pitchFamily="18" charset="0"/>
              <a:ea typeface="Cambria" panose="02040503050406030204" pitchFamily="18" charset="0"/>
            </a:rPr>
            <a:t>effects of </a:t>
          </a:r>
          <a:r>
            <a:rPr lang="en-US" sz="1600" kern="1200" dirty="0">
              <a:ln w="0"/>
              <a:effectLst/>
              <a:latin typeface="Cambria" panose="02040503050406030204" pitchFamily="18" charset="0"/>
              <a:ea typeface="Cambria" panose="02040503050406030204" pitchFamily="18" charset="0"/>
            </a:rPr>
            <a:t>removal of the roundabouts in these identified spots prone to traffic in the State on journey time, and productivity.</a:t>
          </a:r>
          <a:endParaRPr lang="x-none" sz="1600" kern="1200" dirty="0">
            <a:effectLst/>
            <a:latin typeface="Cambria" panose="02040503050406030204" pitchFamily="18" charset="0"/>
            <a:ea typeface="Cambria" panose="02040503050406030204" pitchFamily="18" charset="0"/>
          </a:endParaRPr>
        </a:p>
      </dsp:txBody>
      <dsp:txXfrm>
        <a:off x="1367948" y="2348560"/>
        <a:ext cx="7569278" cy="958353"/>
      </dsp:txXfrm>
    </dsp:sp>
    <dsp:sp modelId="{E3751CEC-75B7-47E9-A2CE-B5C524F0E326}">
      <dsp:nvSpPr>
        <dsp:cNvPr id="0" name=""/>
        <dsp:cNvSpPr/>
      </dsp:nvSpPr>
      <dsp:spPr>
        <a:xfrm>
          <a:off x="2007198" y="3478117"/>
          <a:ext cx="8959667" cy="1017985"/>
        </a:xfrm>
        <a:prstGeom prst="roundRect">
          <a:avLst>
            <a:gd name="adj" fmla="val 10000"/>
          </a:avLst>
        </a:prstGeom>
        <a:gradFill rotWithShape="0">
          <a:gsLst>
            <a:gs pos="0">
              <a:schemeClr val="lt1">
                <a:hueOff val="0"/>
                <a:satOff val="0"/>
                <a:lumOff val="0"/>
                <a:alphaOff val="0"/>
                <a:satMod val="103000"/>
                <a:lumMod val="102000"/>
                <a:tint val="94000"/>
              </a:schemeClr>
            </a:gs>
            <a:gs pos="50000">
              <a:schemeClr val="lt1">
                <a:hueOff val="0"/>
                <a:satOff val="0"/>
                <a:lumOff val="0"/>
                <a:alphaOff val="0"/>
                <a:satMod val="110000"/>
                <a:lumMod val="100000"/>
                <a:shade val="100000"/>
              </a:schemeClr>
            </a:gs>
            <a:gs pos="100000">
              <a:schemeClr val="lt1">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60960" tIns="60960" rIns="60960" bIns="60960" numCol="1" spcCol="1270" anchor="ctr" anchorCtr="0">
          <a:noAutofit/>
        </a:bodyPr>
        <a:lstStyle/>
        <a:p>
          <a:pPr lvl="0" algn="l" defTabSz="711200">
            <a:lnSpc>
              <a:spcPct val="90000"/>
            </a:lnSpc>
            <a:spcBef>
              <a:spcPct val="0"/>
            </a:spcBef>
            <a:spcAft>
              <a:spcPct val="35000"/>
            </a:spcAft>
          </a:pPr>
          <a:r>
            <a:rPr lang="en-US" sz="1600" kern="1200" dirty="0">
              <a:latin typeface="Cambria" panose="02040503050406030204" pitchFamily="18" charset="0"/>
              <a:ea typeface="Cambria" panose="02040503050406030204" pitchFamily="18" charset="0"/>
            </a:rPr>
            <a:t>Data were obtained from 215 respondents at different designed locations using structured questionnaires administered offline and online (Surveyplanet was used) . Questions were set based on objectives of the study. The study took about 5 days to complete. </a:t>
          </a:r>
          <a:endParaRPr lang="x-none" sz="1600" kern="1200" dirty="0">
            <a:latin typeface="Cambria" panose="02040503050406030204" pitchFamily="18" charset="0"/>
            <a:ea typeface="Cambria" panose="02040503050406030204" pitchFamily="18" charset="0"/>
          </a:endParaRPr>
        </a:p>
      </dsp:txBody>
      <dsp:txXfrm>
        <a:off x="2037014" y="3507933"/>
        <a:ext cx="7569278" cy="958353"/>
      </dsp:txXfrm>
    </dsp:sp>
    <dsp:sp modelId="{243EB3FA-FB5A-4A89-B4D0-2E8C7D2ECE40}">
      <dsp:nvSpPr>
        <dsp:cNvPr id="0" name=""/>
        <dsp:cNvSpPr/>
      </dsp:nvSpPr>
      <dsp:spPr>
        <a:xfrm>
          <a:off x="2676264" y="4637489"/>
          <a:ext cx="8959667" cy="1017985"/>
        </a:xfrm>
        <a:prstGeom prst="roundRect">
          <a:avLst>
            <a:gd name="adj" fmla="val 10000"/>
          </a:avLst>
        </a:prstGeom>
        <a:gradFill rotWithShape="0">
          <a:gsLst>
            <a:gs pos="0">
              <a:schemeClr val="lt1">
                <a:hueOff val="0"/>
                <a:satOff val="0"/>
                <a:lumOff val="0"/>
                <a:alphaOff val="0"/>
                <a:satMod val="103000"/>
                <a:lumMod val="102000"/>
                <a:tint val="94000"/>
              </a:schemeClr>
            </a:gs>
            <a:gs pos="50000">
              <a:schemeClr val="lt1">
                <a:hueOff val="0"/>
                <a:satOff val="0"/>
                <a:lumOff val="0"/>
                <a:alphaOff val="0"/>
                <a:satMod val="110000"/>
                <a:lumMod val="100000"/>
                <a:shade val="100000"/>
              </a:schemeClr>
            </a:gs>
            <a:gs pos="100000">
              <a:schemeClr val="lt1">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60960" tIns="60960" rIns="60960" bIns="60960" numCol="1" spcCol="1270" anchor="ctr" anchorCtr="0">
          <a:noAutofit/>
        </a:bodyPr>
        <a:lstStyle/>
        <a:p>
          <a:pPr lvl="0" algn="l" defTabSz="711200">
            <a:lnSpc>
              <a:spcPct val="90000"/>
            </a:lnSpc>
            <a:spcBef>
              <a:spcPct val="0"/>
            </a:spcBef>
            <a:spcAft>
              <a:spcPct val="35000"/>
            </a:spcAft>
          </a:pPr>
          <a:r>
            <a:rPr lang="en-US" sz="1600" kern="1200" dirty="0">
              <a:latin typeface="Cambria" panose="02040503050406030204" pitchFamily="18" charset="0"/>
              <a:ea typeface="Cambria" panose="02040503050406030204" pitchFamily="18" charset="0"/>
            </a:rPr>
            <a:t>The team consist of 3 Coordinators, 5 Supervisors and 30 enumerators. Questionnaires were administered, data was collected and submitted to the desk officers (4 Officers) who cleaned and analyzed it.</a:t>
          </a:r>
          <a:endParaRPr lang="x-none" sz="1600" kern="1200" dirty="0">
            <a:latin typeface="Cambria" panose="02040503050406030204" pitchFamily="18" charset="0"/>
            <a:ea typeface="Cambria" panose="02040503050406030204" pitchFamily="18" charset="0"/>
          </a:endParaRPr>
        </a:p>
      </dsp:txBody>
      <dsp:txXfrm>
        <a:off x="2706080" y="4667305"/>
        <a:ext cx="7569278" cy="958353"/>
      </dsp:txXfrm>
    </dsp:sp>
    <dsp:sp modelId="{E0009790-F62E-49DF-831D-DF8B457C1D84}">
      <dsp:nvSpPr>
        <dsp:cNvPr id="0" name=""/>
        <dsp:cNvSpPr/>
      </dsp:nvSpPr>
      <dsp:spPr>
        <a:xfrm>
          <a:off x="8297977" y="743694"/>
          <a:ext cx="661690" cy="661690"/>
        </a:xfrm>
        <a:prstGeom prst="downArrow">
          <a:avLst>
            <a:gd name="adj1" fmla="val 55000"/>
            <a:gd name="adj2" fmla="val 45000"/>
          </a:avLst>
        </a:prstGeom>
        <a:solidFill>
          <a:schemeClr val="lt1">
            <a:alpha val="90000"/>
            <a:tint val="40000"/>
            <a:hueOff val="0"/>
            <a:satOff val="0"/>
            <a:lumOff val="0"/>
            <a:alphaOff val="0"/>
          </a:schemeClr>
        </a:solidFill>
        <a:ln w="6350" cap="flat" cmpd="sng" algn="ctr">
          <a:solidFill>
            <a:schemeClr val="accent2">
              <a:alpha val="90000"/>
              <a:hueOff val="0"/>
              <a:satOff val="0"/>
              <a:lumOff val="0"/>
              <a:alphaOff val="0"/>
            </a:schemeClr>
          </a:solidFill>
          <a:prstDash val="solid"/>
          <a:miter lim="800000"/>
        </a:ln>
        <a:effectLst/>
      </dsp:spPr>
      <dsp:style>
        <a:lnRef idx="1">
          <a:scrgbClr r="0" g="0" b="0"/>
        </a:lnRef>
        <a:fillRef idx="1">
          <a:scrgbClr r="0" g="0" b="0"/>
        </a:fillRef>
        <a:effectRef idx="2">
          <a:scrgbClr r="0" g="0" b="0"/>
        </a:effectRef>
        <a:fontRef idx="minor"/>
      </dsp:style>
      <dsp:txBody>
        <a:bodyPr spcFirstLastPara="0" vert="horz" wrap="square" lIns="20320" tIns="20320" rIns="20320" bIns="20320" numCol="1" spcCol="1270" anchor="ctr" anchorCtr="0">
          <a:noAutofit/>
        </a:bodyPr>
        <a:lstStyle/>
        <a:p>
          <a:pPr lvl="0" algn="ctr" defTabSz="711200">
            <a:lnSpc>
              <a:spcPct val="90000"/>
            </a:lnSpc>
            <a:spcBef>
              <a:spcPct val="0"/>
            </a:spcBef>
            <a:spcAft>
              <a:spcPct val="35000"/>
            </a:spcAft>
          </a:pPr>
          <a:endParaRPr lang="x-none" sz="1600" kern="1200">
            <a:solidFill>
              <a:schemeClr val="tx1"/>
            </a:solidFill>
            <a:latin typeface="Cambria" panose="02040503050406030204" pitchFamily="18" charset="0"/>
            <a:ea typeface="Cambria" panose="02040503050406030204" pitchFamily="18" charset="0"/>
          </a:endParaRPr>
        </a:p>
      </dsp:txBody>
      <dsp:txXfrm>
        <a:off x="8446857" y="743694"/>
        <a:ext cx="363930" cy="497922"/>
      </dsp:txXfrm>
    </dsp:sp>
    <dsp:sp modelId="{3FDFEB8F-2B97-4506-AE0B-080EE76BE915}">
      <dsp:nvSpPr>
        <dsp:cNvPr id="0" name=""/>
        <dsp:cNvSpPr/>
      </dsp:nvSpPr>
      <dsp:spPr>
        <a:xfrm>
          <a:off x="8967043" y="1903067"/>
          <a:ext cx="661690" cy="661690"/>
        </a:xfrm>
        <a:prstGeom prst="downArrow">
          <a:avLst>
            <a:gd name="adj1" fmla="val 55000"/>
            <a:gd name="adj2" fmla="val 45000"/>
          </a:avLst>
        </a:prstGeom>
        <a:solidFill>
          <a:schemeClr val="lt1">
            <a:alpha val="90000"/>
            <a:tint val="40000"/>
            <a:hueOff val="0"/>
            <a:satOff val="0"/>
            <a:lumOff val="0"/>
            <a:alphaOff val="0"/>
          </a:schemeClr>
        </a:solidFill>
        <a:ln w="6350" cap="flat" cmpd="sng" algn="ctr">
          <a:solidFill>
            <a:schemeClr val="accent2">
              <a:alpha val="90000"/>
              <a:hueOff val="0"/>
              <a:satOff val="0"/>
              <a:lumOff val="0"/>
              <a:alphaOff val="0"/>
            </a:schemeClr>
          </a:solidFill>
          <a:prstDash val="solid"/>
          <a:miter lim="800000"/>
        </a:ln>
        <a:effectLst/>
      </dsp:spPr>
      <dsp:style>
        <a:lnRef idx="1">
          <a:scrgbClr r="0" g="0" b="0"/>
        </a:lnRef>
        <a:fillRef idx="1">
          <a:scrgbClr r="0" g="0" b="0"/>
        </a:fillRef>
        <a:effectRef idx="2">
          <a:scrgbClr r="0" g="0" b="0"/>
        </a:effectRef>
        <a:fontRef idx="minor"/>
      </dsp:style>
      <dsp:txBody>
        <a:bodyPr spcFirstLastPara="0" vert="horz" wrap="square" lIns="20320" tIns="20320" rIns="20320" bIns="20320" numCol="1" spcCol="1270" anchor="ctr" anchorCtr="0">
          <a:noAutofit/>
        </a:bodyPr>
        <a:lstStyle/>
        <a:p>
          <a:pPr lvl="0" algn="ctr" defTabSz="711200">
            <a:lnSpc>
              <a:spcPct val="90000"/>
            </a:lnSpc>
            <a:spcBef>
              <a:spcPct val="0"/>
            </a:spcBef>
            <a:spcAft>
              <a:spcPct val="35000"/>
            </a:spcAft>
          </a:pPr>
          <a:endParaRPr lang="x-none" sz="1600" kern="1200">
            <a:solidFill>
              <a:schemeClr val="tx1"/>
            </a:solidFill>
            <a:latin typeface="Cambria" panose="02040503050406030204" pitchFamily="18" charset="0"/>
            <a:ea typeface="Cambria" panose="02040503050406030204" pitchFamily="18" charset="0"/>
          </a:endParaRPr>
        </a:p>
      </dsp:txBody>
      <dsp:txXfrm>
        <a:off x="9115923" y="1903067"/>
        <a:ext cx="363930" cy="497922"/>
      </dsp:txXfrm>
    </dsp:sp>
    <dsp:sp modelId="{1AAE6348-70BD-48FB-8F6F-E65B80ED0021}">
      <dsp:nvSpPr>
        <dsp:cNvPr id="0" name=""/>
        <dsp:cNvSpPr/>
      </dsp:nvSpPr>
      <dsp:spPr>
        <a:xfrm>
          <a:off x="9636109" y="3045473"/>
          <a:ext cx="661690" cy="661690"/>
        </a:xfrm>
        <a:prstGeom prst="downArrow">
          <a:avLst>
            <a:gd name="adj1" fmla="val 55000"/>
            <a:gd name="adj2" fmla="val 45000"/>
          </a:avLst>
        </a:prstGeom>
        <a:solidFill>
          <a:schemeClr val="lt1">
            <a:alpha val="90000"/>
            <a:tint val="40000"/>
            <a:hueOff val="0"/>
            <a:satOff val="0"/>
            <a:lumOff val="0"/>
            <a:alphaOff val="0"/>
          </a:schemeClr>
        </a:solidFill>
        <a:ln w="6350" cap="flat" cmpd="sng" algn="ctr">
          <a:solidFill>
            <a:schemeClr val="accent2">
              <a:alpha val="90000"/>
              <a:hueOff val="0"/>
              <a:satOff val="0"/>
              <a:lumOff val="0"/>
              <a:alphaOff val="0"/>
            </a:schemeClr>
          </a:solidFill>
          <a:prstDash val="solid"/>
          <a:miter lim="800000"/>
        </a:ln>
        <a:effectLst/>
      </dsp:spPr>
      <dsp:style>
        <a:lnRef idx="1">
          <a:scrgbClr r="0" g="0" b="0"/>
        </a:lnRef>
        <a:fillRef idx="1">
          <a:scrgbClr r="0" g="0" b="0"/>
        </a:fillRef>
        <a:effectRef idx="2">
          <a:scrgbClr r="0" g="0" b="0"/>
        </a:effectRef>
        <a:fontRef idx="minor"/>
      </dsp:style>
      <dsp:txBody>
        <a:bodyPr spcFirstLastPara="0" vert="horz" wrap="square" lIns="20320" tIns="20320" rIns="20320" bIns="20320" numCol="1" spcCol="1270" anchor="ctr" anchorCtr="0">
          <a:noAutofit/>
        </a:bodyPr>
        <a:lstStyle/>
        <a:p>
          <a:pPr lvl="0" algn="ctr" defTabSz="711200">
            <a:lnSpc>
              <a:spcPct val="90000"/>
            </a:lnSpc>
            <a:spcBef>
              <a:spcPct val="0"/>
            </a:spcBef>
            <a:spcAft>
              <a:spcPct val="35000"/>
            </a:spcAft>
          </a:pPr>
          <a:endParaRPr lang="x-none" sz="1600" kern="1200">
            <a:solidFill>
              <a:schemeClr val="tx1"/>
            </a:solidFill>
            <a:latin typeface="Cambria" panose="02040503050406030204" pitchFamily="18" charset="0"/>
            <a:ea typeface="Cambria" panose="02040503050406030204" pitchFamily="18" charset="0"/>
          </a:endParaRPr>
        </a:p>
      </dsp:txBody>
      <dsp:txXfrm>
        <a:off x="9784989" y="3045473"/>
        <a:ext cx="363930" cy="497922"/>
      </dsp:txXfrm>
    </dsp:sp>
    <dsp:sp modelId="{5D7C1C2F-8BE4-4D57-8571-DD9464CD57A9}">
      <dsp:nvSpPr>
        <dsp:cNvPr id="0" name=""/>
        <dsp:cNvSpPr/>
      </dsp:nvSpPr>
      <dsp:spPr>
        <a:xfrm>
          <a:off x="10305175" y="4216156"/>
          <a:ext cx="661690" cy="661690"/>
        </a:xfrm>
        <a:prstGeom prst="downArrow">
          <a:avLst>
            <a:gd name="adj1" fmla="val 55000"/>
            <a:gd name="adj2" fmla="val 45000"/>
          </a:avLst>
        </a:prstGeom>
        <a:solidFill>
          <a:schemeClr val="lt1">
            <a:alpha val="90000"/>
            <a:tint val="40000"/>
            <a:hueOff val="0"/>
            <a:satOff val="0"/>
            <a:lumOff val="0"/>
            <a:alphaOff val="0"/>
          </a:schemeClr>
        </a:solidFill>
        <a:ln w="6350" cap="flat" cmpd="sng" algn="ctr">
          <a:solidFill>
            <a:schemeClr val="accent2">
              <a:alpha val="90000"/>
              <a:hueOff val="0"/>
              <a:satOff val="0"/>
              <a:lumOff val="0"/>
              <a:alphaOff val="0"/>
            </a:schemeClr>
          </a:solidFill>
          <a:prstDash val="solid"/>
          <a:miter lim="800000"/>
        </a:ln>
        <a:effectLst/>
      </dsp:spPr>
      <dsp:style>
        <a:lnRef idx="1">
          <a:scrgbClr r="0" g="0" b="0"/>
        </a:lnRef>
        <a:fillRef idx="1">
          <a:scrgbClr r="0" g="0" b="0"/>
        </a:fillRef>
        <a:effectRef idx="2">
          <a:scrgbClr r="0" g="0" b="0"/>
        </a:effectRef>
        <a:fontRef idx="minor"/>
      </dsp:style>
      <dsp:txBody>
        <a:bodyPr spcFirstLastPara="0" vert="horz" wrap="square" lIns="20320" tIns="20320" rIns="20320" bIns="20320" numCol="1" spcCol="1270" anchor="ctr" anchorCtr="0">
          <a:noAutofit/>
        </a:bodyPr>
        <a:lstStyle/>
        <a:p>
          <a:pPr lvl="0" algn="ctr" defTabSz="711200">
            <a:lnSpc>
              <a:spcPct val="90000"/>
            </a:lnSpc>
            <a:spcBef>
              <a:spcPct val="0"/>
            </a:spcBef>
            <a:spcAft>
              <a:spcPct val="35000"/>
            </a:spcAft>
          </a:pPr>
          <a:endParaRPr lang="x-none" sz="1600" kern="1200">
            <a:solidFill>
              <a:schemeClr val="tx1"/>
            </a:solidFill>
            <a:latin typeface="Cambria" panose="02040503050406030204" pitchFamily="18" charset="0"/>
            <a:ea typeface="Cambria" panose="02040503050406030204" pitchFamily="18" charset="0"/>
          </a:endParaRPr>
        </a:p>
      </dsp:txBody>
      <dsp:txXfrm>
        <a:off x="10454055" y="4216156"/>
        <a:ext cx="363930" cy="497922"/>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C63C1CD-9CC1-44A7-B052-8212754BDA90}">
      <dsp:nvSpPr>
        <dsp:cNvPr id="0" name=""/>
        <dsp:cNvSpPr/>
      </dsp:nvSpPr>
      <dsp:spPr>
        <a:xfrm>
          <a:off x="366593" y="133"/>
          <a:ext cx="2629853" cy="1786524"/>
        </a:xfrm>
        <a:prstGeom prst="roundRect">
          <a:avLst>
            <a:gd name="adj" fmla="val 10000"/>
          </a:avLst>
        </a:prstGeom>
        <a:gradFill rotWithShape="0">
          <a:gsLst>
            <a:gs pos="0">
              <a:schemeClr val="lt1">
                <a:hueOff val="0"/>
                <a:satOff val="0"/>
                <a:lumOff val="0"/>
                <a:alphaOff val="0"/>
                <a:satMod val="103000"/>
                <a:lumMod val="102000"/>
                <a:tint val="94000"/>
              </a:schemeClr>
            </a:gs>
            <a:gs pos="50000">
              <a:schemeClr val="lt1">
                <a:hueOff val="0"/>
                <a:satOff val="0"/>
                <a:lumOff val="0"/>
                <a:alphaOff val="0"/>
                <a:satMod val="110000"/>
                <a:lumMod val="100000"/>
                <a:shade val="100000"/>
              </a:schemeClr>
            </a:gs>
            <a:gs pos="100000">
              <a:schemeClr val="lt1">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53340" tIns="53340" rIns="53340" bIns="53340" numCol="1" spcCol="1270" anchor="ctr" anchorCtr="0">
          <a:noAutofit/>
        </a:bodyPr>
        <a:lstStyle/>
        <a:p>
          <a:pPr lvl="0" algn="just" defTabSz="622300">
            <a:lnSpc>
              <a:spcPct val="90000"/>
            </a:lnSpc>
            <a:spcBef>
              <a:spcPct val="0"/>
            </a:spcBef>
            <a:spcAft>
              <a:spcPct val="35000"/>
            </a:spcAft>
          </a:pPr>
          <a:r>
            <a:rPr lang="en-US" sz="1400" kern="1200">
              <a:solidFill>
                <a:srgbClr val="FF0000"/>
              </a:solidFill>
              <a:latin typeface="+mn-lt"/>
            </a:rPr>
            <a:t>Several measures have been put in place to address the menace of traffic gridlock in the state from one administration to the others. </a:t>
          </a:r>
          <a:endParaRPr lang="x-none" sz="1400" kern="1200" dirty="0">
            <a:solidFill>
              <a:srgbClr val="FF0000"/>
            </a:solidFill>
            <a:latin typeface="+mn-lt"/>
            <a:ea typeface="Cambria" panose="02040503050406030204" pitchFamily="18" charset="0"/>
          </a:endParaRPr>
        </a:p>
      </dsp:txBody>
      <dsp:txXfrm>
        <a:off x="418919" y="52459"/>
        <a:ext cx="2525201" cy="1681872"/>
      </dsp:txXfrm>
    </dsp:sp>
    <dsp:sp modelId="{B1AD43DD-6978-465C-A37A-2CCE39458270}">
      <dsp:nvSpPr>
        <dsp:cNvPr id="0" name=""/>
        <dsp:cNvSpPr/>
      </dsp:nvSpPr>
      <dsp:spPr>
        <a:xfrm>
          <a:off x="3258470" y="524180"/>
          <a:ext cx="631238" cy="738430"/>
        </a:xfrm>
        <a:prstGeom prst="rightArrow">
          <a:avLst>
            <a:gd name="adj1" fmla="val 60000"/>
            <a:gd name="adj2" fmla="val 50000"/>
          </a:avLst>
        </a:prstGeom>
        <a:gradFill rotWithShape="0">
          <a:gsLst>
            <a:gs pos="0">
              <a:schemeClr val="accent2">
                <a:tint val="60000"/>
                <a:hueOff val="0"/>
                <a:satOff val="0"/>
                <a:lumOff val="0"/>
                <a:alphaOff val="0"/>
                <a:satMod val="103000"/>
                <a:lumMod val="102000"/>
                <a:tint val="94000"/>
              </a:schemeClr>
            </a:gs>
            <a:gs pos="50000">
              <a:schemeClr val="accent2">
                <a:tint val="60000"/>
                <a:hueOff val="0"/>
                <a:satOff val="0"/>
                <a:lumOff val="0"/>
                <a:alphaOff val="0"/>
                <a:satMod val="110000"/>
                <a:lumMod val="100000"/>
                <a:shade val="100000"/>
              </a:schemeClr>
            </a:gs>
            <a:gs pos="100000">
              <a:schemeClr val="accent2">
                <a:tint val="60000"/>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0" tIns="0" rIns="0" bIns="0" numCol="1" spcCol="1270" anchor="ctr" anchorCtr="0">
          <a:noAutofit/>
        </a:bodyPr>
        <a:lstStyle/>
        <a:p>
          <a:pPr lvl="0" algn="just" defTabSz="622300">
            <a:lnSpc>
              <a:spcPct val="90000"/>
            </a:lnSpc>
            <a:spcBef>
              <a:spcPct val="0"/>
            </a:spcBef>
            <a:spcAft>
              <a:spcPct val="35000"/>
            </a:spcAft>
          </a:pPr>
          <a:endParaRPr lang="x-none" sz="1400" kern="1200">
            <a:solidFill>
              <a:srgbClr val="FF0000"/>
            </a:solidFill>
            <a:latin typeface="+mn-lt"/>
            <a:ea typeface="Cambria" panose="02040503050406030204" pitchFamily="18" charset="0"/>
          </a:endParaRPr>
        </a:p>
      </dsp:txBody>
      <dsp:txXfrm>
        <a:off x="3258470" y="671866"/>
        <a:ext cx="441867" cy="443058"/>
      </dsp:txXfrm>
    </dsp:sp>
    <dsp:sp modelId="{3DA8956B-F4EB-430A-9929-6987165F7B4E}">
      <dsp:nvSpPr>
        <dsp:cNvPr id="0" name=""/>
        <dsp:cNvSpPr/>
      </dsp:nvSpPr>
      <dsp:spPr>
        <a:xfrm>
          <a:off x="4187463" y="133"/>
          <a:ext cx="3221699" cy="1786524"/>
        </a:xfrm>
        <a:prstGeom prst="roundRect">
          <a:avLst>
            <a:gd name="adj" fmla="val 10000"/>
          </a:avLst>
        </a:prstGeom>
        <a:gradFill rotWithShape="0">
          <a:gsLst>
            <a:gs pos="0">
              <a:schemeClr val="lt1">
                <a:hueOff val="0"/>
                <a:satOff val="0"/>
                <a:lumOff val="0"/>
                <a:alphaOff val="0"/>
                <a:satMod val="103000"/>
                <a:lumMod val="102000"/>
                <a:tint val="94000"/>
              </a:schemeClr>
            </a:gs>
            <a:gs pos="50000">
              <a:schemeClr val="lt1">
                <a:hueOff val="0"/>
                <a:satOff val="0"/>
                <a:lumOff val="0"/>
                <a:alphaOff val="0"/>
                <a:satMod val="110000"/>
                <a:lumMod val="100000"/>
                <a:shade val="100000"/>
              </a:schemeClr>
            </a:gs>
            <a:gs pos="100000">
              <a:schemeClr val="lt1">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53340" tIns="53340" rIns="53340" bIns="53340" numCol="1" spcCol="1270" anchor="ctr" anchorCtr="0">
          <a:noAutofit/>
        </a:bodyPr>
        <a:lstStyle/>
        <a:p>
          <a:pPr lvl="0" algn="just" defTabSz="622300">
            <a:lnSpc>
              <a:spcPct val="90000"/>
            </a:lnSpc>
            <a:spcBef>
              <a:spcPct val="0"/>
            </a:spcBef>
            <a:spcAft>
              <a:spcPct val="35000"/>
            </a:spcAft>
          </a:pPr>
          <a:r>
            <a:rPr lang="en-US" sz="1400" kern="1200" dirty="0">
              <a:solidFill>
                <a:srgbClr val="FF0000"/>
              </a:solidFill>
              <a:latin typeface="+mn-lt"/>
            </a:rPr>
            <a:t>This ranges from the enactment of Lagos Traffic law 2012, continuous construction, rehabilitation/renovation, upgrading and maintenance of network of roads throughout the length and breadth of the State, to the provision for gridlock resolution and advancement of signalization.</a:t>
          </a:r>
          <a:endParaRPr lang="aa-ET" sz="1400" kern="1200" dirty="0">
            <a:solidFill>
              <a:srgbClr val="FF0000"/>
            </a:solidFill>
          </a:endParaRPr>
        </a:p>
      </dsp:txBody>
      <dsp:txXfrm>
        <a:off x="4239789" y="52459"/>
        <a:ext cx="3117047" cy="1681872"/>
      </dsp:txXfrm>
    </dsp:sp>
    <dsp:sp modelId="{9A7BD681-AAC6-4F36-A86E-10D1F1205FE4}">
      <dsp:nvSpPr>
        <dsp:cNvPr id="0" name=""/>
        <dsp:cNvSpPr/>
      </dsp:nvSpPr>
      <dsp:spPr>
        <a:xfrm>
          <a:off x="7671187" y="524180"/>
          <a:ext cx="631238" cy="738430"/>
        </a:xfrm>
        <a:prstGeom prst="rightArrow">
          <a:avLst>
            <a:gd name="adj1" fmla="val 60000"/>
            <a:gd name="adj2" fmla="val 50000"/>
          </a:avLst>
        </a:prstGeom>
        <a:gradFill rotWithShape="0">
          <a:gsLst>
            <a:gs pos="0">
              <a:schemeClr val="accent2">
                <a:tint val="60000"/>
                <a:hueOff val="0"/>
                <a:satOff val="0"/>
                <a:lumOff val="0"/>
                <a:alphaOff val="0"/>
                <a:satMod val="103000"/>
                <a:lumMod val="102000"/>
                <a:tint val="94000"/>
              </a:schemeClr>
            </a:gs>
            <a:gs pos="50000">
              <a:schemeClr val="accent2">
                <a:tint val="60000"/>
                <a:hueOff val="0"/>
                <a:satOff val="0"/>
                <a:lumOff val="0"/>
                <a:alphaOff val="0"/>
                <a:satMod val="110000"/>
                <a:lumMod val="100000"/>
                <a:shade val="100000"/>
              </a:schemeClr>
            </a:gs>
            <a:gs pos="100000">
              <a:schemeClr val="accent2">
                <a:tint val="60000"/>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0" tIns="0" rIns="0" bIns="0" numCol="1" spcCol="1270" anchor="ctr" anchorCtr="0">
          <a:noAutofit/>
        </a:bodyPr>
        <a:lstStyle/>
        <a:p>
          <a:pPr lvl="0" algn="just" defTabSz="1377950">
            <a:lnSpc>
              <a:spcPct val="90000"/>
            </a:lnSpc>
            <a:spcBef>
              <a:spcPct val="0"/>
            </a:spcBef>
            <a:spcAft>
              <a:spcPct val="35000"/>
            </a:spcAft>
          </a:pPr>
          <a:endParaRPr lang="aa-ET" sz="3100" kern="1200">
            <a:solidFill>
              <a:srgbClr val="FF0000"/>
            </a:solidFill>
          </a:endParaRPr>
        </a:p>
      </dsp:txBody>
      <dsp:txXfrm>
        <a:off x="7671187" y="671866"/>
        <a:ext cx="441867" cy="443058"/>
      </dsp:txXfrm>
    </dsp:sp>
    <dsp:sp modelId="{5FF8EE5C-A655-48DB-823A-B8939974D2A7}">
      <dsp:nvSpPr>
        <dsp:cNvPr id="0" name=""/>
        <dsp:cNvSpPr/>
      </dsp:nvSpPr>
      <dsp:spPr>
        <a:xfrm>
          <a:off x="8600180" y="133"/>
          <a:ext cx="2977541" cy="1786524"/>
        </a:xfrm>
        <a:prstGeom prst="roundRect">
          <a:avLst>
            <a:gd name="adj" fmla="val 10000"/>
          </a:avLst>
        </a:prstGeom>
        <a:gradFill rotWithShape="0">
          <a:gsLst>
            <a:gs pos="0">
              <a:schemeClr val="lt1">
                <a:hueOff val="0"/>
                <a:satOff val="0"/>
                <a:lumOff val="0"/>
                <a:alphaOff val="0"/>
                <a:satMod val="103000"/>
                <a:lumMod val="102000"/>
                <a:tint val="94000"/>
              </a:schemeClr>
            </a:gs>
            <a:gs pos="50000">
              <a:schemeClr val="lt1">
                <a:hueOff val="0"/>
                <a:satOff val="0"/>
                <a:lumOff val="0"/>
                <a:alphaOff val="0"/>
                <a:satMod val="110000"/>
                <a:lumMod val="100000"/>
                <a:shade val="100000"/>
              </a:schemeClr>
            </a:gs>
            <a:gs pos="100000">
              <a:schemeClr val="lt1">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53340" tIns="53340" rIns="53340" bIns="53340" numCol="1" spcCol="1270" anchor="ctr" anchorCtr="0">
          <a:noAutofit/>
        </a:bodyPr>
        <a:lstStyle/>
        <a:p>
          <a:pPr lvl="0" algn="just" defTabSz="622300">
            <a:lnSpc>
              <a:spcPct val="90000"/>
            </a:lnSpc>
            <a:spcBef>
              <a:spcPct val="0"/>
            </a:spcBef>
            <a:spcAft>
              <a:spcPct val="35000"/>
            </a:spcAft>
          </a:pPr>
          <a:r>
            <a:rPr lang="en-US" sz="1400" kern="1200">
              <a:solidFill>
                <a:srgbClr val="FF0000"/>
              </a:solidFill>
              <a:latin typeface="+mn-lt"/>
            </a:rPr>
            <a:t>More recently was the </a:t>
          </a:r>
          <a:r>
            <a:rPr lang="en-US" sz="1400" b="1" kern="1200">
              <a:solidFill>
                <a:srgbClr val="FF0000"/>
              </a:solidFill>
              <a:latin typeface="+mn-lt"/>
            </a:rPr>
            <a:t>removal of roundabout cum replacement with junction improvement</a:t>
          </a:r>
          <a:r>
            <a:rPr lang="en-US" sz="1400" kern="1200">
              <a:solidFill>
                <a:srgbClr val="FF0000"/>
              </a:solidFill>
              <a:latin typeface="+mn-lt"/>
            </a:rPr>
            <a:t> towards ensuring free flow of Vehicular movement across the state among other measures.</a:t>
          </a:r>
          <a:endParaRPr lang="x-none" sz="1400" kern="1200" dirty="0">
            <a:solidFill>
              <a:srgbClr val="FF0000"/>
            </a:solidFill>
            <a:latin typeface="+mn-lt"/>
            <a:ea typeface="Cambria" panose="02040503050406030204" pitchFamily="18" charset="0"/>
          </a:endParaRPr>
        </a:p>
      </dsp:txBody>
      <dsp:txXfrm>
        <a:off x="8652506" y="52459"/>
        <a:ext cx="2872889" cy="1681872"/>
      </dsp:txXfrm>
    </dsp:sp>
    <dsp:sp modelId="{25BC0D6E-F51C-4E91-BB96-D2403E3357CC}">
      <dsp:nvSpPr>
        <dsp:cNvPr id="0" name=""/>
        <dsp:cNvSpPr/>
      </dsp:nvSpPr>
      <dsp:spPr>
        <a:xfrm rot="5400000">
          <a:off x="9773331" y="1995086"/>
          <a:ext cx="631238" cy="738430"/>
        </a:xfrm>
        <a:prstGeom prst="rightArrow">
          <a:avLst>
            <a:gd name="adj1" fmla="val 60000"/>
            <a:gd name="adj2" fmla="val 50000"/>
          </a:avLst>
        </a:prstGeom>
        <a:gradFill rotWithShape="0">
          <a:gsLst>
            <a:gs pos="0">
              <a:schemeClr val="accent2">
                <a:tint val="60000"/>
                <a:hueOff val="0"/>
                <a:satOff val="0"/>
                <a:lumOff val="0"/>
                <a:alphaOff val="0"/>
                <a:satMod val="103000"/>
                <a:lumMod val="102000"/>
                <a:tint val="94000"/>
              </a:schemeClr>
            </a:gs>
            <a:gs pos="50000">
              <a:schemeClr val="accent2">
                <a:tint val="60000"/>
                <a:hueOff val="0"/>
                <a:satOff val="0"/>
                <a:lumOff val="0"/>
                <a:alphaOff val="0"/>
                <a:satMod val="110000"/>
                <a:lumMod val="100000"/>
                <a:shade val="100000"/>
              </a:schemeClr>
            </a:gs>
            <a:gs pos="100000">
              <a:schemeClr val="accent2">
                <a:tint val="60000"/>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0" tIns="0" rIns="0" bIns="0" numCol="1" spcCol="1270" anchor="ctr" anchorCtr="0">
          <a:noAutofit/>
        </a:bodyPr>
        <a:lstStyle/>
        <a:p>
          <a:pPr lvl="0" algn="just" defTabSz="622300">
            <a:lnSpc>
              <a:spcPct val="90000"/>
            </a:lnSpc>
            <a:spcBef>
              <a:spcPct val="0"/>
            </a:spcBef>
            <a:spcAft>
              <a:spcPct val="35000"/>
            </a:spcAft>
          </a:pPr>
          <a:endParaRPr lang="x-none" sz="1400" kern="1200">
            <a:solidFill>
              <a:srgbClr val="FF0000"/>
            </a:solidFill>
            <a:latin typeface="+mn-lt"/>
            <a:ea typeface="Cambria" panose="02040503050406030204" pitchFamily="18" charset="0"/>
          </a:endParaRPr>
        </a:p>
      </dsp:txBody>
      <dsp:txXfrm rot="-5400000">
        <a:off x="9867422" y="2048682"/>
        <a:ext cx="443058" cy="441867"/>
      </dsp:txXfrm>
    </dsp:sp>
    <dsp:sp modelId="{28E90FD1-CEF9-4A14-9552-DA81AD99BF9D}">
      <dsp:nvSpPr>
        <dsp:cNvPr id="0" name=""/>
        <dsp:cNvSpPr/>
      </dsp:nvSpPr>
      <dsp:spPr>
        <a:xfrm>
          <a:off x="8600180" y="2977674"/>
          <a:ext cx="2977541" cy="1786524"/>
        </a:xfrm>
        <a:prstGeom prst="roundRect">
          <a:avLst>
            <a:gd name="adj" fmla="val 10000"/>
          </a:avLst>
        </a:prstGeom>
        <a:gradFill rotWithShape="0">
          <a:gsLst>
            <a:gs pos="0">
              <a:schemeClr val="lt1">
                <a:hueOff val="0"/>
                <a:satOff val="0"/>
                <a:lumOff val="0"/>
                <a:alphaOff val="0"/>
                <a:satMod val="103000"/>
                <a:lumMod val="102000"/>
                <a:tint val="94000"/>
              </a:schemeClr>
            </a:gs>
            <a:gs pos="50000">
              <a:schemeClr val="lt1">
                <a:hueOff val="0"/>
                <a:satOff val="0"/>
                <a:lumOff val="0"/>
                <a:alphaOff val="0"/>
                <a:satMod val="110000"/>
                <a:lumMod val="100000"/>
                <a:shade val="100000"/>
              </a:schemeClr>
            </a:gs>
            <a:gs pos="100000">
              <a:schemeClr val="lt1">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53340" tIns="53340" rIns="53340" bIns="53340" numCol="1" spcCol="1270" anchor="ctr" anchorCtr="0">
          <a:noAutofit/>
        </a:bodyPr>
        <a:lstStyle/>
        <a:p>
          <a:pPr lvl="0" algn="just" defTabSz="622300">
            <a:lnSpc>
              <a:spcPct val="90000"/>
            </a:lnSpc>
            <a:spcBef>
              <a:spcPct val="0"/>
            </a:spcBef>
            <a:spcAft>
              <a:spcPct val="35000"/>
            </a:spcAft>
          </a:pPr>
          <a:r>
            <a:rPr lang="en-US" sz="1400" kern="1200" dirty="0">
              <a:solidFill>
                <a:srgbClr val="FF0000"/>
              </a:solidFill>
              <a:effectLst/>
              <a:latin typeface="+mn-lt"/>
              <a:ea typeface="Calibri" panose="020F0502020204030204" pitchFamily="34" charset="0"/>
              <a:cs typeface="Times New Roman" panose="02020603050405020304" pitchFamily="18" charset="0"/>
            </a:rPr>
            <a:t>Transportation and traffic management as a key pillar is pivotal to the success of the THEMES Agenda of the present administration.</a:t>
          </a:r>
          <a:endParaRPr lang="aa-ET" sz="1400" kern="1200" dirty="0">
            <a:solidFill>
              <a:srgbClr val="FF0000"/>
            </a:solidFill>
            <a:latin typeface="+mn-lt"/>
          </a:endParaRPr>
        </a:p>
      </dsp:txBody>
      <dsp:txXfrm>
        <a:off x="8652506" y="3030000"/>
        <a:ext cx="2872889" cy="1681872"/>
      </dsp:txXfrm>
    </dsp:sp>
    <dsp:sp modelId="{726EAA24-5D10-4755-AE9E-1EB83FEA2F07}">
      <dsp:nvSpPr>
        <dsp:cNvPr id="0" name=""/>
        <dsp:cNvSpPr/>
      </dsp:nvSpPr>
      <dsp:spPr>
        <a:xfrm rot="10800000">
          <a:off x="7706917" y="3501722"/>
          <a:ext cx="631238" cy="738430"/>
        </a:xfrm>
        <a:prstGeom prst="rightArrow">
          <a:avLst>
            <a:gd name="adj1" fmla="val 60000"/>
            <a:gd name="adj2" fmla="val 50000"/>
          </a:avLst>
        </a:prstGeom>
        <a:gradFill rotWithShape="0">
          <a:gsLst>
            <a:gs pos="0">
              <a:schemeClr val="accent2">
                <a:tint val="60000"/>
                <a:hueOff val="0"/>
                <a:satOff val="0"/>
                <a:lumOff val="0"/>
                <a:alphaOff val="0"/>
                <a:satMod val="103000"/>
                <a:lumMod val="102000"/>
                <a:tint val="94000"/>
              </a:schemeClr>
            </a:gs>
            <a:gs pos="50000">
              <a:schemeClr val="accent2">
                <a:tint val="60000"/>
                <a:hueOff val="0"/>
                <a:satOff val="0"/>
                <a:lumOff val="0"/>
                <a:alphaOff val="0"/>
                <a:satMod val="110000"/>
                <a:lumMod val="100000"/>
                <a:shade val="100000"/>
              </a:schemeClr>
            </a:gs>
            <a:gs pos="100000">
              <a:schemeClr val="accent2">
                <a:tint val="60000"/>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0" tIns="0" rIns="0" bIns="0" numCol="1" spcCol="1270" anchor="ctr" anchorCtr="0">
          <a:noAutofit/>
        </a:bodyPr>
        <a:lstStyle/>
        <a:p>
          <a:pPr lvl="0" algn="ctr" defTabSz="1377950">
            <a:lnSpc>
              <a:spcPct val="90000"/>
            </a:lnSpc>
            <a:spcBef>
              <a:spcPct val="0"/>
            </a:spcBef>
            <a:spcAft>
              <a:spcPct val="35000"/>
            </a:spcAft>
          </a:pPr>
          <a:endParaRPr lang="aa-ET" sz="3100" kern="1200">
            <a:solidFill>
              <a:srgbClr val="FF0000"/>
            </a:solidFill>
          </a:endParaRPr>
        </a:p>
      </dsp:txBody>
      <dsp:txXfrm rot="10800000">
        <a:off x="7896288" y="3649408"/>
        <a:ext cx="441867" cy="443058"/>
      </dsp:txXfrm>
    </dsp:sp>
    <dsp:sp modelId="{8924372B-00C6-4329-BD94-C944FC8F2368}">
      <dsp:nvSpPr>
        <dsp:cNvPr id="0" name=""/>
        <dsp:cNvSpPr/>
      </dsp:nvSpPr>
      <dsp:spPr>
        <a:xfrm>
          <a:off x="4431622" y="2977674"/>
          <a:ext cx="2977541" cy="1786524"/>
        </a:xfrm>
        <a:prstGeom prst="roundRect">
          <a:avLst>
            <a:gd name="adj" fmla="val 10000"/>
          </a:avLst>
        </a:prstGeom>
        <a:gradFill rotWithShape="0">
          <a:gsLst>
            <a:gs pos="0">
              <a:schemeClr val="lt1">
                <a:hueOff val="0"/>
                <a:satOff val="0"/>
                <a:lumOff val="0"/>
                <a:alphaOff val="0"/>
                <a:satMod val="103000"/>
                <a:lumMod val="102000"/>
                <a:tint val="94000"/>
              </a:schemeClr>
            </a:gs>
            <a:gs pos="50000">
              <a:schemeClr val="lt1">
                <a:hueOff val="0"/>
                <a:satOff val="0"/>
                <a:lumOff val="0"/>
                <a:alphaOff val="0"/>
                <a:satMod val="110000"/>
                <a:lumMod val="100000"/>
                <a:shade val="100000"/>
              </a:schemeClr>
            </a:gs>
            <a:gs pos="100000">
              <a:schemeClr val="lt1">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53340" tIns="53340" rIns="53340" bIns="53340" numCol="1" spcCol="1270" anchor="ctr" anchorCtr="0">
          <a:noAutofit/>
        </a:bodyPr>
        <a:lstStyle/>
        <a:p>
          <a:pPr lvl="0" algn="just" defTabSz="622300">
            <a:lnSpc>
              <a:spcPct val="90000"/>
            </a:lnSpc>
            <a:spcBef>
              <a:spcPct val="0"/>
            </a:spcBef>
            <a:spcAft>
              <a:spcPct val="35000"/>
            </a:spcAft>
          </a:pPr>
          <a:r>
            <a:rPr lang="en-US" sz="1400" kern="1200" dirty="0">
              <a:solidFill>
                <a:srgbClr val="FF0000"/>
              </a:solidFill>
              <a:effectLst/>
              <a:latin typeface="+mn-lt"/>
              <a:ea typeface="Calibri" panose="020F0502020204030204" pitchFamily="34" charset="0"/>
              <a:cs typeface="Times New Roman" panose="02020603050405020304" pitchFamily="18" charset="0"/>
            </a:rPr>
            <a:t>Foreseeably, the Governor Sanwo-Olu led administration upon assumption in office through the Ministry of Transportation had embarked on the identification and removal of some roundabouts identified as the major causes of traffic gridlock being experienced by motorists. </a:t>
          </a:r>
          <a:endParaRPr lang="x-none" sz="1400" kern="1200" dirty="0">
            <a:solidFill>
              <a:srgbClr val="FF0000"/>
            </a:solidFill>
            <a:latin typeface="+mn-lt"/>
            <a:ea typeface="Cambria" panose="02040503050406030204" pitchFamily="18" charset="0"/>
          </a:endParaRPr>
        </a:p>
      </dsp:txBody>
      <dsp:txXfrm>
        <a:off x="4483948" y="3030000"/>
        <a:ext cx="2872889" cy="1681872"/>
      </dsp:txXfrm>
    </dsp:sp>
    <dsp:sp modelId="{4CD4F1AE-9BA9-477C-A1C6-BE1FBF3C0BA3}">
      <dsp:nvSpPr>
        <dsp:cNvPr id="0" name=""/>
        <dsp:cNvSpPr/>
      </dsp:nvSpPr>
      <dsp:spPr>
        <a:xfrm rot="10800000">
          <a:off x="3594613" y="3501722"/>
          <a:ext cx="591486" cy="738430"/>
        </a:xfrm>
        <a:prstGeom prst="rightArrow">
          <a:avLst>
            <a:gd name="adj1" fmla="val 60000"/>
            <a:gd name="adj2" fmla="val 50000"/>
          </a:avLst>
        </a:prstGeom>
        <a:gradFill rotWithShape="0">
          <a:gsLst>
            <a:gs pos="0">
              <a:schemeClr val="accent2">
                <a:tint val="60000"/>
                <a:hueOff val="0"/>
                <a:satOff val="0"/>
                <a:lumOff val="0"/>
                <a:alphaOff val="0"/>
                <a:satMod val="103000"/>
                <a:lumMod val="102000"/>
                <a:tint val="94000"/>
              </a:schemeClr>
            </a:gs>
            <a:gs pos="50000">
              <a:schemeClr val="accent2">
                <a:tint val="60000"/>
                <a:hueOff val="0"/>
                <a:satOff val="0"/>
                <a:lumOff val="0"/>
                <a:alphaOff val="0"/>
                <a:satMod val="110000"/>
                <a:lumMod val="100000"/>
                <a:shade val="100000"/>
              </a:schemeClr>
            </a:gs>
            <a:gs pos="100000">
              <a:schemeClr val="accent2">
                <a:tint val="60000"/>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0" tIns="0" rIns="0" bIns="0" numCol="1" spcCol="1270" anchor="ctr" anchorCtr="0">
          <a:noAutofit/>
        </a:bodyPr>
        <a:lstStyle/>
        <a:p>
          <a:pPr lvl="0" algn="just" defTabSz="622300">
            <a:lnSpc>
              <a:spcPct val="90000"/>
            </a:lnSpc>
            <a:spcBef>
              <a:spcPct val="0"/>
            </a:spcBef>
            <a:spcAft>
              <a:spcPct val="35000"/>
            </a:spcAft>
          </a:pPr>
          <a:endParaRPr lang="x-none" sz="1400" kern="1200">
            <a:solidFill>
              <a:srgbClr val="FF0000"/>
            </a:solidFill>
            <a:latin typeface="+mn-lt"/>
            <a:ea typeface="Cambria" panose="02040503050406030204" pitchFamily="18" charset="0"/>
          </a:endParaRPr>
        </a:p>
      </dsp:txBody>
      <dsp:txXfrm rot="10800000">
        <a:off x="3772059" y="3649408"/>
        <a:ext cx="414040" cy="443058"/>
      </dsp:txXfrm>
    </dsp:sp>
    <dsp:sp modelId="{23759BB2-DF3C-403E-A306-B1C5138DE088}">
      <dsp:nvSpPr>
        <dsp:cNvPr id="0" name=""/>
        <dsp:cNvSpPr/>
      </dsp:nvSpPr>
      <dsp:spPr>
        <a:xfrm>
          <a:off x="338068" y="2977674"/>
          <a:ext cx="2977541" cy="1786524"/>
        </a:xfrm>
        <a:prstGeom prst="roundRect">
          <a:avLst>
            <a:gd name="adj" fmla="val 10000"/>
          </a:avLst>
        </a:prstGeom>
        <a:gradFill rotWithShape="0">
          <a:gsLst>
            <a:gs pos="0">
              <a:schemeClr val="lt1">
                <a:hueOff val="0"/>
                <a:satOff val="0"/>
                <a:lumOff val="0"/>
                <a:alphaOff val="0"/>
                <a:satMod val="103000"/>
                <a:lumMod val="102000"/>
                <a:tint val="94000"/>
              </a:schemeClr>
            </a:gs>
            <a:gs pos="50000">
              <a:schemeClr val="lt1">
                <a:hueOff val="0"/>
                <a:satOff val="0"/>
                <a:lumOff val="0"/>
                <a:alphaOff val="0"/>
                <a:satMod val="110000"/>
                <a:lumMod val="100000"/>
                <a:shade val="100000"/>
              </a:schemeClr>
            </a:gs>
            <a:gs pos="100000">
              <a:schemeClr val="lt1">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53340" tIns="53340" rIns="53340" bIns="53340" numCol="1" spcCol="1270" anchor="ctr" anchorCtr="0">
          <a:noAutofit/>
        </a:bodyPr>
        <a:lstStyle/>
        <a:p>
          <a:pPr lvl="0" algn="just" defTabSz="622300">
            <a:lnSpc>
              <a:spcPct val="90000"/>
            </a:lnSpc>
            <a:spcBef>
              <a:spcPct val="0"/>
            </a:spcBef>
            <a:spcAft>
              <a:spcPct val="35000"/>
            </a:spcAft>
          </a:pPr>
          <a:r>
            <a:rPr lang="en-US" sz="1400" kern="1200" dirty="0">
              <a:solidFill>
                <a:srgbClr val="FF0000"/>
              </a:solidFill>
              <a:effectLst/>
              <a:latin typeface="+mn-lt"/>
              <a:ea typeface="Calibri" panose="020F0502020204030204" pitchFamily="34" charset="0"/>
              <a:cs typeface="Times New Roman" panose="02020603050405020304" pitchFamily="18" charset="0"/>
            </a:rPr>
            <a:t>Five roundabouts including Lekki 1</a:t>
          </a:r>
          <a:r>
            <a:rPr lang="en-US" sz="1400" kern="1200" baseline="30000" dirty="0">
              <a:solidFill>
                <a:srgbClr val="FF0000"/>
              </a:solidFill>
              <a:effectLst/>
              <a:latin typeface="+mn-lt"/>
              <a:ea typeface="Calibri" panose="020F0502020204030204" pitchFamily="34" charset="0"/>
              <a:cs typeface="Times New Roman" panose="02020603050405020304" pitchFamily="18" charset="0"/>
            </a:rPr>
            <a:t>st</a:t>
          </a:r>
          <a:r>
            <a:rPr lang="en-US" sz="1400" kern="1200" dirty="0">
              <a:solidFill>
                <a:srgbClr val="FF0000"/>
              </a:solidFill>
              <a:effectLst/>
              <a:latin typeface="+mn-lt"/>
              <a:ea typeface="Calibri" panose="020F0502020204030204" pitchFamily="34" charset="0"/>
              <a:cs typeface="Times New Roman" panose="02020603050405020304" pitchFamily="18" charset="0"/>
            </a:rPr>
            <a:t> &amp; 2</a:t>
          </a:r>
          <a:r>
            <a:rPr lang="en-US" sz="1400" kern="1200" baseline="30000" dirty="0">
              <a:solidFill>
                <a:srgbClr val="FF0000"/>
              </a:solidFill>
              <a:effectLst/>
              <a:latin typeface="+mn-lt"/>
              <a:ea typeface="Calibri" panose="020F0502020204030204" pitchFamily="34" charset="0"/>
              <a:cs typeface="Times New Roman" panose="02020603050405020304" pitchFamily="18" charset="0"/>
            </a:rPr>
            <a:t>nd</a:t>
          </a:r>
          <a:r>
            <a:rPr lang="en-US" sz="1400" kern="1200" dirty="0">
              <a:solidFill>
                <a:srgbClr val="FF0000"/>
              </a:solidFill>
              <a:effectLst/>
              <a:latin typeface="+mn-lt"/>
              <a:ea typeface="Calibri" panose="020F0502020204030204" pitchFamily="34" charset="0"/>
              <a:cs typeface="Times New Roman" panose="02020603050405020304" pitchFamily="18" charset="0"/>
            </a:rPr>
            <a:t> roundabout, Abraham Adesanya, Allen Avenue, Maryland and Ikotun were among the roundabout captured in this study as removed to pave way for road expansion and free flow of traffic. </a:t>
          </a:r>
          <a:endParaRPr lang="x-none" sz="1400" kern="1200" dirty="0">
            <a:solidFill>
              <a:srgbClr val="FF0000"/>
            </a:solidFill>
            <a:latin typeface="+mn-lt"/>
            <a:ea typeface="Cambria" panose="02040503050406030204" pitchFamily="18" charset="0"/>
          </a:endParaRPr>
        </a:p>
      </dsp:txBody>
      <dsp:txXfrm>
        <a:off x="390394" y="3030000"/>
        <a:ext cx="2872889" cy="1681872"/>
      </dsp:txXfrm>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EE2D6BB-BD76-496D-8372-2388FB880412}">
      <dsp:nvSpPr>
        <dsp:cNvPr id="0" name=""/>
        <dsp:cNvSpPr/>
      </dsp:nvSpPr>
      <dsp:spPr>
        <a:xfrm>
          <a:off x="0" y="4602"/>
          <a:ext cx="10800917" cy="980383"/>
        </a:xfrm>
        <a:prstGeom prst="roundRect">
          <a:avLst>
            <a:gd name="adj" fmla="val 10000"/>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2">
          <a:scrgbClr r="0" g="0" b="0"/>
        </a:effectRef>
        <a:fontRef idx="minor"/>
      </dsp:style>
    </dsp:sp>
    <dsp:sp modelId="{A3ABBB2D-4382-4667-8534-327132BFEB0E}">
      <dsp:nvSpPr>
        <dsp:cNvPr id="0" name=""/>
        <dsp:cNvSpPr/>
      </dsp:nvSpPr>
      <dsp:spPr>
        <a:xfrm>
          <a:off x="78182" y="46613"/>
          <a:ext cx="975977" cy="953993"/>
        </a:xfrm>
        <a:prstGeom prst="rect">
          <a:avLst/>
        </a:prstGeom>
        <a:blipFill>
          <a:blip xmlns:r="http://schemas.openxmlformats.org/officeDocument/2006/relationships" r:embed="rId1" cstate="print">
            <a:extLst>
              <a:ext uri="{28A0092B-C50C-407E-A947-70E740481C1C}">
                <a14:useLocalDpi xmlns:a14="http://schemas.microsoft.com/office/drawing/2010/main" val="0"/>
              </a:ext>
              <a:ext uri="{96DAC541-7B7A-43D3-8B79-37D633B846F1}">
                <asvg:svgBlip xmlns:asvg="http://schemas.microsoft.com/office/drawing/2016/SVG/main" xmlns="" r:embed="rId2"/>
              </a:ext>
            </a:extLst>
          </a:blip>
          <a:stretch>
            <a:fillRect/>
          </a:stretch>
        </a:blipFill>
        <a:ln>
          <a:noFill/>
        </a:ln>
        <a:effectLst/>
      </dsp:spPr>
      <dsp:style>
        <a:lnRef idx="0">
          <a:scrgbClr r="0" g="0" b="0"/>
        </a:lnRef>
        <a:fillRef idx="3">
          <a:scrgbClr r="0" g="0" b="0"/>
        </a:fillRef>
        <a:effectRef idx="2">
          <a:scrgbClr r="0" g="0" b="0"/>
        </a:effectRef>
        <a:fontRef idx="minor">
          <a:schemeClr val="lt1"/>
        </a:fontRef>
      </dsp:style>
    </dsp:sp>
    <dsp:sp modelId="{D39A35F1-D383-4372-B4B8-E5D6D1E5B150}">
      <dsp:nvSpPr>
        <dsp:cNvPr id="0" name=""/>
        <dsp:cNvSpPr/>
      </dsp:nvSpPr>
      <dsp:spPr>
        <a:xfrm>
          <a:off x="1132343" y="14151"/>
          <a:ext cx="9668573" cy="98038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3757" tIns="103757" rIns="103757" bIns="103757" numCol="1" spcCol="1270" anchor="ctr" anchorCtr="0">
          <a:noAutofit/>
        </a:bodyPr>
        <a:lstStyle/>
        <a:p>
          <a:pPr lvl="0" algn="l" defTabSz="666750">
            <a:lnSpc>
              <a:spcPct val="100000"/>
            </a:lnSpc>
            <a:spcBef>
              <a:spcPct val="0"/>
            </a:spcBef>
            <a:spcAft>
              <a:spcPct val="35000"/>
            </a:spcAft>
          </a:pPr>
          <a:r>
            <a:rPr lang="en-US" sz="1500" kern="1200" dirty="0">
              <a:latin typeface="Cambria" panose="02040503050406030204" pitchFamily="18" charset="0"/>
              <a:ea typeface="Cambria" panose="02040503050406030204" pitchFamily="18" charset="0"/>
            </a:rPr>
            <a:t>The Survey adopted two mediums of data collection to ensure a quality data collection: offline (field enumeration) and online (surveyplanet.com). Primary research data (qualitative and quantitative) were obtained from the commuters particularly those living and plying the route by administering structured questionnaire for the survey, </a:t>
          </a:r>
        </a:p>
      </dsp:txBody>
      <dsp:txXfrm>
        <a:off x="1132343" y="14151"/>
        <a:ext cx="9668573" cy="980383"/>
      </dsp:txXfrm>
    </dsp:sp>
    <dsp:sp modelId="{2FF1965A-37FB-4817-AD16-81F02DC75612}">
      <dsp:nvSpPr>
        <dsp:cNvPr id="0" name=""/>
        <dsp:cNvSpPr/>
      </dsp:nvSpPr>
      <dsp:spPr>
        <a:xfrm>
          <a:off x="0" y="1230082"/>
          <a:ext cx="10800917" cy="980383"/>
        </a:xfrm>
        <a:prstGeom prst="roundRect">
          <a:avLst>
            <a:gd name="adj" fmla="val 10000"/>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2">
          <a:scrgbClr r="0" g="0" b="0"/>
        </a:effectRef>
        <a:fontRef idx="minor"/>
      </dsp:style>
    </dsp:sp>
    <dsp:sp modelId="{A3FF6A0F-F78A-4B30-8576-95C841792207}">
      <dsp:nvSpPr>
        <dsp:cNvPr id="0" name=""/>
        <dsp:cNvSpPr/>
      </dsp:nvSpPr>
      <dsp:spPr>
        <a:xfrm>
          <a:off x="78182" y="1272092"/>
          <a:ext cx="975977" cy="953993"/>
        </a:xfrm>
        <a:prstGeom prst="rect">
          <a:avLst/>
        </a:prstGeom>
        <a:blipFill>
          <a:blip xmlns:r="http://schemas.openxmlformats.org/officeDocument/2006/relationships" r:embed="rId3" cstate="print">
            <a:extLst>
              <a:ext uri="{28A0092B-C50C-407E-A947-70E740481C1C}">
                <a14:useLocalDpi xmlns:a14="http://schemas.microsoft.com/office/drawing/2010/main" val="0"/>
              </a:ext>
              <a:ext uri="{96DAC541-7B7A-43D3-8B79-37D633B846F1}">
                <asvg:svgBlip xmlns:asvg="http://schemas.microsoft.com/office/drawing/2016/SVG/main" xmlns="" r:embed="rId4"/>
              </a:ext>
            </a:extLst>
          </a:blip>
          <a:stretch>
            <a:fillRect/>
          </a:stretch>
        </a:blipFill>
        <a:ln>
          <a:noFill/>
        </a:ln>
        <a:effectLst/>
      </dsp:spPr>
      <dsp:style>
        <a:lnRef idx="0">
          <a:scrgbClr r="0" g="0" b="0"/>
        </a:lnRef>
        <a:fillRef idx="3">
          <a:scrgbClr r="0" g="0" b="0"/>
        </a:fillRef>
        <a:effectRef idx="2">
          <a:scrgbClr r="0" g="0" b="0"/>
        </a:effectRef>
        <a:fontRef idx="minor">
          <a:schemeClr val="lt1"/>
        </a:fontRef>
      </dsp:style>
    </dsp:sp>
    <dsp:sp modelId="{A1D85D5A-EA94-49FA-AE50-DB50CB0680AC}">
      <dsp:nvSpPr>
        <dsp:cNvPr id="0" name=""/>
        <dsp:cNvSpPr/>
      </dsp:nvSpPr>
      <dsp:spPr>
        <a:xfrm>
          <a:off x="1132343" y="1230082"/>
          <a:ext cx="9668573" cy="98038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3757" tIns="103757" rIns="103757" bIns="103757" numCol="1" spcCol="1270" anchor="ctr" anchorCtr="0">
          <a:noAutofit/>
        </a:bodyPr>
        <a:lstStyle/>
        <a:p>
          <a:pPr lvl="0" algn="l" defTabSz="666750">
            <a:lnSpc>
              <a:spcPct val="100000"/>
            </a:lnSpc>
            <a:spcBef>
              <a:spcPct val="0"/>
            </a:spcBef>
            <a:spcAft>
              <a:spcPct val="35000"/>
            </a:spcAft>
          </a:pPr>
          <a:r>
            <a:rPr lang="en-US" sz="1500" kern="1200" dirty="0">
              <a:latin typeface="Cambria" panose="02040503050406030204" pitchFamily="18" charset="0"/>
              <a:ea typeface="Cambria" panose="02040503050406030204" pitchFamily="18" charset="0"/>
            </a:rPr>
            <a:t>Questionnaires were used to gather information from people living and plying the six locations. 215 questionnaires were administered online and offline (shared with people working and living around the axis).</a:t>
          </a:r>
        </a:p>
      </dsp:txBody>
      <dsp:txXfrm>
        <a:off x="1132343" y="1230082"/>
        <a:ext cx="9668573" cy="980383"/>
      </dsp:txXfrm>
    </dsp:sp>
    <dsp:sp modelId="{6A4991C8-5B50-49D1-B96F-A593F2C87073}">
      <dsp:nvSpPr>
        <dsp:cNvPr id="0" name=""/>
        <dsp:cNvSpPr/>
      </dsp:nvSpPr>
      <dsp:spPr>
        <a:xfrm>
          <a:off x="0" y="2455562"/>
          <a:ext cx="10800917" cy="980383"/>
        </a:xfrm>
        <a:prstGeom prst="roundRect">
          <a:avLst>
            <a:gd name="adj" fmla="val 10000"/>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2">
          <a:scrgbClr r="0" g="0" b="0"/>
        </a:effectRef>
        <a:fontRef idx="minor"/>
      </dsp:style>
    </dsp:sp>
    <dsp:sp modelId="{33279E40-118B-43FA-A228-0FCE3B0689C1}">
      <dsp:nvSpPr>
        <dsp:cNvPr id="0" name=""/>
        <dsp:cNvSpPr/>
      </dsp:nvSpPr>
      <dsp:spPr>
        <a:xfrm>
          <a:off x="78182" y="2497572"/>
          <a:ext cx="975977" cy="953993"/>
        </a:xfrm>
        <a:prstGeom prst="rect">
          <a:avLst/>
        </a:prstGeom>
        <a:blipFill>
          <a:blip xmlns:r="http://schemas.openxmlformats.org/officeDocument/2006/relationships" r:embed="rId5" cstate="print">
            <a:extLst>
              <a:ext uri="{28A0092B-C50C-407E-A947-70E740481C1C}">
                <a14:useLocalDpi xmlns:a14="http://schemas.microsoft.com/office/drawing/2010/main" val="0"/>
              </a:ext>
              <a:ext uri="{96DAC541-7B7A-43D3-8B79-37D633B846F1}">
                <asvg:svgBlip xmlns:asvg="http://schemas.microsoft.com/office/drawing/2016/SVG/main" xmlns="" r:embed="rId6"/>
              </a:ext>
            </a:extLst>
          </a:blip>
          <a:stretch>
            <a:fillRect/>
          </a:stretch>
        </a:blipFill>
        <a:ln>
          <a:noFill/>
        </a:ln>
        <a:effectLst/>
      </dsp:spPr>
      <dsp:style>
        <a:lnRef idx="0">
          <a:scrgbClr r="0" g="0" b="0"/>
        </a:lnRef>
        <a:fillRef idx="3">
          <a:scrgbClr r="0" g="0" b="0"/>
        </a:fillRef>
        <a:effectRef idx="2">
          <a:scrgbClr r="0" g="0" b="0"/>
        </a:effectRef>
        <a:fontRef idx="minor">
          <a:schemeClr val="lt1"/>
        </a:fontRef>
      </dsp:style>
    </dsp:sp>
    <dsp:sp modelId="{661CD376-E7F0-4A0E-BD64-593D3CEB7FBA}">
      <dsp:nvSpPr>
        <dsp:cNvPr id="0" name=""/>
        <dsp:cNvSpPr/>
      </dsp:nvSpPr>
      <dsp:spPr>
        <a:xfrm>
          <a:off x="1132343" y="2455562"/>
          <a:ext cx="9668573" cy="98038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3757" tIns="103757" rIns="103757" bIns="103757" numCol="1" spcCol="1270" anchor="ctr" anchorCtr="0">
          <a:noAutofit/>
        </a:bodyPr>
        <a:lstStyle/>
        <a:p>
          <a:pPr lvl="0" algn="l" defTabSz="666750">
            <a:lnSpc>
              <a:spcPct val="100000"/>
            </a:lnSpc>
            <a:spcBef>
              <a:spcPct val="0"/>
            </a:spcBef>
            <a:spcAft>
              <a:spcPct val="35000"/>
            </a:spcAft>
          </a:pPr>
          <a:r>
            <a:rPr lang="en-US" sz="1500" kern="1200" dirty="0">
              <a:latin typeface="Cambria" panose="02040503050406030204" pitchFamily="18" charset="0"/>
              <a:ea typeface="Cambria" panose="02040503050406030204" pitchFamily="18" charset="0"/>
            </a:rPr>
            <a:t>The study was carried out within a period of  five days. Simple random sampling was used to select the respondents on whom the questionnaire was administered. </a:t>
          </a:r>
        </a:p>
      </dsp:txBody>
      <dsp:txXfrm>
        <a:off x="1132343" y="2455562"/>
        <a:ext cx="9668573" cy="980383"/>
      </dsp:txXfrm>
    </dsp:sp>
    <dsp:sp modelId="{791DAE1E-F26F-401F-A688-BC9D754EE18A}">
      <dsp:nvSpPr>
        <dsp:cNvPr id="0" name=""/>
        <dsp:cNvSpPr/>
      </dsp:nvSpPr>
      <dsp:spPr>
        <a:xfrm>
          <a:off x="0" y="3681041"/>
          <a:ext cx="10800917" cy="980383"/>
        </a:xfrm>
        <a:prstGeom prst="roundRect">
          <a:avLst>
            <a:gd name="adj" fmla="val 10000"/>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2">
          <a:scrgbClr r="0" g="0" b="0"/>
        </a:effectRef>
        <a:fontRef idx="minor"/>
      </dsp:style>
    </dsp:sp>
    <dsp:sp modelId="{B70EFD87-FEEA-445F-9896-9F97E7364370}">
      <dsp:nvSpPr>
        <dsp:cNvPr id="0" name=""/>
        <dsp:cNvSpPr/>
      </dsp:nvSpPr>
      <dsp:spPr>
        <a:xfrm>
          <a:off x="78182" y="3750508"/>
          <a:ext cx="975977" cy="953993"/>
        </a:xfrm>
        <a:prstGeom prst="rect">
          <a:avLst/>
        </a:prstGeom>
        <a:blipFill>
          <a:blip xmlns:r="http://schemas.openxmlformats.org/officeDocument/2006/relationships" r:embed="rId7">
            <a:extLst>
              <a:ext uri="{96DAC541-7B7A-43D3-8B79-37D633B846F1}">
                <asvg:svgBlip xmlns:asvg="http://schemas.microsoft.com/office/drawing/2016/SVG/main" xmlns="" r:embed="rId8"/>
              </a:ext>
            </a:extLst>
          </a:blip>
          <a:srcRect/>
          <a:stretch>
            <a:fillRect/>
          </a:stretch>
        </a:blipFill>
        <a:ln>
          <a:noFill/>
        </a:ln>
        <a:effectLst/>
      </dsp:spPr>
      <dsp:style>
        <a:lnRef idx="0">
          <a:scrgbClr r="0" g="0" b="0"/>
        </a:lnRef>
        <a:fillRef idx="3">
          <a:scrgbClr r="0" g="0" b="0"/>
        </a:fillRef>
        <a:effectRef idx="2">
          <a:scrgbClr r="0" g="0" b="0"/>
        </a:effectRef>
        <a:fontRef idx="minor">
          <a:schemeClr val="lt1"/>
        </a:fontRef>
      </dsp:style>
    </dsp:sp>
    <dsp:sp modelId="{931F72F3-125E-4992-A617-0D2FD6B5F837}">
      <dsp:nvSpPr>
        <dsp:cNvPr id="0" name=""/>
        <dsp:cNvSpPr/>
      </dsp:nvSpPr>
      <dsp:spPr>
        <a:xfrm>
          <a:off x="1132343" y="3681041"/>
          <a:ext cx="9668573" cy="98038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3757" tIns="103757" rIns="103757" bIns="103757" numCol="1" spcCol="1270" anchor="ctr" anchorCtr="0">
          <a:noAutofit/>
        </a:bodyPr>
        <a:lstStyle/>
        <a:p>
          <a:pPr lvl="0" algn="l" defTabSz="666750">
            <a:lnSpc>
              <a:spcPct val="100000"/>
            </a:lnSpc>
            <a:spcBef>
              <a:spcPct val="0"/>
            </a:spcBef>
            <a:spcAft>
              <a:spcPct val="35000"/>
            </a:spcAft>
          </a:pPr>
          <a:r>
            <a:rPr lang="en-US" sz="1500" kern="1200" dirty="0">
              <a:latin typeface="Cambria" panose="02040503050406030204" pitchFamily="18" charset="0"/>
              <a:ea typeface="Cambria" panose="02040503050406030204" pitchFamily="18" charset="0"/>
            </a:rPr>
            <a:t>The questionnaire survey was conducted with the aid of 3 Coordinators, 2 research assistance, 5 Supervisors, 30 Enumerators, 3 Desk Officers  who were adequately trained for the survey. </a:t>
          </a:r>
        </a:p>
      </dsp:txBody>
      <dsp:txXfrm>
        <a:off x="1132343" y="3681041"/>
        <a:ext cx="9668573" cy="980383"/>
      </dsp:txXfrm>
    </dsp:sp>
    <dsp:sp modelId="{CAC30765-820E-42E8-9217-15EE709EA105}">
      <dsp:nvSpPr>
        <dsp:cNvPr id="0" name=""/>
        <dsp:cNvSpPr/>
      </dsp:nvSpPr>
      <dsp:spPr>
        <a:xfrm>
          <a:off x="0" y="4906521"/>
          <a:ext cx="10800917" cy="980383"/>
        </a:xfrm>
        <a:prstGeom prst="roundRect">
          <a:avLst>
            <a:gd name="adj" fmla="val 10000"/>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2">
          <a:scrgbClr r="0" g="0" b="0"/>
        </a:effectRef>
        <a:fontRef idx="minor"/>
      </dsp:style>
    </dsp:sp>
    <dsp:sp modelId="{428A5E1F-BD06-4B6C-9C4C-3B4EAEB6F047}">
      <dsp:nvSpPr>
        <dsp:cNvPr id="0" name=""/>
        <dsp:cNvSpPr/>
      </dsp:nvSpPr>
      <dsp:spPr>
        <a:xfrm>
          <a:off x="78182" y="4937514"/>
          <a:ext cx="975977" cy="953993"/>
        </a:xfrm>
        <a:prstGeom prst="rect">
          <a:avLst/>
        </a:prstGeom>
        <a:blipFill>
          <a:blip xmlns:r="http://schemas.openxmlformats.org/officeDocument/2006/relationships" r:embed="rId9" cstate="print">
            <a:extLst>
              <a:ext uri="{28A0092B-C50C-407E-A947-70E740481C1C}">
                <a14:useLocalDpi xmlns:a14="http://schemas.microsoft.com/office/drawing/2010/main" val="0"/>
              </a:ext>
              <a:ext uri="{96DAC541-7B7A-43D3-8B79-37D633B846F1}">
                <asvg:svgBlip xmlns:asvg="http://schemas.microsoft.com/office/drawing/2016/SVG/main" xmlns="" r:embed="rId10"/>
              </a:ext>
            </a:extLst>
          </a:blip>
          <a:stretch>
            <a:fillRect/>
          </a:stretch>
        </a:blipFill>
        <a:ln>
          <a:noFill/>
        </a:ln>
        <a:effectLst/>
      </dsp:spPr>
      <dsp:style>
        <a:lnRef idx="0">
          <a:scrgbClr r="0" g="0" b="0"/>
        </a:lnRef>
        <a:fillRef idx="3">
          <a:scrgbClr r="0" g="0" b="0"/>
        </a:fillRef>
        <a:effectRef idx="2">
          <a:scrgbClr r="0" g="0" b="0"/>
        </a:effectRef>
        <a:fontRef idx="minor">
          <a:schemeClr val="lt1"/>
        </a:fontRef>
      </dsp:style>
    </dsp:sp>
    <dsp:sp modelId="{8668B499-8D3E-492C-9EB2-5C6B07635A1F}">
      <dsp:nvSpPr>
        <dsp:cNvPr id="0" name=""/>
        <dsp:cNvSpPr/>
      </dsp:nvSpPr>
      <dsp:spPr>
        <a:xfrm>
          <a:off x="1132343" y="4906521"/>
          <a:ext cx="9668573" cy="98038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3757" tIns="103757" rIns="103757" bIns="103757" numCol="1" spcCol="1270" anchor="ctr" anchorCtr="0">
          <a:noAutofit/>
        </a:bodyPr>
        <a:lstStyle/>
        <a:p>
          <a:pPr lvl="0" algn="l" defTabSz="666750">
            <a:lnSpc>
              <a:spcPct val="100000"/>
            </a:lnSpc>
            <a:spcBef>
              <a:spcPct val="0"/>
            </a:spcBef>
            <a:spcAft>
              <a:spcPct val="35000"/>
            </a:spcAft>
          </a:pPr>
          <a:r>
            <a:rPr lang="en-US" sz="1500" kern="1200" dirty="0">
              <a:latin typeface="Cambria" panose="02040503050406030204" pitchFamily="18" charset="0"/>
              <a:ea typeface="Cambria" panose="02040503050406030204" pitchFamily="18" charset="0"/>
            </a:rPr>
            <a:t>The data collected were analyzed using  </a:t>
          </a:r>
          <a:r>
            <a:rPr lang="en-US" sz="1500" b="0" i="0" kern="1200" baseline="0" dirty="0">
              <a:latin typeface="Cambria" panose="02040503050406030204" pitchFamily="18" charset="0"/>
              <a:ea typeface="Cambria" panose="02040503050406030204" pitchFamily="18" charset="0"/>
            </a:rPr>
            <a:t>STATA statistical analysis and  Excel, and data visualization was done using Excel, QGIS for maps and Microsoft PowerPoint.</a:t>
          </a:r>
          <a:endParaRPr lang="en-US" sz="1500" kern="1200" dirty="0">
            <a:latin typeface="Cambria" panose="02040503050406030204" pitchFamily="18" charset="0"/>
            <a:ea typeface="Cambria" panose="02040503050406030204" pitchFamily="18" charset="0"/>
          </a:endParaRPr>
        </a:p>
      </dsp:txBody>
      <dsp:txXfrm>
        <a:off x="1132343" y="4906521"/>
        <a:ext cx="9668573" cy="980383"/>
      </dsp:txXfrm>
    </dsp:sp>
  </dsp:spTree>
</dsp:drawing>
</file>

<file path=ppt/diagrams/drawing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68BEE7D-7FBE-4C04-893B-C8E0673F4814}">
      <dsp:nvSpPr>
        <dsp:cNvPr id="0" name=""/>
        <dsp:cNvSpPr/>
      </dsp:nvSpPr>
      <dsp:spPr>
        <a:xfrm>
          <a:off x="0" y="137891"/>
          <a:ext cx="10972799" cy="989820"/>
        </a:xfrm>
        <a:prstGeom prst="roundRect">
          <a:avLst/>
        </a:prstGeom>
        <a:gradFill rotWithShape="0">
          <a:gsLst>
            <a:gs pos="0">
              <a:schemeClr val="lt1">
                <a:hueOff val="0"/>
                <a:satOff val="0"/>
                <a:lumOff val="0"/>
                <a:alphaOff val="0"/>
                <a:satMod val="103000"/>
                <a:lumMod val="102000"/>
                <a:tint val="94000"/>
              </a:schemeClr>
            </a:gs>
            <a:gs pos="50000">
              <a:schemeClr val="lt1">
                <a:hueOff val="0"/>
                <a:satOff val="0"/>
                <a:lumOff val="0"/>
                <a:alphaOff val="0"/>
                <a:satMod val="110000"/>
                <a:lumMod val="100000"/>
                <a:shade val="100000"/>
              </a:schemeClr>
            </a:gs>
            <a:gs pos="100000">
              <a:schemeClr val="lt1">
                <a:hueOff val="0"/>
                <a:satOff val="0"/>
                <a:lumOff val="0"/>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68580" tIns="68580" rIns="68580" bIns="68580" numCol="1" spcCol="1270" anchor="ctr" anchorCtr="0">
          <a:noAutofit/>
        </a:bodyPr>
        <a:lstStyle/>
        <a:p>
          <a:pPr lvl="0" algn="l" defTabSz="800100">
            <a:lnSpc>
              <a:spcPct val="90000"/>
            </a:lnSpc>
            <a:spcBef>
              <a:spcPct val="0"/>
            </a:spcBef>
            <a:spcAft>
              <a:spcPct val="35000"/>
            </a:spcAft>
          </a:pPr>
          <a:r>
            <a:rPr lang="en-GB" sz="1800" b="1" i="1" u="sng" kern="1200" dirty="0"/>
            <a:t>Functional street light</a:t>
          </a:r>
          <a:r>
            <a:rPr lang="en-GB" sz="1800" b="0" kern="1200" dirty="0"/>
            <a:t> should be provided from T- Junction to Hassan </a:t>
          </a:r>
          <a:r>
            <a:rPr lang="en-GB" sz="1800" b="0" kern="1200" dirty="0" err="1"/>
            <a:t>Makinde</a:t>
          </a:r>
          <a:r>
            <a:rPr lang="en-GB" sz="1800" b="0" kern="1200" dirty="0"/>
            <a:t>, </a:t>
          </a:r>
          <a:r>
            <a:rPr lang="en-GB" sz="1800" b="0" kern="1200" dirty="0" err="1"/>
            <a:t>Funsho</a:t>
          </a:r>
          <a:r>
            <a:rPr lang="en-GB" sz="1800" b="0" kern="1200" dirty="0"/>
            <a:t> </a:t>
          </a:r>
          <a:r>
            <a:rPr lang="en-GB" sz="1800" b="0" kern="1200" dirty="0" err="1"/>
            <a:t>Owoyemi</a:t>
          </a:r>
          <a:r>
            <a:rPr lang="en-GB" sz="1800" b="0" kern="1200" dirty="0"/>
            <a:t>, </a:t>
          </a:r>
          <a:r>
            <a:rPr lang="en-GB" sz="1800" b="0" kern="1200" dirty="0" err="1"/>
            <a:t>Gbola</a:t>
          </a:r>
          <a:r>
            <a:rPr lang="en-GB" sz="1800" b="0" kern="1200" dirty="0"/>
            <a:t> </a:t>
          </a:r>
          <a:r>
            <a:rPr lang="en-GB" sz="1800" b="0" kern="1200" dirty="0" err="1"/>
            <a:t>onibiyi</a:t>
          </a:r>
          <a:r>
            <a:rPr lang="en-GB" sz="1800" b="0" kern="1200" dirty="0"/>
            <a:t>, Home science, </a:t>
          </a:r>
          <a:r>
            <a:rPr lang="en-GB" sz="1800" b="0" kern="1200" dirty="0" err="1"/>
            <a:t>Ojuelegba</a:t>
          </a:r>
          <a:r>
            <a:rPr lang="en-GB" sz="1800" b="0" kern="1200" dirty="0"/>
            <a:t>, </a:t>
          </a:r>
          <a:r>
            <a:rPr lang="en-GB" sz="1800" b="0" kern="1200" dirty="0" err="1"/>
            <a:t>Orotayo</a:t>
          </a:r>
          <a:r>
            <a:rPr lang="en-GB" sz="1800" b="0" kern="1200" dirty="0"/>
            <a:t>, </a:t>
          </a:r>
          <a:r>
            <a:rPr lang="en-GB" sz="1800" b="0" kern="1200" dirty="0" err="1"/>
            <a:t>Akanni</a:t>
          </a:r>
          <a:r>
            <a:rPr lang="en-GB" sz="1800" b="0" kern="1200" dirty="0"/>
            <a:t>, </a:t>
          </a:r>
          <a:r>
            <a:rPr lang="en-GB" sz="1800" b="0" kern="1200" dirty="0" err="1"/>
            <a:t>Adeyola</a:t>
          </a:r>
          <a:r>
            <a:rPr lang="en-GB" sz="1800" b="0" kern="1200" dirty="0"/>
            <a:t>/Ganiyu, Tayo Adigun, Ajani </a:t>
          </a:r>
          <a:r>
            <a:rPr lang="en-GB" sz="1800" b="0" kern="1200" dirty="0" err="1"/>
            <a:t>Adaranijo</a:t>
          </a:r>
          <a:r>
            <a:rPr lang="en-GB" sz="1800" b="0" kern="1200" dirty="0"/>
            <a:t>, </a:t>
          </a:r>
          <a:r>
            <a:rPr lang="en-GB" sz="1800" b="0" kern="1200" dirty="0" err="1"/>
            <a:t>Aremu</a:t>
          </a:r>
          <a:r>
            <a:rPr lang="en-GB" sz="1800" b="0" kern="1200" dirty="0"/>
            <a:t> </a:t>
          </a:r>
          <a:r>
            <a:rPr lang="en-GB" sz="1800" b="0" kern="1200" dirty="0" err="1"/>
            <a:t>lawal</a:t>
          </a:r>
          <a:r>
            <a:rPr lang="en-GB" sz="1800" b="0" kern="1200" dirty="0"/>
            <a:t>, </a:t>
          </a:r>
          <a:r>
            <a:rPr lang="en-GB" sz="1800" b="0" kern="1200" dirty="0" err="1"/>
            <a:t>Aderupoko</a:t>
          </a:r>
          <a:r>
            <a:rPr lang="en-GB" sz="1800" b="0" kern="1200" dirty="0"/>
            <a:t>, </a:t>
          </a:r>
          <a:r>
            <a:rPr lang="en-GB" sz="1800" b="0" kern="1200" dirty="0" err="1"/>
            <a:t>Edun</a:t>
          </a:r>
          <a:r>
            <a:rPr lang="en-GB" sz="1800" b="0" kern="1200" dirty="0"/>
            <a:t> </a:t>
          </a:r>
          <a:r>
            <a:rPr lang="en-GB" sz="1800" b="0" kern="1200" dirty="0" err="1"/>
            <a:t>Akara</a:t>
          </a:r>
          <a:r>
            <a:rPr lang="en-GB" sz="1800" b="0" kern="1200" dirty="0"/>
            <a:t>, Unity road, Philip </a:t>
          </a:r>
          <a:r>
            <a:rPr lang="en-GB" sz="1800" b="0" kern="1200" dirty="0" err="1"/>
            <a:t>Majekodunmi</a:t>
          </a:r>
          <a:r>
            <a:rPr lang="en-GB" sz="1800" b="0" kern="1200" dirty="0"/>
            <a:t>, </a:t>
          </a:r>
          <a:r>
            <a:rPr lang="en-GB" sz="1800" b="0" kern="1200" dirty="0" err="1"/>
            <a:t>Oshota</a:t>
          </a:r>
          <a:r>
            <a:rPr lang="en-GB" sz="1800" b="0" kern="1200" dirty="0"/>
            <a:t>/</a:t>
          </a:r>
          <a:r>
            <a:rPr lang="en-GB" sz="1800" b="0" kern="1200" dirty="0" err="1"/>
            <a:t>Aina</a:t>
          </a:r>
          <a:r>
            <a:rPr lang="en-GB" sz="1800" b="0" kern="1200" dirty="0"/>
            <a:t>, Osho/</a:t>
          </a:r>
          <a:r>
            <a:rPr lang="en-GB" sz="1800" b="0" kern="1200" dirty="0" err="1"/>
            <a:t>Udeh</a:t>
          </a:r>
          <a:r>
            <a:rPr lang="en-GB" sz="1800" b="0" kern="1200" dirty="0"/>
            <a:t>/brown streets among others.</a:t>
          </a:r>
          <a:endParaRPr lang="aa-ET" sz="1800" kern="1200" dirty="0"/>
        </a:p>
      </dsp:txBody>
      <dsp:txXfrm>
        <a:off x="48319" y="186210"/>
        <a:ext cx="10876161" cy="893182"/>
      </dsp:txXfrm>
    </dsp:sp>
  </dsp:spTree>
</dsp:drawing>
</file>

<file path=ppt/diagrams/drawing1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C5FBE65-C82B-48B0-B6F0-46A5C6DF131E}">
      <dsp:nvSpPr>
        <dsp:cNvPr id="0" name=""/>
        <dsp:cNvSpPr/>
      </dsp:nvSpPr>
      <dsp:spPr>
        <a:xfrm>
          <a:off x="0" y="18040"/>
          <a:ext cx="10972799" cy="1645020"/>
        </a:xfrm>
        <a:prstGeom prst="roundRect">
          <a:avLst/>
        </a:prstGeom>
        <a:gradFill rotWithShape="0">
          <a:gsLst>
            <a:gs pos="0">
              <a:schemeClr val="lt1">
                <a:hueOff val="0"/>
                <a:satOff val="0"/>
                <a:lumOff val="0"/>
                <a:alphaOff val="0"/>
                <a:satMod val="103000"/>
                <a:lumMod val="102000"/>
                <a:tint val="94000"/>
              </a:schemeClr>
            </a:gs>
            <a:gs pos="50000">
              <a:schemeClr val="lt1">
                <a:hueOff val="0"/>
                <a:satOff val="0"/>
                <a:lumOff val="0"/>
                <a:alphaOff val="0"/>
                <a:satMod val="110000"/>
                <a:lumMod val="100000"/>
                <a:shade val="100000"/>
              </a:schemeClr>
            </a:gs>
            <a:gs pos="100000">
              <a:schemeClr val="lt1">
                <a:hueOff val="0"/>
                <a:satOff val="0"/>
                <a:lumOff val="0"/>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72390" tIns="72390" rIns="72390" bIns="72390" numCol="1" spcCol="1270" anchor="ctr" anchorCtr="0">
          <a:noAutofit/>
        </a:bodyPr>
        <a:lstStyle/>
        <a:p>
          <a:pPr lvl="0" algn="l" defTabSz="844550">
            <a:lnSpc>
              <a:spcPct val="90000"/>
            </a:lnSpc>
            <a:spcBef>
              <a:spcPct val="0"/>
            </a:spcBef>
            <a:spcAft>
              <a:spcPct val="35000"/>
            </a:spcAft>
          </a:pPr>
          <a:r>
            <a:rPr lang="en-GB" sz="1900" b="1" i="1" u="sng" kern="1200" dirty="0"/>
            <a:t>Flood control (Drainage repair)</a:t>
          </a:r>
          <a:r>
            <a:rPr lang="en-GB" sz="1900" b="0" kern="1200" dirty="0"/>
            <a:t> - </a:t>
          </a:r>
          <a:r>
            <a:rPr lang="en-GB" sz="1900" b="0" kern="1200" dirty="0" err="1"/>
            <a:t>Akinsola</a:t>
          </a:r>
          <a:r>
            <a:rPr lang="en-GB" sz="1900" b="0" kern="1200" dirty="0"/>
            <a:t> street, Alhaji </a:t>
          </a:r>
          <a:r>
            <a:rPr lang="en-GB" sz="1900" b="0" kern="1200" dirty="0" err="1"/>
            <a:t>luqman</a:t>
          </a:r>
          <a:r>
            <a:rPr lang="en-GB" sz="1900" b="0" kern="1200" dirty="0"/>
            <a:t> avenue, </a:t>
          </a:r>
          <a:r>
            <a:rPr lang="en-GB" sz="1900" b="0" kern="1200" dirty="0" err="1"/>
            <a:t>Edun</a:t>
          </a:r>
          <a:r>
            <a:rPr lang="en-GB" sz="1900" b="0" kern="1200" dirty="0"/>
            <a:t> </a:t>
          </a:r>
          <a:r>
            <a:rPr lang="en-GB" sz="1900" b="0" kern="1200" dirty="0" err="1"/>
            <a:t>Alaran</a:t>
          </a:r>
          <a:r>
            <a:rPr lang="en-GB" sz="1900" b="0" kern="1200" dirty="0"/>
            <a:t> street, Mustapha </a:t>
          </a:r>
          <a:r>
            <a:rPr lang="en-GB" sz="1900" b="0" kern="1200" dirty="0" err="1"/>
            <a:t>hassan</a:t>
          </a:r>
          <a:r>
            <a:rPr lang="en-GB" sz="1900" b="0" kern="1200" dirty="0"/>
            <a:t> street, </a:t>
          </a:r>
          <a:r>
            <a:rPr lang="en-GB" sz="1900" b="0" kern="1200" dirty="0" err="1"/>
            <a:t>Ojuelegba</a:t>
          </a:r>
          <a:r>
            <a:rPr lang="en-GB" sz="1900" b="0" kern="1200" dirty="0"/>
            <a:t> street, </a:t>
          </a:r>
          <a:r>
            <a:rPr lang="en-GB" sz="1900" b="0" kern="1200" dirty="0" err="1"/>
            <a:t>Olubukola</a:t>
          </a:r>
          <a:r>
            <a:rPr lang="en-GB" sz="1900" b="0" kern="1200" dirty="0"/>
            <a:t> </a:t>
          </a:r>
          <a:r>
            <a:rPr lang="en-GB" sz="1900" b="0" kern="1200" dirty="0" err="1"/>
            <a:t>Ilori</a:t>
          </a:r>
          <a:r>
            <a:rPr lang="en-GB" sz="1900" b="0" kern="1200" dirty="0"/>
            <a:t> street, </a:t>
          </a:r>
          <a:r>
            <a:rPr lang="en-GB" sz="1900" b="0" kern="1200" dirty="0" err="1"/>
            <a:t>Suberu</a:t>
          </a:r>
          <a:r>
            <a:rPr lang="en-GB" sz="1900" b="0" kern="1200" dirty="0"/>
            <a:t> </a:t>
          </a:r>
          <a:r>
            <a:rPr lang="en-GB" sz="1900" b="0" kern="1200" dirty="0" err="1"/>
            <a:t>oje</a:t>
          </a:r>
          <a:r>
            <a:rPr lang="en-GB" sz="1900" b="0" kern="1200" dirty="0"/>
            <a:t> street, Unity road, Santos avenue, </a:t>
          </a:r>
          <a:r>
            <a:rPr lang="en-GB" sz="1900" b="0" kern="1200" dirty="0" err="1"/>
            <a:t>Gbola</a:t>
          </a:r>
          <a:r>
            <a:rPr lang="en-GB" sz="1900" b="0" kern="1200" dirty="0"/>
            <a:t> </a:t>
          </a:r>
          <a:r>
            <a:rPr lang="en-GB" sz="1900" b="0" kern="1200" dirty="0" err="1"/>
            <a:t>Onibiyi</a:t>
          </a:r>
          <a:r>
            <a:rPr lang="en-GB" sz="1900" b="0" kern="1200" dirty="0"/>
            <a:t>, </a:t>
          </a:r>
          <a:r>
            <a:rPr lang="en-GB" sz="1900" b="0" kern="1200" dirty="0" err="1"/>
            <a:t>Edun</a:t>
          </a:r>
          <a:r>
            <a:rPr lang="en-GB" sz="1900" b="0" kern="1200" dirty="0"/>
            <a:t> </a:t>
          </a:r>
          <a:r>
            <a:rPr lang="en-GB" sz="1900" b="0" kern="1200" dirty="0" err="1"/>
            <a:t>Akara</a:t>
          </a:r>
          <a:r>
            <a:rPr lang="en-GB" sz="1900" b="0" kern="1200" dirty="0"/>
            <a:t>, Hassan </a:t>
          </a:r>
          <a:r>
            <a:rPr lang="en-GB" sz="1900" b="0" kern="1200" dirty="0" err="1"/>
            <a:t>makinde</a:t>
          </a:r>
          <a:r>
            <a:rPr lang="en-GB" sz="1900" b="0" kern="1200" dirty="0"/>
            <a:t>, </a:t>
          </a:r>
          <a:r>
            <a:rPr lang="en-GB" sz="1900" b="0" kern="1200" dirty="0" err="1"/>
            <a:t>Adenekan</a:t>
          </a:r>
          <a:r>
            <a:rPr lang="en-GB" sz="1900" b="0" kern="1200" dirty="0"/>
            <a:t> </a:t>
          </a:r>
          <a:r>
            <a:rPr lang="en-GB" sz="1900" b="0" kern="1200" dirty="0" err="1"/>
            <a:t>rabiu</a:t>
          </a:r>
          <a:r>
            <a:rPr lang="en-GB" sz="1900" b="0" kern="1200" dirty="0"/>
            <a:t>, </a:t>
          </a:r>
          <a:r>
            <a:rPr lang="en-GB" sz="1900" b="0" kern="1200" dirty="0" err="1"/>
            <a:t>Adeyola</a:t>
          </a:r>
          <a:r>
            <a:rPr lang="en-GB" sz="1900" b="0" kern="1200" dirty="0"/>
            <a:t>/Ganiyu </a:t>
          </a:r>
          <a:r>
            <a:rPr lang="en-GB" sz="1900" b="0" kern="1200" dirty="0" err="1"/>
            <a:t>Oladehinde</a:t>
          </a:r>
          <a:r>
            <a:rPr lang="en-GB" sz="1900" b="0" kern="1200" dirty="0"/>
            <a:t> street, </a:t>
          </a:r>
          <a:r>
            <a:rPr lang="en-GB" sz="1900" b="0" kern="1200" dirty="0" err="1"/>
            <a:t>Aremu</a:t>
          </a:r>
          <a:r>
            <a:rPr lang="en-GB" sz="1900" b="0" kern="1200" dirty="0"/>
            <a:t> Lawal, Osho, Oke </a:t>
          </a:r>
          <a:r>
            <a:rPr lang="en-GB" sz="1900" b="0" kern="1200" dirty="0" err="1"/>
            <a:t>aro</a:t>
          </a:r>
          <a:r>
            <a:rPr lang="en-GB" sz="1900" b="0" kern="1200" dirty="0"/>
            <a:t>, Santos, David </a:t>
          </a:r>
          <a:r>
            <a:rPr lang="en-GB" sz="1900" b="0" kern="1200" dirty="0" err="1"/>
            <a:t>oladokun</a:t>
          </a:r>
          <a:r>
            <a:rPr lang="en-GB" sz="1900" b="0" kern="1200" dirty="0"/>
            <a:t>, </a:t>
          </a:r>
          <a:r>
            <a:rPr lang="en-GB" sz="1900" b="0" kern="1200" dirty="0" err="1"/>
            <a:t>Ogundipe</a:t>
          </a:r>
          <a:r>
            <a:rPr lang="en-GB" sz="1900" b="0" kern="1200" dirty="0"/>
            <a:t>, </a:t>
          </a:r>
          <a:r>
            <a:rPr lang="en-GB" sz="1900" b="0" kern="1200" dirty="0" err="1"/>
            <a:t>Orotayo</a:t>
          </a:r>
          <a:r>
            <a:rPr lang="en-GB" sz="1900" b="0" kern="1200" dirty="0"/>
            <a:t>, </a:t>
          </a:r>
          <a:r>
            <a:rPr lang="en-GB" sz="1900" b="0" kern="1200" dirty="0" err="1"/>
            <a:t>Oshota</a:t>
          </a:r>
          <a:r>
            <a:rPr lang="en-GB" sz="1900" b="0" kern="1200" dirty="0"/>
            <a:t> </a:t>
          </a:r>
          <a:r>
            <a:rPr lang="en-GB" sz="1900" b="0" kern="1200" dirty="0" err="1"/>
            <a:t>Aina</a:t>
          </a:r>
          <a:r>
            <a:rPr lang="en-GB" sz="1900" b="0" kern="1200" dirty="0"/>
            <a:t>, and </a:t>
          </a:r>
          <a:r>
            <a:rPr lang="en-GB" sz="1900" b="0" kern="1200" dirty="0" err="1"/>
            <a:t>Adenekan</a:t>
          </a:r>
          <a:r>
            <a:rPr lang="en-GB" sz="1900" b="0" kern="1200" dirty="0"/>
            <a:t> </a:t>
          </a:r>
          <a:r>
            <a:rPr lang="en-GB" sz="1900" b="0" kern="1200" dirty="0" err="1"/>
            <a:t>rabiu</a:t>
          </a:r>
          <a:r>
            <a:rPr lang="en-GB" sz="1900" b="0" kern="1200" dirty="0"/>
            <a:t> streets among others.</a:t>
          </a:r>
          <a:endParaRPr lang="aa-ET" sz="1900" kern="1200" dirty="0"/>
        </a:p>
      </dsp:txBody>
      <dsp:txXfrm>
        <a:off x="80303" y="98343"/>
        <a:ext cx="10812193" cy="1484414"/>
      </dsp:txXfrm>
    </dsp:sp>
  </dsp:spTree>
</dsp:drawing>
</file>

<file path=ppt/diagrams/drawing1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D6EEB44-2346-470B-8FC5-9BC4C3E7BE88}">
      <dsp:nvSpPr>
        <dsp:cNvPr id="0" name=""/>
        <dsp:cNvSpPr/>
      </dsp:nvSpPr>
      <dsp:spPr>
        <a:xfrm>
          <a:off x="0" y="1438"/>
          <a:ext cx="10972800" cy="431730"/>
        </a:xfrm>
        <a:prstGeom prst="roundRect">
          <a:avLst/>
        </a:prstGeom>
        <a:gradFill rotWithShape="0">
          <a:gsLst>
            <a:gs pos="0">
              <a:schemeClr val="lt1">
                <a:hueOff val="0"/>
                <a:satOff val="0"/>
                <a:lumOff val="0"/>
                <a:alphaOff val="0"/>
                <a:satMod val="103000"/>
                <a:lumMod val="102000"/>
                <a:tint val="94000"/>
              </a:schemeClr>
            </a:gs>
            <a:gs pos="50000">
              <a:schemeClr val="lt1">
                <a:hueOff val="0"/>
                <a:satOff val="0"/>
                <a:lumOff val="0"/>
                <a:alphaOff val="0"/>
                <a:satMod val="110000"/>
                <a:lumMod val="100000"/>
                <a:shade val="100000"/>
              </a:schemeClr>
            </a:gs>
            <a:gs pos="100000">
              <a:schemeClr val="lt1">
                <a:hueOff val="0"/>
                <a:satOff val="0"/>
                <a:lumOff val="0"/>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68580" tIns="68580" rIns="68580" bIns="68580" numCol="1" spcCol="1270" anchor="ctr" anchorCtr="0">
          <a:noAutofit/>
        </a:bodyPr>
        <a:lstStyle/>
        <a:p>
          <a:pPr lvl="0" algn="l" defTabSz="800100">
            <a:lnSpc>
              <a:spcPct val="90000"/>
            </a:lnSpc>
            <a:spcBef>
              <a:spcPct val="0"/>
            </a:spcBef>
            <a:spcAft>
              <a:spcPct val="35000"/>
            </a:spcAft>
          </a:pPr>
          <a:r>
            <a:rPr lang="en-GB" sz="1800" b="1" i="1" u="sng" kern="1200" dirty="0"/>
            <a:t>Adequate traffic management </a:t>
          </a:r>
          <a:r>
            <a:rPr lang="en-GB" sz="1800" b="0" kern="1200" dirty="0"/>
            <a:t>is needed at </a:t>
          </a:r>
          <a:r>
            <a:rPr lang="en-GB" sz="1800" b="0" kern="1200" dirty="0" err="1"/>
            <a:t>Ahmadiyah</a:t>
          </a:r>
          <a:endParaRPr lang="aa-ET" sz="1800" kern="1200" dirty="0"/>
        </a:p>
      </dsp:txBody>
      <dsp:txXfrm>
        <a:off x="21075" y="22513"/>
        <a:ext cx="10930650" cy="389580"/>
      </dsp:txXfrm>
    </dsp:sp>
  </dsp:spTree>
</dsp:drawing>
</file>

<file path=ppt/diagrams/drawing1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1B46F8D-25A7-4F86-965B-1D13E50E3E0C}">
      <dsp:nvSpPr>
        <dsp:cNvPr id="0" name=""/>
        <dsp:cNvSpPr/>
      </dsp:nvSpPr>
      <dsp:spPr>
        <a:xfrm>
          <a:off x="0" y="1438"/>
          <a:ext cx="10972800" cy="431730"/>
        </a:xfrm>
        <a:prstGeom prst="roundRect">
          <a:avLst/>
        </a:prstGeom>
        <a:gradFill rotWithShape="0">
          <a:gsLst>
            <a:gs pos="0">
              <a:schemeClr val="lt1">
                <a:hueOff val="0"/>
                <a:satOff val="0"/>
                <a:lumOff val="0"/>
                <a:alphaOff val="0"/>
                <a:satMod val="103000"/>
                <a:lumMod val="102000"/>
                <a:tint val="94000"/>
              </a:schemeClr>
            </a:gs>
            <a:gs pos="50000">
              <a:schemeClr val="lt1">
                <a:hueOff val="0"/>
                <a:satOff val="0"/>
                <a:lumOff val="0"/>
                <a:alphaOff val="0"/>
                <a:satMod val="110000"/>
                <a:lumMod val="100000"/>
                <a:shade val="100000"/>
              </a:schemeClr>
            </a:gs>
            <a:gs pos="100000">
              <a:schemeClr val="lt1">
                <a:hueOff val="0"/>
                <a:satOff val="0"/>
                <a:lumOff val="0"/>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68580" tIns="68580" rIns="68580" bIns="68580" numCol="1" spcCol="1270" anchor="ctr" anchorCtr="0">
          <a:noAutofit/>
        </a:bodyPr>
        <a:lstStyle/>
        <a:p>
          <a:pPr lvl="0" algn="l" defTabSz="800100">
            <a:lnSpc>
              <a:spcPct val="90000"/>
            </a:lnSpc>
            <a:spcBef>
              <a:spcPct val="0"/>
            </a:spcBef>
            <a:spcAft>
              <a:spcPct val="35000"/>
            </a:spcAft>
          </a:pPr>
          <a:r>
            <a:rPr lang="en-GB" sz="1800" b="1" i="1" u="sng" kern="1200" dirty="0"/>
            <a:t>Functional traffic light </a:t>
          </a:r>
          <a:r>
            <a:rPr lang="en-GB" sz="1800" b="0" kern="1200" dirty="0"/>
            <a:t>should be provided on the main road</a:t>
          </a:r>
          <a:endParaRPr lang="aa-ET" sz="1800" kern="1200" dirty="0"/>
        </a:p>
      </dsp:txBody>
      <dsp:txXfrm>
        <a:off x="21075" y="22513"/>
        <a:ext cx="10930650" cy="389580"/>
      </dsp:txXfrm>
    </dsp:sp>
  </dsp:spTree>
</dsp:drawing>
</file>

<file path=ppt/diagrams/drawing1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F835174-F2DD-4518-AD7A-519D31F402C1}">
      <dsp:nvSpPr>
        <dsp:cNvPr id="0" name=""/>
        <dsp:cNvSpPr/>
      </dsp:nvSpPr>
      <dsp:spPr>
        <a:xfrm>
          <a:off x="0" y="1438"/>
          <a:ext cx="10972800" cy="431730"/>
        </a:xfrm>
        <a:prstGeom prst="roundRect">
          <a:avLst/>
        </a:prstGeom>
        <a:gradFill rotWithShape="0">
          <a:gsLst>
            <a:gs pos="0">
              <a:schemeClr val="lt1">
                <a:hueOff val="0"/>
                <a:satOff val="0"/>
                <a:lumOff val="0"/>
                <a:alphaOff val="0"/>
                <a:satMod val="103000"/>
                <a:lumMod val="102000"/>
                <a:tint val="94000"/>
              </a:schemeClr>
            </a:gs>
            <a:gs pos="50000">
              <a:schemeClr val="lt1">
                <a:hueOff val="0"/>
                <a:satOff val="0"/>
                <a:lumOff val="0"/>
                <a:alphaOff val="0"/>
                <a:satMod val="110000"/>
                <a:lumMod val="100000"/>
                <a:shade val="100000"/>
              </a:schemeClr>
            </a:gs>
            <a:gs pos="100000">
              <a:schemeClr val="lt1">
                <a:hueOff val="0"/>
                <a:satOff val="0"/>
                <a:lumOff val="0"/>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68580" tIns="68580" rIns="68580" bIns="68580" numCol="1" spcCol="1270" anchor="ctr" anchorCtr="0">
          <a:noAutofit/>
        </a:bodyPr>
        <a:lstStyle/>
        <a:p>
          <a:pPr lvl="0" algn="l" defTabSz="800100">
            <a:lnSpc>
              <a:spcPct val="90000"/>
            </a:lnSpc>
            <a:spcBef>
              <a:spcPct val="0"/>
            </a:spcBef>
            <a:spcAft>
              <a:spcPct val="35000"/>
            </a:spcAft>
          </a:pPr>
          <a:r>
            <a:rPr lang="en-GB" sz="1800" b="1" i="1" u="sng" kern="1200" dirty="0"/>
            <a:t>Regular street cleaning</a:t>
          </a:r>
          <a:r>
            <a:rPr lang="en-GB" sz="1800" b="0" kern="1200" dirty="0"/>
            <a:t> is needed at </a:t>
          </a:r>
          <a:r>
            <a:rPr lang="en-GB" sz="1800" b="0" kern="1200" dirty="0" err="1"/>
            <a:t>Suberu</a:t>
          </a:r>
          <a:r>
            <a:rPr lang="en-GB" sz="1800" b="0" kern="1200" dirty="0"/>
            <a:t> </a:t>
          </a:r>
          <a:r>
            <a:rPr lang="en-GB" sz="1800" b="0" kern="1200" dirty="0" err="1"/>
            <a:t>oje</a:t>
          </a:r>
          <a:r>
            <a:rPr lang="en-GB" sz="1800" b="0" kern="1200" dirty="0"/>
            <a:t> and </a:t>
          </a:r>
          <a:r>
            <a:rPr lang="en-GB" sz="1800" b="0" kern="1200" dirty="0" err="1"/>
            <a:t>Edun</a:t>
          </a:r>
          <a:r>
            <a:rPr lang="en-GB" sz="1800" b="0" kern="1200" dirty="0"/>
            <a:t> </a:t>
          </a:r>
          <a:r>
            <a:rPr lang="en-GB" sz="1800" b="0" kern="1200" dirty="0" err="1"/>
            <a:t>Akara</a:t>
          </a:r>
          <a:r>
            <a:rPr lang="en-GB" sz="1800" b="0" kern="1200" dirty="0"/>
            <a:t> streets.</a:t>
          </a:r>
          <a:endParaRPr lang="aa-ET" sz="1800" kern="1200" dirty="0"/>
        </a:p>
      </dsp:txBody>
      <dsp:txXfrm>
        <a:off x="21075" y="22513"/>
        <a:ext cx="10930650" cy="389580"/>
      </dsp:txXfrm>
    </dsp:sp>
  </dsp:spTree>
</dsp:drawing>
</file>

<file path=ppt/diagrams/drawing1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DA8EE24-7F1A-42FC-ADEF-934D2759F2C8}">
      <dsp:nvSpPr>
        <dsp:cNvPr id="0" name=""/>
        <dsp:cNvSpPr/>
      </dsp:nvSpPr>
      <dsp:spPr>
        <a:xfrm>
          <a:off x="0" y="1438"/>
          <a:ext cx="10972800" cy="431730"/>
        </a:xfrm>
        <a:prstGeom prst="roundRect">
          <a:avLst/>
        </a:prstGeom>
        <a:gradFill rotWithShape="0">
          <a:gsLst>
            <a:gs pos="0">
              <a:schemeClr val="lt1">
                <a:hueOff val="0"/>
                <a:satOff val="0"/>
                <a:lumOff val="0"/>
                <a:alphaOff val="0"/>
                <a:satMod val="103000"/>
                <a:lumMod val="102000"/>
                <a:tint val="94000"/>
              </a:schemeClr>
            </a:gs>
            <a:gs pos="50000">
              <a:schemeClr val="lt1">
                <a:hueOff val="0"/>
                <a:satOff val="0"/>
                <a:lumOff val="0"/>
                <a:alphaOff val="0"/>
                <a:satMod val="110000"/>
                <a:lumMod val="100000"/>
                <a:shade val="100000"/>
              </a:schemeClr>
            </a:gs>
            <a:gs pos="100000">
              <a:schemeClr val="lt1">
                <a:hueOff val="0"/>
                <a:satOff val="0"/>
                <a:lumOff val="0"/>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68580" tIns="68580" rIns="68580" bIns="68580" numCol="1" spcCol="1270" anchor="ctr" anchorCtr="0">
          <a:noAutofit/>
        </a:bodyPr>
        <a:lstStyle/>
        <a:p>
          <a:pPr lvl="0" algn="l" defTabSz="800100">
            <a:lnSpc>
              <a:spcPct val="90000"/>
            </a:lnSpc>
            <a:spcBef>
              <a:spcPct val="0"/>
            </a:spcBef>
            <a:spcAft>
              <a:spcPct val="35000"/>
            </a:spcAft>
          </a:pPr>
          <a:r>
            <a:rPr lang="en-GB" sz="1800" b="1" i="1" u="sng" kern="1200" dirty="0"/>
            <a:t>Speed breakers </a:t>
          </a:r>
          <a:r>
            <a:rPr lang="en-GB" sz="1800" b="0" kern="1200" dirty="0"/>
            <a:t>should be provided at </a:t>
          </a:r>
          <a:r>
            <a:rPr lang="en-GB" sz="1800" b="0" kern="1200" dirty="0" err="1"/>
            <a:t>Adenekan</a:t>
          </a:r>
          <a:r>
            <a:rPr lang="en-GB" sz="1800" b="0" kern="1200" dirty="0"/>
            <a:t> </a:t>
          </a:r>
          <a:r>
            <a:rPr lang="en-GB" sz="1800" b="0" kern="1200" dirty="0" err="1"/>
            <a:t>rabiu</a:t>
          </a:r>
          <a:r>
            <a:rPr lang="en-GB" sz="1800" b="0" kern="1200" dirty="0"/>
            <a:t> street, </a:t>
          </a:r>
          <a:r>
            <a:rPr lang="en-GB" sz="1800" b="0" kern="1200" dirty="0" err="1"/>
            <a:t>Ogundipe</a:t>
          </a:r>
          <a:r>
            <a:rPr lang="en-GB" sz="1800" b="0" kern="1200" dirty="0"/>
            <a:t>, Santos , and Yusuf streets.</a:t>
          </a:r>
          <a:endParaRPr lang="aa-ET" sz="1800" kern="1200" dirty="0"/>
        </a:p>
      </dsp:txBody>
      <dsp:txXfrm>
        <a:off x="21075" y="22513"/>
        <a:ext cx="10930650" cy="389580"/>
      </dsp:txXfrm>
    </dsp:sp>
  </dsp:spTree>
</dsp:drawing>
</file>

<file path=ppt/diagrams/drawing1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68BEE7D-7FBE-4C04-893B-C8E0673F4814}">
      <dsp:nvSpPr>
        <dsp:cNvPr id="0" name=""/>
        <dsp:cNvSpPr/>
      </dsp:nvSpPr>
      <dsp:spPr>
        <a:xfrm>
          <a:off x="0" y="613"/>
          <a:ext cx="10972799" cy="1264376"/>
        </a:xfrm>
        <a:prstGeom prst="roundRect">
          <a:avLst/>
        </a:prstGeom>
        <a:gradFill rotWithShape="0">
          <a:gsLst>
            <a:gs pos="0">
              <a:schemeClr val="lt1">
                <a:hueOff val="0"/>
                <a:satOff val="0"/>
                <a:lumOff val="0"/>
                <a:alphaOff val="0"/>
                <a:satMod val="103000"/>
                <a:lumMod val="102000"/>
                <a:tint val="94000"/>
              </a:schemeClr>
            </a:gs>
            <a:gs pos="50000">
              <a:schemeClr val="lt1">
                <a:hueOff val="0"/>
                <a:satOff val="0"/>
                <a:lumOff val="0"/>
                <a:alphaOff val="0"/>
                <a:satMod val="110000"/>
                <a:lumMod val="100000"/>
                <a:shade val="100000"/>
              </a:schemeClr>
            </a:gs>
            <a:gs pos="100000">
              <a:schemeClr val="lt1">
                <a:hueOff val="0"/>
                <a:satOff val="0"/>
                <a:lumOff val="0"/>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68580" tIns="68580" rIns="68580" bIns="68580" numCol="1" spcCol="1270" anchor="ctr" anchorCtr="0">
          <a:noAutofit/>
        </a:bodyPr>
        <a:lstStyle/>
        <a:p>
          <a:pPr lvl="0" algn="just" defTabSz="800100">
            <a:lnSpc>
              <a:spcPct val="90000"/>
            </a:lnSpc>
            <a:spcBef>
              <a:spcPct val="0"/>
            </a:spcBef>
            <a:spcAft>
              <a:spcPct val="35000"/>
            </a:spcAft>
          </a:pPr>
          <a:r>
            <a:rPr lang="en-GB" sz="1800" b="1" i="1" u="sng" strike="noStrike" kern="1200" dirty="0">
              <a:solidFill>
                <a:srgbClr val="000000"/>
              </a:solidFill>
              <a:effectLst/>
              <a:latin typeface="+mn-lt"/>
            </a:rPr>
            <a:t>Road repair is needed </a:t>
          </a:r>
          <a:r>
            <a:rPr lang="en-GB" sz="1800" b="0" i="0" u="none" strike="noStrike" kern="1200" dirty="0">
              <a:solidFill>
                <a:srgbClr val="000000"/>
              </a:solidFill>
              <a:effectLst/>
              <a:latin typeface="+mn-lt"/>
            </a:rPr>
            <a:t>at </a:t>
          </a:r>
          <a:r>
            <a:rPr lang="en-GB" sz="1800" b="0" i="0" u="none" strike="noStrike" kern="1200" dirty="0" err="1">
              <a:solidFill>
                <a:srgbClr val="000000"/>
              </a:solidFill>
              <a:effectLst/>
              <a:latin typeface="+mn-lt"/>
            </a:rPr>
            <a:t>Ajinde</a:t>
          </a:r>
          <a:r>
            <a:rPr lang="en-GB" sz="1800" b="0" i="0" u="none" strike="noStrike" kern="1200" dirty="0">
              <a:solidFill>
                <a:srgbClr val="000000"/>
              </a:solidFill>
              <a:effectLst/>
              <a:latin typeface="+mn-lt"/>
            </a:rPr>
            <a:t> </a:t>
          </a:r>
          <a:r>
            <a:rPr lang="en-GB" sz="1800" b="0" i="0" u="none" strike="noStrike" kern="1200" dirty="0" err="1">
              <a:solidFill>
                <a:srgbClr val="000000"/>
              </a:solidFill>
              <a:effectLst/>
              <a:latin typeface="+mn-lt"/>
            </a:rPr>
            <a:t>ayo</a:t>
          </a:r>
          <a:r>
            <a:rPr lang="en-GB" sz="1800" b="0" i="0" u="none" strike="noStrike" kern="1200" dirty="0">
              <a:solidFill>
                <a:srgbClr val="000000"/>
              </a:solidFill>
              <a:effectLst/>
              <a:latin typeface="+mn-lt"/>
            </a:rPr>
            <a:t> street, </a:t>
          </a:r>
          <a:r>
            <a:rPr lang="en-GB" sz="1800" b="0" i="0" u="none" strike="noStrike" kern="1200" dirty="0" err="1">
              <a:solidFill>
                <a:srgbClr val="000000"/>
              </a:solidFill>
              <a:effectLst/>
              <a:latin typeface="+mn-lt"/>
            </a:rPr>
            <a:t>Suberu</a:t>
          </a:r>
          <a:r>
            <a:rPr lang="en-GB" sz="1800" b="0" i="0" u="none" strike="noStrike" kern="1200" dirty="0">
              <a:solidFill>
                <a:srgbClr val="000000"/>
              </a:solidFill>
              <a:effectLst/>
              <a:latin typeface="+mn-lt"/>
            </a:rPr>
            <a:t> </a:t>
          </a:r>
          <a:r>
            <a:rPr lang="en-GB" sz="1800" b="0" i="0" u="none" strike="noStrike" kern="1200" dirty="0" err="1">
              <a:solidFill>
                <a:srgbClr val="000000"/>
              </a:solidFill>
              <a:effectLst/>
              <a:latin typeface="+mn-lt"/>
            </a:rPr>
            <a:t>oje</a:t>
          </a:r>
          <a:r>
            <a:rPr lang="en-GB" sz="1800" b="0" i="0" u="none" strike="noStrike" kern="1200" dirty="0">
              <a:solidFill>
                <a:srgbClr val="000000"/>
              </a:solidFill>
              <a:effectLst/>
              <a:latin typeface="+mn-lt"/>
            </a:rPr>
            <a:t>, </a:t>
          </a:r>
          <a:r>
            <a:rPr lang="en-GB" sz="1800" b="0" i="0" u="none" strike="noStrike" kern="1200" dirty="0" err="1">
              <a:solidFill>
                <a:srgbClr val="000000"/>
              </a:solidFill>
              <a:effectLst/>
              <a:latin typeface="+mn-lt"/>
            </a:rPr>
            <a:t>Alagbado</a:t>
          </a:r>
          <a:r>
            <a:rPr lang="en-GB" sz="1800" b="0" i="0" u="none" strike="noStrike" kern="1200" dirty="0">
              <a:solidFill>
                <a:srgbClr val="000000"/>
              </a:solidFill>
              <a:effectLst/>
              <a:latin typeface="+mn-lt"/>
            </a:rPr>
            <a:t>, Powerline road linking </a:t>
          </a:r>
          <a:r>
            <a:rPr lang="en-GB" sz="1800" b="0" i="0" u="none" strike="noStrike" kern="1200" dirty="0" err="1">
              <a:solidFill>
                <a:srgbClr val="000000"/>
              </a:solidFill>
              <a:effectLst/>
              <a:latin typeface="+mn-lt"/>
            </a:rPr>
            <a:t>Jankara</a:t>
          </a:r>
          <a:r>
            <a:rPr lang="en-GB" sz="1800" b="0" i="0" u="none" strike="noStrike" kern="1200" dirty="0">
              <a:solidFill>
                <a:srgbClr val="000000"/>
              </a:solidFill>
              <a:effectLst/>
              <a:latin typeface="+mn-lt"/>
            </a:rPr>
            <a:t> street, </a:t>
          </a:r>
          <a:r>
            <a:rPr lang="en-GB" sz="1800" b="0" i="0" u="none" strike="noStrike" kern="1200" dirty="0" err="1">
              <a:solidFill>
                <a:srgbClr val="000000"/>
              </a:solidFill>
              <a:effectLst/>
              <a:latin typeface="+mn-lt"/>
            </a:rPr>
            <a:t>Funsho</a:t>
          </a:r>
          <a:r>
            <a:rPr lang="en-GB" sz="1800" b="0" i="0" u="none" strike="noStrike" kern="1200" dirty="0">
              <a:solidFill>
                <a:srgbClr val="000000"/>
              </a:solidFill>
              <a:effectLst/>
              <a:latin typeface="+mn-lt"/>
            </a:rPr>
            <a:t> Adigun, </a:t>
          </a:r>
          <a:r>
            <a:rPr lang="en-GB" sz="1800" b="0" i="0" u="none" strike="noStrike" kern="1200" dirty="0" err="1">
              <a:solidFill>
                <a:srgbClr val="000000"/>
              </a:solidFill>
              <a:effectLst/>
              <a:latin typeface="+mn-lt"/>
            </a:rPr>
            <a:t>Edun</a:t>
          </a:r>
          <a:r>
            <a:rPr lang="en-GB" sz="1800" b="0" i="0" u="none" strike="noStrike" kern="1200" dirty="0">
              <a:solidFill>
                <a:srgbClr val="000000"/>
              </a:solidFill>
              <a:effectLst/>
              <a:latin typeface="+mn-lt"/>
            </a:rPr>
            <a:t> </a:t>
          </a:r>
          <a:r>
            <a:rPr lang="en-GB" sz="1800" b="0" i="0" u="none" strike="noStrike" kern="1200" dirty="0" err="1">
              <a:solidFill>
                <a:srgbClr val="000000"/>
              </a:solidFill>
              <a:effectLst/>
              <a:latin typeface="+mn-lt"/>
            </a:rPr>
            <a:t>Akara</a:t>
          </a:r>
          <a:r>
            <a:rPr lang="en-GB" sz="1800" b="0" i="0" u="none" strike="noStrike" kern="1200" dirty="0">
              <a:solidFill>
                <a:srgbClr val="000000"/>
              </a:solidFill>
              <a:effectLst/>
              <a:latin typeface="+mn-lt"/>
            </a:rPr>
            <a:t>, </a:t>
          </a:r>
          <a:r>
            <a:rPr lang="en-GB" sz="1800" b="0" i="0" u="none" strike="noStrike" kern="1200" dirty="0" err="1">
              <a:solidFill>
                <a:srgbClr val="000000"/>
              </a:solidFill>
              <a:effectLst/>
              <a:latin typeface="+mn-lt"/>
            </a:rPr>
            <a:t>Dalemo</a:t>
          </a:r>
          <a:r>
            <a:rPr lang="en-GB" sz="1800" b="0" i="0" u="none" strike="noStrike" kern="1200" dirty="0">
              <a:solidFill>
                <a:srgbClr val="000000"/>
              </a:solidFill>
              <a:effectLst/>
              <a:latin typeface="+mn-lt"/>
            </a:rPr>
            <a:t> rod at </a:t>
          </a:r>
          <a:r>
            <a:rPr lang="en-GB" sz="1800" b="0" i="0" u="none" strike="noStrike" kern="1200" dirty="0" err="1">
              <a:solidFill>
                <a:srgbClr val="000000"/>
              </a:solidFill>
              <a:effectLst/>
              <a:latin typeface="+mn-lt"/>
            </a:rPr>
            <a:t>Alakukuo</a:t>
          </a:r>
          <a:r>
            <a:rPr lang="en-GB" sz="1800" b="0" i="0" u="none" strike="noStrike" kern="1200" dirty="0">
              <a:solidFill>
                <a:srgbClr val="000000"/>
              </a:solidFill>
              <a:effectLst/>
              <a:latin typeface="+mn-lt"/>
            </a:rPr>
            <a:t>, Shola Martins, Link road to </a:t>
          </a:r>
          <a:r>
            <a:rPr lang="en-GB" sz="1800" b="0" i="0" u="none" strike="noStrike" kern="1200" dirty="0" err="1">
              <a:solidFill>
                <a:srgbClr val="000000"/>
              </a:solidFill>
              <a:effectLst/>
              <a:latin typeface="+mn-lt"/>
            </a:rPr>
            <a:t>Aderupoko</a:t>
          </a:r>
          <a:r>
            <a:rPr lang="en-GB" sz="1800" b="0" i="0" u="none" strike="noStrike" kern="1200" dirty="0">
              <a:solidFill>
                <a:srgbClr val="000000"/>
              </a:solidFill>
              <a:effectLst/>
              <a:latin typeface="+mn-lt"/>
            </a:rPr>
            <a:t>, </a:t>
          </a:r>
          <a:r>
            <a:rPr lang="en-GB" sz="1800" b="0" i="0" u="none" strike="noStrike" kern="1200" dirty="0" err="1">
              <a:solidFill>
                <a:srgbClr val="000000"/>
              </a:solidFill>
              <a:effectLst/>
              <a:latin typeface="+mn-lt"/>
            </a:rPr>
            <a:t>Amusan</a:t>
          </a:r>
          <a:r>
            <a:rPr lang="en-GB" sz="1800" b="0" i="0" u="none" strike="noStrike" kern="1200" dirty="0">
              <a:solidFill>
                <a:srgbClr val="000000"/>
              </a:solidFill>
              <a:effectLst/>
              <a:latin typeface="+mn-lt"/>
            </a:rPr>
            <a:t> </a:t>
          </a:r>
          <a:r>
            <a:rPr lang="en-GB" sz="1800" b="0" i="0" u="none" strike="noStrike" kern="1200" dirty="0" err="1">
              <a:solidFill>
                <a:srgbClr val="000000"/>
              </a:solidFill>
              <a:effectLst/>
              <a:latin typeface="+mn-lt"/>
            </a:rPr>
            <a:t>Poposola</a:t>
          </a:r>
          <a:r>
            <a:rPr lang="en-GB" sz="1800" b="0" i="0" u="none" strike="noStrike" kern="1200" dirty="0">
              <a:solidFill>
                <a:srgbClr val="000000"/>
              </a:solidFill>
              <a:effectLst/>
              <a:latin typeface="+mn-lt"/>
            </a:rPr>
            <a:t>, Raimi, </a:t>
          </a:r>
          <a:r>
            <a:rPr lang="en-GB" sz="1800" b="0" i="0" u="none" strike="noStrike" kern="1200" dirty="0" err="1">
              <a:solidFill>
                <a:srgbClr val="000000"/>
              </a:solidFill>
              <a:effectLst/>
              <a:latin typeface="+mn-lt"/>
            </a:rPr>
            <a:t>Akanni</a:t>
          </a:r>
          <a:r>
            <a:rPr lang="en-GB" sz="1800" b="0" i="0" u="none" strike="noStrike" kern="1200" dirty="0">
              <a:solidFill>
                <a:srgbClr val="000000"/>
              </a:solidFill>
              <a:effectLst/>
              <a:latin typeface="+mn-lt"/>
            </a:rPr>
            <a:t>, </a:t>
          </a:r>
          <a:r>
            <a:rPr lang="en-GB" sz="1800" b="0" i="0" u="none" strike="noStrike" kern="1200" dirty="0" err="1">
              <a:solidFill>
                <a:srgbClr val="000000"/>
              </a:solidFill>
              <a:effectLst/>
              <a:latin typeface="+mn-lt"/>
            </a:rPr>
            <a:t>Obadeyi</a:t>
          </a:r>
          <a:r>
            <a:rPr lang="en-GB" sz="1800" b="0" i="0" u="none" strike="noStrike" kern="1200" dirty="0">
              <a:solidFill>
                <a:srgbClr val="000000"/>
              </a:solidFill>
              <a:effectLst/>
              <a:latin typeface="+mn-lt"/>
            </a:rPr>
            <a:t>, Tayo </a:t>
          </a:r>
          <a:r>
            <a:rPr lang="en-GB" sz="1800" b="0" i="0" u="none" strike="noStrike" kern="1200" dirty="0" err="1">
              <a:solidFill>
                <a:srgbClr val="000000"/>
              </a:solidFill>
              <a:effectLst/>
              <a:latin typeface="+mn-lt"/>
            </a:rPr>
            <a:t>Makinde</a:t>
          </a:r>
          <a:r>
            <a:rPr lang="en-GB" sz="1800" b="0" i="0" u="none" strike="noStrike" kern="1200" dirty="0">
              <a:solidFill>
                <a:srgbClr val="000000"/>
              </a:solidFill>
              <a:effectLst/>
              <a:latin typeface="+mn-lt"/>
            </a:rPr>
            <a:t>, Cole, Akinyemi, </a:t>
          </a:r>
          <a:r>
            <a:rPr lang="en-GB" sz="1800" b="0" i="0" u="none" strike="noStrike" kern="1200" dirty="0" err="1">
              <a:solidFill>
                <a:srgbClr val="000000"/>
              </a:solidFill>
              <a:effectLst/>
              <a:latin typeface="+mn-lt"/>
            </a:rPr>
            <a:t>Amusan</a:t>
          </a:r>
          <a:r>
            <a:rPr lang="en-GB" sz="1800" b="0" i="0" u="none" strike="noStrike" kern="1200" dirty="0">
              <a:solidFill>
                <a:srgbClr val="000000"/>
              </a:solidFill>
              <a:effectLst/>
              <a:latin typeface="+mn-lt"/>
            </a:rPr>
            <a:t>, </a:t>
          </a:r>
          <a:r>
            <a:rPr lang="en-GB" sz="1800" b="0" i="0" u="none" strike="noStrike" kern="1200" dirty="0" err="1">
              <a:solidFill>
                <a:srgbClr val="000000"/>
              </a:solidFill>
              <a:effectLst/>
              <a:latin typeface="+mn-lt"/>
            </a:rPr>
            <a:t>Alakuko</a:t>
          </a:r>
          <a:r>
            <a:rPr lang="en-GB" sz="1800" b="0" i="0" u="none" strike="noStrike" kern="1200" dirty="0">
              <a:solidFill>
                <a:srgbClr val="000000"/>
              </a:solidFill>
              <a:effectLst/>
              <a:latin typeface="+mn-lt"/>
            </a:rPr>
            <a:t>, </a:t>
          </a:r>
          <a:r>
            <a:rPr lang="en-GB" sz="1800" b="0" i="0" u="none" strike="noStrike" kern="1200" dirty="0" err="1">
              <a:solidFill>
                <a:srgbClr val="000000"/>
              </a:solidFill>
              <a:effectLst/>
              <a:latin typeface="+mn-lt"/>
            </a:rPr>
            <a:t>Anifowose</a:t>
          </a:r>
          <a:r>
            <a:rPr lang="en-GB" sz="1800" b="0" i="0" u="none" strike="noStrike" kern="1200" dirty="0">
              <a:solidFill>
                <a:srgbClr val="000000"/>
              </a:solidFill>
              <a:effectLst/>
              <a:latin typeface="+mn-lt"/>
            </a:rPr>
            <a:t>/</a:t>
          </a:r>
          <a:r>
            <a:rPr lang="en-GB" sz="1800" b="0" i="0" u="none" strike="noStrike" kern="1200" dirty="0" err="1">
              <a:solidFill>
                <a:srgbClr val="000000"/>
              </a:solidFill>
              <a:effectLst/>
              <a:latin typeface="+mn-lt"/>
            </a:rPr>
            <a:t>Bioyin</a:t>
          </a:r>
          <a:r>
            <a:rPr lang="en-GB" sz="1800" b="0" i="0" u="none" strike="noStrike" kern="1200" dirty="0">
              <a:solidFill>
                <a:srgbClr val="000000"/>
              </a:solidFill>
              <a:effectLst/>
              <a:latin typeface="+mn-lt"/>
            </a:rPr>
            <a:t>, and Yusuf street, among others</a:t>
          </a:r>
          <a:endParaRPr lang="aa-ET" sz="1800" kern="1200" dirty="0"/>
        </a:p>
      </dsp:txBody>
      <dsp:txXfrm>
        <a:off x="61722" y="62335"/>
        <a:ext cx="10849355" cy="1140932"/>
      </dsp:txXfrm>
    </dsp:sp>
  </dsp:spTree>
</dsp:drawing>
</file>

<file path=ppt/diagrams/drawing1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D6EEB44-2346-470B-8FC5-9BC4C3E7BE88}">
      <dsp:nvSpPr>
        <dsp:cNvPr id="0" name=""/>
        <dsp:cNvSpPr/>
      </dsp:nvSpPr>
      <dsp:spPr>
        <a:xfrm>
          <a:off x="0" y="2876"/>
          <a:ext cx="10972800" cy="431730"/>
        </a:xfrm>
        <a:prstGeom prst="roundRect">
          <a:avLst/>
        </a:prstGeom>
        <a:gradFill rotWithShape="0">
          <a:gsLst>
            <a:gs pos="0">
              <a:schemeClr val="lt1">
                <a:hueOff val="0"/>
                <a:satOff val="0"/>
                <a:lumOff val="0"/>
                <a:alphaOff val="0"/>
                <a:satMod val="103000"/>
                <a:lumMod val="102000"/>
                <a:tint val="94000"/>
              </a:schemeClr>
            </a:gs>
            <a:gs pos="50000">
              <a:schemeClr val="lt1">
                <a:hueOff val="0"/>
                <a:satOff val="0"/>
                <a:lumOff val="0"/>
                <a:alphaOff val="0"/>
                <a:satMod val="110000"/>
                <a:lumMod val="100000"/>
                <a:shade val="100000"/>
              </a:schemeClr>
            </a:gs>
            <a:gs pos="100000">
              <a:schemeClr val="lt1">
                <a:hueOff val="0"/>
                <a:satOff val="0"/>
                <a:lumOff val="0"/>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68580" tIns="68580" rIns="68580" bIns="68580" numCol="1" spcCol="1270" anchor="ctr" anchorCtr="0">
          <a:noAutofit/>
        </a:bodyPr>
        <a:lstStyle/>
        <a:p>
          <a:pPr lvl="0" algn="l" defTabSz="800100">
            <a:lnSpc>
              <a:spcPct val="90000"/>
            </a:lnSpc>
            <a:spcBef>
              <a:spcPct val="0"/>
            </a:spcBef>
            <a:spcAft>
              <a:spcPct val="35000"/>
            </a:spcAft>
          </a:pPr>
          <a:r>
            <a:rPr lang="en-GB" sz="1800" b="1" i="1" u="sng" strike="noStrike" kern="1200" dirty="0">
              <a:solidFill>
                <a:srgbClr val="000000"/>
              </a:solidFill>
              <a:effectLst/>
              <a:latin typeface="+mn-lt"/>
            </a:rPr>
            <a:t>Link road</a:t>
          </a:r>
          <a:r>
            <a:rPr lang="en-GB" sz="1800" b="0" i="0" u="none" strike="noStrike" kern="1200" dirty="0">
              <a:solidFill>
                <a:srgbClr val="000000"/>
              </a:solidFill>
              <a:effectLst/>
              <a:latin typeface="+mn-lt"/>
            </a:rPr>
            <a:t>: Olabode street should link to the railway, and a flyover should be constructed to link </a:t>
          </a:r>
          <a:r>
            <a:rPr lang="en-GB" sz="1800" b="0" i="0" u="none" strike="noStrike" kern="1200" dirty="0" err="1">
              <a:solidFill>
                <a:srgbClr val="000000"/>
              </a:solidFill>
              <a:effectLst/>
              <a:latin typeface="+mn-lt"/>
            </a:rPr>
            <a:t>Fagba</a:t>
          </a:r>
          <a:r>
            <a:rPr lang="en-GB" sz="1800" b="0" i="0" u="none" strike="noStrike" kern="1200" dirty="0">
              <a:solidFill>
                <a:srgbClr val="000000"/>
              </a:solidFill>
              <a:effectLst/>
              <a:latin typeface="+mn-lt"/>
            </a:rPr>
            <a:t>.</a:t>
          </a:r>
          <a:endParaRPr lang="aa-ET" sz="1800" kern="1200" dirty="0"/>
        </a:p>
      </dsp:txBody>
      <dsp:txXfrm>
        <a:off x="21075" y="23951"/>
        <a:ext cx="10930650" cy="389580"/>
      </dsp:txXfrm>
    </dsp:sp>
  </dsp:spTree>
</dsp:drawing>
</file>

<file path=ppt/diagrams/drawing1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1B46F8D-25A7-4F86-965B-1D13E50E3E0C}">
      <dsp:nvSpPr>
        <dsp:cNvPr id="0" name=""/>
        <dsp:cNvSpPr/>
      </dsp:nvSpPr>
      <dsp:spPr>
        <a:xfrm>
          <a:off x="0" y="1438"/>
          <a:ext cx="10972800" cy="431730"/>
        </a:xfrm>
        <a:prstGeom prst="roundRect">
          <a:avLst/>
        </a:prstGeom>
        <a:gradFill rotWithShape="0">
          <a:gsLst>
            <a:gs pos="0">
              <a:schemeClr val="lt1">
                <a:hueOff val="0"/>
                <a:satOff val="0"/>
                <a:lumOff val="0"/>
                <a:alphaOff val="0"/>
                <a:satMod val="103000"/>
                <a:lumMod val="102000"/>
                <a:tint val="94000"/>
              </a:schemeClr>
            </a:gs>
            <a:gs pos="50000">
              <a:schemeClr val="lt1">
                <a:hueOff val="0"/>
                <a:satOff val="0"/>
                <a:lumOff val="0"/>
                <a:alphaOff val="0"/>
                <a:satMod val="110000"/>
                <a:lumMod val="100000"/>
                <a:shade val="100000"/>
              </a:schemeClr>
            </a:gs>
            <a:gs pos="100000">
              <a:schemeClr val="lt1">
                <a:hueOff val="0"/>
                <a:satOff val="0"/>
                <a:lumOff val="0"/>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68580" tIns="68580" rIns="68580" bIns="68580" numCol="1" spcCol="1270" anchor="ctr" anchorCtr="0">
          <a:noAutofit/>
        </a:bodyPr>
        <a:lstStyle/>
        <a:p>
          <a:pPr lvl="0" algn="l" defTabSz="800100">
            <a:lnSpc>
              <a:spcPct val="90000"/>
            </a:lnSpc>
            <a:spcBef>
              <a:spcPct val="0"/>
            </a:spcBef>
            <a:spcAft>
              <a:spcPct val="35000"/>
            </a:spcAft>
          </a:pPr>
          <a:r>
            <a:rPr lang="en-GB" sz="1800" b="1" i="1" u="sng" strike="noStrike" kern="1200" dirty="0">
              <a:solidFill>
                <a:srgbClr val="000000"/>
              </a:solidFill>
              <a:effectLst/>
              <a:latin typeface="+mn-lt"/>
            </a:rPr>
            <a:t>Construction at </a:t>
          </a:r>
          <a:r>
            <a:rPr lang="en-GB" sz="1800" b="1" i="1" u="sng" strike="noStrike" kern="1200" dirty="0" err="1">
              <a:solidFill>
                <a:srgbClr val="000000"/>
              </a:solidFill>
              <a:effectLst/>
              <a:latin typeface="+mn-lt"/>
            </a:rPr>
            <a:t>Dalemo</a:t>
          </a:r>
          <a:r>
            <a:rPr lang="en-GB" sz="1800" b="1" i="1" u="sng" strike="noStrike" kern="1200" dirty="0">
              <a:solidFill>
                <a:srgbClr val="000000"/>
              </a:solidFill>
              <a:effectLst/>
              <a:latin typeface="+mn-lt"/>
            </a:rPr>
            <a:t> </a:t>
          </a:r>
          <a:r>
            <a:rPr lang="en-GB" sz="1800" b="1" i="1" u="sng" strike="noStrike" kern="1200" dirty="0" err="1">
              <a:solidFill>
                <a:srgbClr val="000000"/>
              </a:solidFill>
              <a:effectLst/>
              <a:latin typeface="+mn-lt"/>
            </a:rPr>
            <a:t>Alcode</a:t>
          </a:r>
          <a:r>
            <a:rPr lang="en-GB" sz="1800" b="1" i="1" u="sng" strike="noStrike" kern="1200" dirty="0">
              <a:solidFill>
                <a:srgbClr val="000000"/>
              </a:solidFill>
              <a:effectLst/>
              <a:latin typeface="+mn-lt"/>
            </a:rPr>
            <a:t> </a:t>
          </a:r>
          <a:r>
            <a:rPr lang="en-GB" sz="1800" b="0" i="0" u="none" strike="noStrike" kern="1200" dirty="0">
              <a:solidFill>
                <a:srgbClr val="000000"/>
              </a:solidFill>
              <a:effectLst/>
              <a:latin typeface="+mn-lt"/>
            </a:rPr>
            <a:t>should be hastened.</a:t>
          </a:r>
          <a:endParaRPr lang="aa-ET" sz="1800" kern="1200" dirty="0"/>
        </a:p>
      </dsp:txBody>
      <dsp:txXfrm>
        <a:off x="21075" y="22513"/>
        <a:ext cx="10930650" cy="389580"/>
      </dsp:txXfrm>
    </dsp:sp>
  </dsp:spTree>
</dsp:drawing>
</file>

<file path=ppt/diagrams/drawing1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F835174-F2DD-4518-AD7A-519D31F402C1}">
      <dsp:nvSpPr>
        <dsp:cNvPr id="0" name=""/>
        <dsp:cNvSpPr/>
      </dsp:nvSpPr>
      <dsp:spPr>
        <a:xfrm>
          <a:off x="0" y="0"/>
          <a:ext cx="10972800" cy="431730"/>
        </a:xfrm>
        <a:prstGeom prst="roundRect">
          <a:avLst/>
        </a:prstGeom>
        <a:gradFill rotWithShape="0">
          <a:gsLst>
            <a:gs pos="0">
              <a:schemeClr val="lt1">
                <a:hueOff val="0"/>
                <a:satOff val="0"/>
                <a:lumOff val="0"/>
                <a:alphaOff val="0"/>
                <a:satMod val="103000"/>
                <a:lumMod val="102000"/>
                <a:tint val="94000"/>
              </a:schemeClr>
            </a:gs>
            <a:gs pos="50000">
              <a:schemeClr val="lt1">
                <a:hueOff val="0"/>
                <a:satOff val="0"/>
                <a:lumOff val="0"/>
                <a:alphaOff val="0"/>
                <a:satMod val="110000"/>
                <a:lumMod val="100000"/>
                <a:shade val="100000"/>
              </a:schemeClr>
            </a:gs>
            <a:gs pos="100000">
              <a:schemeClr val="lt1">
                <a:hueOff val="0"/>
                <a:satOff val="0"/>
                <a:lumOff val="0"/>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68580" tIns="68580" rIns="68580" bIns="68580" numCol="1" spcCol="1270" anchor="ctr" anchorCtr="0">
          <a:noAutofit/>
        </a:bodyPr>
        <a:lstStyle/>
        <a:p>
          <a:pPr lvl="0" algn="l" defTabSz="800100">
            <a:lnSpc>
              <a:spcPct val="90000"/>
            </a:lnSpc>
            <a:spcBef>
              <a:spcPct val="0"/>
            </a:spcBef>
            <a:spcAft>
              <a:spcPct val="35000"/>
            </a:spcAft>
          </a:pPr>
          <a:r>
            <a:rPr lang="en-GB" sz="1800" b="1" i="1" u="sng" strike="noStrike" kern="1200" dirty="0">
              <a:solidFill>
                <a:srgbClr val="000000"/>
              </a:solidFill>
              <a:effectLst/>
              <a:latin typeface="+mn-lt"/>
            </a:rPr>
            <a:t>Extension of the road- </a:t>
          </a:r>
          <a:r>
            <a:rPr lang="en-GB" sz="1800" b="0" i="0" u="none" strike="noStrike" kern="1200" dirty="0" err="1">
              <a:solidFill>
                <a:srgbClr val="000000"/>
              </a:solidFill>
              <a:effectLst/>
              <a:latin typeface="+mn-lt"/>
            </a:rPr>
            <a:t>Olubukola</a:t>
          </a:r>
          <a:r>
            <a:rPr lang="en-GB" sz="1800" b="0" i="0" u="none" strike="noStrike" kern="1200" dirty="0">
              <a:solidFill>
                <a:srgbClr val="000000"/>
              </a:solidFill>
              <a:effectLst/>
              <a:latin typeface="+mn-lt"/>
            </a:rPr>
            <a:t> </a:t>
          </a:r>
          <a:r>
            <a:rPr lang="en-GB" sz="1800" b="0" i="0" u="none" strike="noStrike" kern="1200" dirty="0" err="1">
              <a:solidFill>
                <a:srgbClr val="000000"/>
              </a:solidFill>
              <a:effectLst/>
              <a:latin typeface="+mn-lt"/>
            </a:rPr>
            <a:t>Ilori</a:t>
          </a:r>
          <a:r>
            <a:rPr lang="en-GB" sz="1800" b="0" i="0" u="none" strike="noStrike" kern="1200" dirty="0">
              <a:solidFill>
                <a:srgbClr val="000000"/>
              </a:solidFill>
              <a:effectLst/>
              <a:latin typeface="+mn-lt"/>
            </a:rPr>
            <a:t> street.</a:t>
          </a:r>
          <a:endParaRPr lang="aa-ET" sz="1800" kern="1200" dirty="0"/>
        </a:p>
      </dsp:txBody>
      <dsp:txXfrm>
        <a:off x="21075" y="21075"/>
        <a:ext cx="10930650" cy="389580"/>
      </dsp:txXfrm>
    </dsp:sp>
  </dsp:spTree>
</dsp:drawing>
</file>

<file path=ppt/diagrams/drawing1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DA8EE24-7F1A-42FC-ADEF-934D2759F2C8}">
      <dsp:nvSpPr>
        <dsp:cNvPr id="0" name=""/>
        <dsp:cNvSpPr/>
      </dsp:nvSpPr>
      <dsp:spPr>
        <a:xfrm>
          <a:off x="0" y="1438"/>
          <a:ext cx="10972800" cy="431730"/>
        </a:xfrm>
        <a:prstGeom prst="roundRect">
          <a:avLst/>
        </a:prstGeom>
        <a:gradFill rotWithShape="0">
          <a:gsLst>
            <a:gs pos="0">
              <a:schemeClr val="lt1">
                <a:hueOff val="0"/>
                <a:satOff val="0"/>
                <a:lumOff val="0"/>
                <a:alphaOff val="0"/>
                <a:satMod val="103000"/>
                <a:lumMod val="102000"/>
                <a:tint val="94000"/>
              </a:schemeClr>
            </a:gs>
            <a:gs pos="50000">
              <a:schemeClr val="lt1">
                <a:hueOff val="0"/>
                <a:satOff val="0"/>
                <a:lumOff val="0"/>
                <a:alphaOff val="0"/>
                <a:satMod val="110000"/>
                <a:lumMod val="100000"/>
                <a:shade val="100000"/>
              </a:schemeClr>
            </a:gs>
            <a:gs pos="100000">
              <a:schemeClr val="lt1">
                <a:hueOff val="0"/>
                <a:satOff val="0"/>
                <a:lumOff val="0"/>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68580" tIns="68580" rIns="68580" bIns="68580" numCol="1" spcCol="1270" anchor="ctr" anchorCtr="0">
          <a:noAutofit/>
        </a:bodyPr>
        <a:lstStyle/>
        <a:p>
          <a:pPr lvl="0" algn="l" defTabSz="800100">
            <a:lnSpc>
              <a:spcPct val="90000"/>
            </a:lnSpc>
            <a:spcBef>
              <a:spcPct val="0"/>
            </a:spcBef>
            <a:spcAft>
              <a:spcPct val="35000"/>
            </a:spcAft>
          </a:pPr>
          <a:r>
            <a:rPr lang="en-GB" sz="1800" b="1" i="1" u="sng" strike="noStrike" kern="1200" dirty="0">
              <a:solidFill>
                <a:srgbClr val="000000"/>
              </a:solidFill>
              <a:effectLst/>
              <a:latin typeface="+mn-lt"/>
            </a:rPr>
            <a:t>Adjoining street </a:t>
          </a:r>
          <a:r>
            <a:rPr lang="en-GB" sz="1800" b="0" i="0" u="none" strike="noStrike" kern="1200" dirty="0">
              <a:solidFill>
                <a:srgbClr val="000000"/>
              </a:solidFill>
              <a:effectLst/>
              <a:latin typeface="+mn-lt"/>
            </a:rPr>
            <a:t>(Raimi Street) needed to be fixed as well.</a:t>
          </a:r>
          <a:endParaRPr lang="aa-ET" sz="1800" kern="1200" dirty="0"/>
        </a:p>
      </dsp:txBody>
      <dsp:txXfrm>
        <a:off x="21075" y="22513"/>
        <a:ext cx="10930650" cy="389580"/>
      </dsp:txXfrm>
    </dsp:sp>
  </dsp:spTree>
</dsp:drawing>
</file>

<file path=ppt/diagrams/drawing2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D6EEB44-2346-470B-8FC5-9BC4C3E7BE88}">
      <dsp:nvSpPr>
        <dsp:cNvPr id="0" name=""/>
        <dsp:cNvSpPr/>
      </dsp:nvSpPr>
      <dsp:spPr>
        <a:xfrm>
          <a:off x="0" y="0"/>
          <a:ext cx="10972800" cy="431730"/>
        </a:xfrm>
        <a:prstGeom prst="roundRect">
          <a:avLst/>
        </a:prstGeom>
        <a:gradFill rotWithShape="0">
          <a:gsLst>
            <a:gs pos="0">
              <a:schemeClr val="lt1">
                <a:hueOff val="0"/>
                <a:satOff val="0"/>
                <a:lumOff val="0"/>
                <a:alphaOff val="0"/>
                <a:satMod val="103000"/>
                <a:lumMod val="102000"/>
                <a:tint val="94000"/>
              </a:schemeClr>
            </a:gs>
            <a:gs pos="50000">
              <a:schemeClr val="lt1">
                <a:hueOff val="0"/>
                <a:satOff val="0"/>
                <a:lumOff val="0"/>
                <a:alphaOff val="0"/>
                <a:satMod val="110000"/>
                <a:lumMod val="100000"/>
                <a:shade val="100000"/>
              </a:schemeClr>
            </a:gs>
            <a:gs pos="100000">
              <a:schemeClr val="lt1">
                <a:hueOff val="0"/>
                <a:satOff val="0"/>
                <a:lumOff val="0"/>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68580" tIns="68580" rIns="68580" bIns="68580" numCol="1" spcCol="1270" anchor="ctr" anchorCtr="0">
          <a:noAutofit/>
        </a:bodyPr>
        <a:lstStyle/>
        <a:p>
          <a:pPr lvl="0" algn="l" defTabSz="800100">
            <a:lnSpc>
              <a:spcPct val="90000"/>
            </a:lnSpc>
            <a:spcBef>
              <a:spcPct val="0"/>
            </a:spcBef>
            <a:spcAft>
              <a:spcPct val="35000"/>
            </a:spcAft>
          </a:pPr>
          <a:r>
            <a:rPr lang="en-GB" sz="1800" b="1" i="1" u="sng" strike="noStrike" kern="1200" dirty="0">
              <a:solidFill>
                <a:srgbClr val="000000"/>
              </a:solidFill>
              <a:effectLst/>
              <a:latin typeface="+mn-lt"/>
            </a:rPr>
            <a:t>Facilities should be maintained constantly.</a:t>
          </a:r>
          <a:endParaRPr lang="aa-ET" sz="1800" b="1" i="1" u="sng" kern="1200" dirty="0"/>
        </a:p>
      </dsp:txBody>
      <dsp:txXfrm>
        <a:off x="21075" y="21075"/>
        <a:ext cx="10930650" cy="389580"/>
      </dsp:txXfrm>
    </dsp:sp>
  </dsp:spTree>
</dsp:drawing>
</file>

<file path=ppt/diagrams/drawing2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1B46F8D-25A7-4F86-965B-1D13E50E3E0C}">
      <dsp:nvSpPr>
        <dsp:cNvPr id="0" name=""/>
        <dsp:cNvSpPr/>
      </dsp:nvSpPr>
      <dsp:spPr>
        <a:xfrm>
          <a:off x="0" y="0"/>
          <a:ext cx="10972800" cy="431730"/>
        </a:xfrm>
        <a:prstGeom prst="roundRect">
          <a:avLst/>
        </a:prstGeom>
        <a:gradFill rotWithShape="0">
          <a:gsLst>
            <a:gs pos="0">
              <a:schemeClr val="lt1">
                <a:hueOff val="0"/>
                <a:satOff val="0"/>
                <a:lumOff val="0"/>
                <a:alphaOff val="0"/>
                <a:satMod val="103000"/>
                <a:lumMod val="102000"/>
                <a:tint val="94000"/>
              </a:schemeClr>
            </a:gs>
            <a:gs pos="50000">
              <a:schemeClr val="lt1">
                <a:hueOff val="0"/>
                <a:satOff val="0"/>
                <a:lumOff val="0"/>
                <a:alphaOff val="0"/>
                <a:satMod val="110000"/>
                <a:lumMod val="100000"/>
                <a:shade val="100000"/>
              </a:schemeClr>
            </a:gs>
            <a:gs pos="100000">
              <a:schemeClr val="lt1">
                <a:hueOff val="0"/>
                <a:satOff val="0"/>
                <a:lumOff val="0"/>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68580" tIns="68580" rIns="68580" bIns="68580" numCol="1" spcCol="1270" anchor="ctr" anchorCtr="0">
          <a:noAutofit/>
        </a:bodyPr>
        <a:lstStyle/>
        <a:p>
          <a:pPr lvl="0" algn="l" defTabSz="800100">
            <a:lnSpc>
              <a:spcPct val="90000"/>
            </a:lnSpc>
            <a:spcBef>
              <a:spcPct val="0"/>
            </a:spcBef>
            <a:spcAft>
              <a:spcPct val="35000"/>
            </a:spcAft>
          </a:pPr>
          <a:r>
            <a:rPr lang="en-GB" sz="1800" b="1" i="1" u="sng" strike="noStrike" kern="1200" dirty="0">
              <a:solidFill>
                <a:srgbClr val="000000"/>
              </a:solidFill>
              <a:effectLst/>
              <a:latin typeface="+mn-lt"/>
            </a:rPr>
            <a:t>Illegal kiosk </a:t>
          </a:r>
          <a:r>
            <a:rPr lang="en-GB" sz="1800" b="0" i="0" u="none" strike="noStrike" kern="1200" dirty="0">
              <a:solidFill>
                <a:srgbClr val="000000"/>
              </a:solidFill>
              <a:effectLst/>
              <a:latin typeface="+mn-lt"/>
            </a:rPr>
            <a:t>managed by touts on drainage  should be eradicated  at the beginning of Santos avenue.</a:t>
          </a:r>
          <a:endParaRPr lang="aa-ET" sz="1800" kern="1200" dirty="0"/>
        </a:p>
      </dsp:txBody>
      <dsp:txXfrm>
        <a:off x="21075" y="21075"/>
        <a:ext cx="10930650" cy="389580"/>
      </dsp:txXfrm>
    </dsp:sp>
  </dsp:spTree>
</dsp:drawing>
</file>

<file path=ppt/diagrams/drawing2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F835174-F2DD-4518-AD7A-519D31F402C1}">
      <dsp:nvSpPr>
        <dsp:cNvPr id="0" name=""/>
        <dsp:cNvSpPr/>
      </dsp:nvSpPr>
      <dsp:spPr>
        <a:xfrm>
          <a:off x="0" y="0"/>
          <a:ext cx="10972800" cy="431730"/>
        </a:xfrm>
        <a:prstGeom prst="roundRect">
          <a:avLst/>
        </a:prstGeom>
        <a:gradFill rotWithShape="0">
          <a:gsLst>
            <a:gs pos="0">
              <a:schemeClr val="lt1">
                <a:hueOff val="0"/>
                <a:satOff val="0"/>
                <a:lumOff val="0"/>
                <a:alphaOff val="0"/>
                <a:satMod val="103000"/>
                <a:lumMod val="102000"/>
                <a:tint val="94000"/>
              </a:schemeClr>
            </a:gs>
            <a:gs pos="50000">
              <a:schemeClr val="lt1">
                <a:hueOff val="0"/>
                <a:satOff val="0"/>
                <a:lumOff val="0"/>
                <a:alphaOff val="0"/>
                <a:satMod val="110000"/>
                <a:lumMod val="100000"/>
                <a:shade val="100000"/>
              </a:schemeClr>
            </a:gs>
            <a:gs pos="100000">
              <a:schemeClr val="lt1">
                <a:hueOff val="0"/>
                <a:satOff val="0"/>
                <a:lumOff val="0"/>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68580" tIns="68580" rIns="68580" bIns="68580" numCol="1" spcCol="1270" anchor="ctr" anchorCtr="0">
          <a:noAutofit/>
        </a:bodyPr>
        <a:lstStyle/>
        <a:p>
          <a:pPr lvl="0" algn="l" defTabSz="800100">
            <a:lnSpc>
              <a:spcPct val="90000"/>
            </a:lnSpc>
            <a:spcBef>
              <a:spcPct val="0"/>
            </a:spcBef>
            <a:spcAft>
              <a:spcPct val="35000"/>
            </a:spcAft>
          </a:pPr>
          <a:r>
            <a:rPr lang="en-GB" sz="1800" b="1" i="1" u="sng" strike="noStrike" kern="1200" dirty="0">
              <a:solidFill>
                <a:srgbClr val="000000"/>
              </a:solidFill>
              <a:effectLst/>
              <a:latin typeface="+mn-lt"/>
            </a:rPr>
            <a:t>Hoodlums</a:t>
          </a:r>
          <a:r>
            <a:rPr lang="en-GB" sz="1800" b="0" i="0" u="none" strike="noStrike" kern="1200" dirty="0">
              <a:solidFill>
                <a:srgbClr val="000000"/>
              </a:solidFill>
              <a:effectLst/>
              <a:latin typeface="+mn-lt"/>
            </a:rPr>
            <a:t> should be eradicated at Philip </a:t>
          </a:r>
          <a:r>
            <a:rPr lang="en-GB" sz="1800" b="0" i="0" u="none" strike="noStrike" kern="1200" dirty="0" err="1">
              <a:solidFill>
                <a:srgbClr val="000000"/>
              </a:solidFill>
              <a:effectLst/>
              <a:latin typeface="+mn-lt"/>
            </a:rPr>
            <a:t>Majekondunmi</a:t>
          </a:r>
          <a:r>
            <a:rPr lang="en-GB" sz="1800" b="0" i="0" u="none" strike="noStrike" kern="1200" dirty="0">
              <a:solidFill>
                <a:srgbClr val="000000"/>
              </a:solidFill>
              <a:effectLst/>
              <a:latin typeface="+mn-lt"/>
            </a:rPr>
            <a:t>.</a:t>
          </a:r>
          <a:endParaRPr lang="aa-ET" sz="1800" kern="1200" dirty="0"/>
        </a:p>
      </dsp:txBody>
      <dsp:txXfrm>
        <a:off x="21075" y="21075"/>
        <a:ext cx="10930650" cy="389580"/>
      </dsp:txXfrm>
    </dsp:sp>
  </dsp:spTree>
</dsp:drawing>
</file>

<file path=ppt/diagrams/drawing2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DA8EE24-7F1A-42FC-ADEF-934D2759F2C8}">
      <dsp:nvSpPr>
        <dsp:cNvPr id="0" name=""/>
        <dsp:cNvSpPr/>
      </dsp:nvSpPr>
      <dsp:spPr>
        <a:xfrm>
          <a:off x="0" y="196"/>
          <a:ext cx="10972800" cy="434213"/>
        </a:xfrm>
        <a:prstGeom prst="roundRect">
          <a:avLst/>
        </a:prstGeom>
        <a:gradFill rotWithShape="0">
          <a:gsLst>
            <a:gs pos="0">
              <a:schemeClr val="lt1">
                <a:hueOff val="0"/>
                <a:satOff val="0"/>
                <a:lumOff val="0"/>
                <a:alphaOff val="0"/>
                <a:satMod val="103000"/>
                <a:lumMod val="102000"/>
                <a:tint val="94000"/>
              </a:schemeClr>
            </a:gs>
            <a:gs pos="50000">
              <a:schemeClr val="lt1">
                <a:hueOff val="0"/>
                <a:satOff val="0"/>
                <a:lumOff val="0"/>
                <a:alphaOff val="0"/>
                <a:satMod val="110000"/>
                <a:lumMod val="100000"/>
                <a:shade val="100000"/>
              </a:schemeClr>
            </a:gs>
            <a:gs pos="100000">
              <a:schemeClr val="lt1">
                <a:hueOff val="0"/>
                <a:satOff val="0"/>
                <a:lumOff val="0"/>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68580" tIns="68580" rIns="68580" bIns="68580" numCol="1" spcCol="1270" anchor="ctr" anchorCtr="0">
          <a:noAutofit/>
        </a:bodyPr>
        <a:lstStyle/>
        <a:p>
          <a:pPr lvl="0" algn="l" defTabSz="800100">
            <a:lnSpc>
              <a:spcPct val="90000"/>
            </a:lnSpc>
            <a:spcBef>
              <a:spcPct val="0"/>
            </a:spcBef>
            <a:spcAft>
              <a:spcPct val="35000"/>
            </a:spcAft>
          </a:pPr>
          <a:r>
            <a:rPr lang="en-GB" sz="1800" b="1" i="1" u="sng" strike="noStrike" kern="1200" dirty="0">
              <a:solidFill>
                <a:srgbClr val="000000"/>
              </a:solidFill>
              <a:effectLst/>
              <a:latin typeface="+mn-lt"/>
            </a:rPr>
            <a:t>Security / Community policing is needed </a:t>
          </a:r>
          <a:r>
            <a:rPr lang="en-GB" sz="1800" b="0" i="0" u="none" strike="noStrike" kern="1200" dirty="0">
              <a:solidFill>
                <a:srgbClr val="000000"/>
              </a:solidFill>
              <a:effectLst/>
              <a:latin typeface="+mn-lt"/>
            </a:rPr>
            <a:t>- </a:t>
          </a:r>
          <a:r>
            <a:rPr lang="en-GB" sz="1800" b="0" i="0" u="none" strike="noStrike" kern="1200" dirty="0" err="1">
              <a:solidFill>
                <a:srgbClr val="000000"/>
              </a:solidFill>
              <a:effectLst/>
              <a:latin typeface="+mn-lt"/>
            </a:rPr>
            <a:t>Olubukola</a:t>
          </a:r>
          <a:r>
            <a:rPr lang="en-GB" sz="1800" b="0" i="0" u="none" strike="noStrike" kern="1200" dirty="0">
              <a:solidFill>
                <a:srgbClr val="000000"/>
              </a:solidFill>
              <a:effectLst/>
              <a:latin typeface="+mn-lt"/>
            </a:rPr>
            <a:t> </a:t>
          </a:r>
          <a:r>
            <a:rPr lang="en-GB" sz="1800" b="0" i="0" u="none" strike="noStrike" kern="1200" dirty="0" err="1">
              <a:solidFill>
                <a:srgbClr val="000000"/>
              </a:solidFill>
              <a:effectLst/>
              <a:latin typeface="+mn-lt"/>
            </a:rPr>
            <a:t>Ilori</a:t>
          </a:r>
          <a:r>
            <a:rPr lang="en-GB" sz="1800" b="0" i="0" u="none" strike="noStrike" kern="1200" dirty="0">
              <a:solidFill>
                <a:srgbClr val="000000"/>
              </a:solidFill>
              <a:effectLst/>
              <a:latin typeface="+mn-lt"/>
            </a:rPr>
            <a:t> street, Unity road, </a:t>
          </a:r>
          <a:r>
            <a:rPr lang="en-GB" sz="1800" b="0" i="0" u="none" strike="noStrike" kern="1200" dirty="0" err="1">
              <a:solidFill>
                <a:srgbClr val="000000"/>
              </a:solidFill>
              <a:effectLst/>
              <a:latin typeface="+mn-lt"/>
            </a:rPr>
            <a:t>Gbola</a:t>
          </a:r>
          <a:r>
            <a:rPr lang="en-GB" sz="1800" b="0" i="0" u="none" strike="noStrike" kern="1200" dirty="0">
              <a:solidFill>
                <a:srgbClr val="000000"/>
              </a:solidFill>
              <a:effectLst/>
              <a:latin typeface="+mn-lt"/>
            </a:rPr>
            <a:t> </a:t>
          </a:r>
          <a:r>
            <a:rPr lang="en-GB" sz="1800" b="0" i="0" u="none" strike="noStrike" kern="1200" dirty="0" err="1">
              <a:solidFill>
                <a:srgbClr val="000000"/>
              </a:solidFill>
              <a:effectLst/>
              <a:latin typeface="+mn-lt"/>
            </a:rPr>
            <a:t>onibiyi</a:t>
          </a:r>
          <a:r>
            <a:rPr lang="en-GB" sz="1800" b="0" i="0" u="none" strike="noStrike" kern="1200" dirty="0">
              <a:solidFill>
                <a:srgbClr val="000000"/>
              </a:solidFill>
              <a:effectLst/>
              <a:latin typeface="+mn-lt"/>
            </a:rPr>
            <a:t>, Ganiyu </a:t>
          </a:r>
          <a:r>
            <a:rPr lang="en-GB" sz="1800" b="0" i="0" u="none" strike="noStrike" kern="1200" dirty="0" err="1">
              <a:solidFill>
                <a:srgbClr val="000000"/>
              </a:solidFill>
              <a:effectLst/>
              <a:latin typeface="+mn-lt"/>
            </a:rPr>
            <a:t>oladehinde</a:t>
          </a:r>
          <a:r>
            <a:rPr lang="en-GB" sz="1800" b="0" i="0" u="none" strike="noStrike" kern="1200" dirty="0">
              <a:solidFill>
                <a:srgbClr val="000000"/>
              </a:solidFill>
              <a:effectLst/>
              <a:latin typeface="+mn-lt"/>
            </a:rPr>
            <a:t>, Ajani </a:t>
          </a:r>
          <a:r>
            <a:rPr lang="en-GB" sz="1800" b="0" i="0" u="none" strike="noStrike" kern="1200" dirty="0" err="1">
              <a:solidFill>
                <a:srgbClr val="000000"/>
              </a:solidFill>
              <a:effectLst/>
              <a:latin typeface="+mn-lt"/>
            </a:rPr>
            <a:t>Adaranijo</a:t>
          </a:r>
          <a:r>
            <a:rPr lang="en-GB" sz="1800" b="0" i="0" u="none" strike="noStrike" kern="1200" dirty="0">
              <a:solidFill>
                <a:srgbClr val="000000"/>
              </a:solidFill>
              <a:effectLst/>
              <a:latin typeface="+mn-lt"/>
            </a:rPr>
            <a:t>, Apostolic faith, and </a:t>
          </a:r>
          <a:r>
            <a:rPr lang="en-GB" sz="1800" b="0" i="0" u="none" strike="noStrike" kern="1200" dirty="0" err="1">
              <a:solidFill>
                <a:srgbClr val="000000"/>
              </a:solidFill>
              <a:effectLst/>
              <a:latin typeface="+mn-lt"/>
            </a:rPr>
            <a:t>Aremu</a:t>
          </a:r>
          <a:r>
            <a:rPr lang="en-GB" sz="1800" b="0" i="0" u="none" strike="noStrike" kern="1200" dirty="0">
              <a:solidFill>
                <a:srgbClr val="000000"/>
              </a:solidFill>
              <a:effectLst/>
              <a:latin typeface="+mn-lt"/>
            </a:rPr>
            <a:t> </a:t>
          </a:r>
          <a:r>
            <a:rPr lang="en-GB" sz="1800" b="0" i="0" u="none" strike="noStrike" kern="1200" dirty="0" err="1">
              <a:solidFill>
                <a:srgbClr val="000000"/>
              </a:solidFill>
              <a:effectLst/>
              <a:latin typeface="+mn-lt"/>
            </a:rPr>
            <a:t>lawal</a:t>
          </a:r>
          <a:r>
            <a:rPr lang="en-GB" sz="1800" b="0" i="0" u="none" strike="noStrike" kern="1200" dirty="0">
              <a:solidFill>
                <a:srgbClr val="000000"/>
              </a:solidFill>
              <a:effectLst/>
              <a:latin typeface="+mn-lt"/>
            </a:rPr>
            <a:t> </a:t>
          </a:r>
          <a:r>
            <a:rPr lang="en-GB" sz="1800" b="0" i="0" u="none" strike="noStrike" kern="1200" dirty="0" err="1">
              <a:solidFill>
                <a:srgbClr val="000000"/>
              </a:solidFill>
              <a:effectLst/>
              <a:latin typeface="+mn-lt"/>
            </a:rPr>
            <a:t>amiong</a:t>
          </a:r>
          <a:r>
            <a:rPr lang="en-GB" sz="1800" b="0" i="0" u="none" strike="noStrike" kern="1200" dirty="0">
              <a:solidFill>
                <a:srgbClr val="000000"/>
              </a:solidFill>
              <a:effectLst/>
              <a:latin typeface="+mn-lt"/>
            </a:rPr>
            <a:t> others</a:t>
          </a:r>
          <a:endParaRPr lang="aa-ET" sz="1800" kern="1200" dirty="0"/>
        </a:p>
      </dsp:txBody>
      <dsp:txXfrm>
        <a:off x="21197" y="21393"/>
        <a:ext cx="10930406" cy="391819"/>
      </dsp:txXfrm>
    </dsp:sp>
  </dsp:spTree>
</dsp:drawing>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3.xml><?xml version="1.0" encoding="utf-8"?>
<dgm:layoutDef xmlns:dgm="http://schemas.openxmlformats.org/drawingml/2006/diagram" xmlns:a="http://schemas.openxmlformats.org/drawingml/2006/main" uniqueId="urn:microsoft.com/office/officeart/2018/2/layout/IconCircleList">
  <dgm:title val="Icon Circle List"/>
  <dgm:desc val="Use to show non-sequential or grouped chunks of information accompanied by related visuals. Circular shapes can hold an icon or small picture and corresponding text box shows Level 1 text. Works best for icons or small pictures with medium-length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alg type="sp"/>
    <dgm:shape xmlns:r="http://schemas.openxmlformats.org/officeDocument/2006/relationships" r:blip="">
      <dgm:adjLst/>
    </dgm:shape>
    <dgm:presOf/>
    <dgm:choose name="Name0">
      <dgm:if name="Name1" axis="ch" ptType="node" func="cnt" op="lte" val="3">
        <dgm:constrLst>
          <dgm:constr type="w" for="ch" forName="container" refType="w"/>
          <dgm:constr type="h" for="ch" forName="container" refType="h" fact="0.4"/>
        </dgm:constrLst>
      </dgm:if>
      <dgm:else name="Name2">
        <dgm:constrLst>
          <dgm:constr type="w" for="ch" forName="container" refType="w"/>
          <dgm:constr type="h" for="ch" forName="container" refType="h"/>
        </dgm:constrLst>
      </dgm:else>
    </dgm:choose>
    <dgm:ruleLst>
      <dgm:rule type="h" for="ch" forName="container" val="INF" fact="NaN" max="NaN"/>
    </dgm:ruleLst>
    <dgm:layoutNode name="container">
      <dgm:varLst>
        <dgm:dir/>
        <dgm:resizeHandles val="exact"/>
      </dgm:varLst>
      <dgm:choose name="Name3">
        <dgm:if name="Name4" axis="self" func="var" arg="dir" op="equ" val="norm">
          <dgm:alg type="snake">
            <dgm:param type="grDir" val="tL"/>
            <dgm:param type="flowDir" val="row"/>
            <dgm:param type="contDir" val="sameDir"/>
          </dgm:alg>
        </dgm:if>
        <dgm:else name="Name5">
          <dgm:alg type="snake">
            <dgm:param type="grDir" val="tR"/>
            <dgm:param type="flowDir" val="row"/>
            <dgm:param type="contDir" val="sameDir"/>
          </dgm:alg>
        </dgm:else>
      </dgm:choose>
      <dgm:shape xmlns:r="http://schemas.openxmlformats.org/officeDocument/2006/relationships" r:blip="">
        <dgm:adjLst/>
      </dgm:shape>
      <dgm:presOf/>
      <dgm:constrLst>
        <dgm:constr type="w" for="ch" forName="compNode" refType="w"/>
        <dgm:constr type="h" for="ch" forName="compNode" refType="w" fact="0.28"/>
        <dgm:constr type="w" for="ch" forName="sibTrans" refType="w" refFor="ch" refForName="compNode" fact="0.115"/>
        <dgm:constr type="sp" refType="h" op="equ" fact="0.17"/>
        <dgm:constr type="primFontSz" for="des" ptType="node" op="equ" val="24"/>
        <dgm:constr type="h" for="des" forName="compNode" op="equ"/>
        <dgm:constr type="h" for="des" forName="iconBgRect" op="equ"/>
      </dgm:constrLst>
      <dgm:ruleLst>
        <dgm:rule type="w" for="ch" forName="compNode" val="60" fact="NaN" max="NaN"/>
      </dgm:ruleLst>
      <dgm:forEach name="Name6" axis="ch" ptType="node">
        <dgm:layoutNode name="compNode">
          <dgm:alg type="composite"/>
          <dgm:shape xmlns:r="http://schemas.openxmlformats.org/officeDocument/2006/relationships" r:blip="">
            <dgm:adjLst/>
          </dgm:shape>
          <dgm:presOf axis="self"/>
          <dgm:constrLst>
            <dgm:constr type="w" for="ch" forName="iconBgRect" refType="w" fact="0.28"/>
            <dgm:constr type="h" for="ch" forName="iconBgRect" refType="w" refFor="ch" refForName="iconBgRect"/>
            <dgm:constr type="t" for="ch" forName="iconBgRect"/>
            <dgm:constr type="l" for="ch" forName="iconBgRect"/>
            <dgm:constr type="w" for="ch" forName="iconRect" refType="w" refFor="ch" refForName="iconBgRect" fact="0.58"/>
            <dgm:constr type="h" for="ch" forName="iconRect" refType="w" refFor="ch" refForName="iconRect"/>
            <dgm:constr type="ctrX" for="ch" forName="iconRect" refType="ctrX" refFor="ch" refForName="iconBgRect"/>
            <dgm:constr type="ctrY" for="ch" forName="iconRect" refType="ctrY" refFor="ch" refForName="iconBgRect"/>
            <dgm:constr type="w" for="ch" forName="spaceRect" refType="w" fact="0.06"/>
            <dgm:constr type="h" for="ch" forName="spaceRect" refType="h" refFor="ch" refForName="iconBgRect"/>
            <dgm:constr type="t" for="ch" forName="spaceRect" refType="t" refFor="ch" refForName="iconBgRect"/>
            <dgm:constr type="l" for="ch" forName="spaceRect" refType="r" refFor="ch" refForName="iconBgRect"/>
            <dgm:constr type="h" for="ch" forName="textRect" refType="h" refFor="ch" refForName="iconBgRect"/>
            <dgm:constr type="t" for="ch" forName="textRect" refType="t" refFor="ch" refForName="iconBgRect"/>
            <dgm:constr type="l" for="ch" forName="textRect" refType="r" refFor="ch" refForName="spaceRect"/>
          </dgm:constrLst>
          <dgm:ruleLst/>
          <dgm:layoutNode name="iconBgRect" styleLbl="bgShp">
            <dgm:alg type="sp"/>
            <dgm:shape xmlns:r="http://schemas.openxmlformats.org/officeDocument/2006/relationships" type="ellipse" r:blip="">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choose name="Name7">
              <dgm:if name="Name8" func="var" arg="dir" op="equ" val="norm">
                <dgm:alg type="tx">
                  <dgm:param type="txAnchorVert" val="mid"/>
                  <dgm:param type="parTxLTRAlign" val="l"/>
                  <dgm:param type="shpTxLTRAlignCh" val="l"/>
                  <dgm:param type="parTxRTLAlign" val="l"/>
                  <dgm:param type="shpTxRTLAlignCh" val="l"/>
                </dgm:alg>
              </dgm:if>
              <dgm:else name="Name9">
                <dgm:alg type="tx">
                  <dgm:param type="txAnchorVert" val="mid"/>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Lst>
          </dgm:layoutNode>
        </dgm:layoutNode>
        <dgm:forEach name="Name10" axis="followSib" ptType="sibTrans" cnt="1">
          <dgm:layoutNode name="sibTrans">
            <dgm:alg type="sp"/>
            <dgm:shape xmlns:r="http://schemas.openxmlformats.org/officeDocument/2006/relationships" type="rect" r:blip="" hideGeom="1">
              <dgm:adjLst/>
            </dgm:shape>
            <dgm:presOf axis="self"/>
            <dgm:constrLst/>
            <dgm:ruleLst/>
          </dgm:layoutNode>
        </dgm:forEach>
      </dgm:forEach>
    </dgm:layoutNode>
  </dgm:layoutNode>
  <dgm:extLst>
    <a:ext uri="{68A01E43-0DF5-4B5B-8FA6-DAF915123BFB}">
      <dgm1612:lstStyle xmlns="" xmlns:dgm1612="http://schemas.microsoft.com/office/drawing/2016/12/diagram">
        <a:lvl1pPr>
          <a:lnSpc>
            <a:spcPct val="100000"/>
          </a:lnSpc>
        </a:lvl1pPr>
      </dgm1612:lstStyle>
    </a:ext>
  </dgm:extLst>
</dgm:layoutDef>
</file>

<file path=ppt/diagrams/layout4.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5.xml><?xml version="1.0" encoding="utf-8"?>
<dgm:layoutDef xmlns:dgm="http://schemas.openxmlformats.org/drawingml/2006/diagram" xmlns:a="http://schemas.openxmlformats.org/drawingml/2006/main" uniqueId="urn:microsoft.com/office/officeart/2008/layout/VerticalCurvedList">
  <dgm:title val=""/>
  <dgm:desc val=""/>
  <dgm:catLst>
    <dgm:cat type="list" pri="20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chPref val="7"/>
      <dgm:dir/>
    </dgm:varLst>
    <dgm:alg type="composite"/>
    <dgm:shape xmlns:r="http://schemas.openxmlformats.org/officeDocument/2006/relationships" r:blip="">
      <dgm:adjLst/>
    </dgm:shape>
    <dgm:constrLst>
      <dgm:constr type="w" for="ch" refType="h" refFor="ch" op="gte" fact="0.8"/>
    </dgm:constrLst>
    <dgm:layoutNode name="Name1">
      <dgm:alg type="composite"/>
      <dgm:shape xmlns:r="http://schemas.openxmlformats.org/officeDocument/2006/relationships" r:blip="">
        <dgm:adjLst/>
      </dgm:shape>
      <dgm:choose name="Name2">
        <dgm:if name="Name3" func="var" arg="dir" op="equ" val="norm">
          <dgm:choose name="Name4">
            <dgm:if name="Name5" axis="ch" ptType="node" func="cnt" op="equ" val="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h" fact="0.225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primFontSz" for="ch" ptType="node" op="equ" val="65"/>
              </dgm:constrLst>
            </dgm:if>
            <dgm:if name="Name6" axis="ch" ptType="node" func="cnt" op="equ" val="2">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h" fact="0.1891"/>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h" fact="0.1891"/>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primFontSz" for="ch" ptType="node" op="equ" val="65"/>
              </dgm:constrLst>
            </dgm:if>
            <dgm:if name="Name7" axis="ch" ptType="node" func="cnt" op="equ" val="3">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h" fact="0.1526"/>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h" fact="0.2253"/>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h" fact="0.1526"/>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primFontSz" for="ch" ptType="node" op="equ" val="65"/>
              </dgm:constrLst>
            </dgm:if>
            <dgm:if name="Name8" axis="ch" ptType="node" func="cnt" op="equ" val="4">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h" fact="0.1268"/>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h" fact="0.215"/>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h" fact="0.21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h" fact="0.126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primFontSz" for="ch" ptType="node" op="equ" val="65"/>
              </dgm:constrLst>
            </dgm:if>
            <dgm:if name="Name9" axis="ch" ptType="node" func="cnt" op="equ" val="5">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h" fact="0.1082"/>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h" fact="0.197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h" fact="0.2253"/>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h" fact="0.197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h" fact="0.1082"/>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primFontSz" for="ch" ptType="node" op="equ" val="65"/>
              </dgm:constrLst>
            </dgm:if>
            <dgm:if name="Name10" axis="ch" ptType="node" func="cnt" op="equ" val="6">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h" fact="0.094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h" fact="0.1809"/>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h" fact="0.220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h" fact="0.2205"/>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h" fact="0.18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h" fact="0.0943"/>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primFontSz" for="ch" ptType="node" op="equ" val="65"/>
              </dgm:constrLst>
            </dgm:if>
            <dgm:else name="Name1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h" fact="0.0835"/>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h" fact="0.165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h" fact="0.2109"/>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h" fact="0.2253"/>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h" fact="0.21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h" fact="0.1658"/>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h" fact="0.0835"/>
                <dgm:constr type="l" for="ch" forName="text_7" refType="ctrX" refFor="ch" refForName="accent_7"/>
                <dgm:constr type="r" for="ch" forName="text_7" refType="w"/>
                <dgm:constr type="w" for="ch" forName="text_7" refType="h" refFor="ch" refForName="text_7" op="gte"/>
                <dgm:constr type="h" for="ch" forName="text_7" refType="h" refFor="ch" refForName="accent_7" fact="0.8"/>
                <dgm:constr type="ctrY" for="ch" forName="text_7" refType="ctrY" refFor="ch" refForName="accent_7"/>
                <dgm:constr type="lMarg" for="ch" forName="text_7" refType="w" refFor="ch" refForName="accent_7" fact="1.8"/>
                <dgm:constr type="primFontSz" for="ch" ptType="node" op="equ" val="65"/>
              </dgm:constrLst>
            </dgm:else>
          </dgm:choose>
        </dgm:if>
        <dgm:else name="Name12">
          <dgm:choose name="Name13">
            <dgm:if name="Name14" axis="ch" ptType="node" func="cnt" op="equ" val="1">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w"/>
                <dgm:constr type="ctrXOff" for="ch" forName="accent_1" refType="h" fact="-0.225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primFontSz" for="ch" ptType="node" op="equ" val="65"/>
              </dgm:constrLst>
            </dgm:if>
            <dgm:if name="Name15" axis="ch" ptType="node" func="cnt" op="equ" val="2">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w"/>
                <dgm:constr type="ctrXOff" for="ch" forName="accent_1" refType="h" fact="-0.1891"/>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w"/>
                <dgm:constr type="ctrXOff" for="ch" forName="accent_2" refType="h" fact="-0.1891"/>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primFontSz" for="ch" ptType="node" op="equ" val="65"/>
              </dgm:constrLst>
            </dgm:if>
            <dgm:if name="Name16" axis="ch" ptType="node" func="cnt" op="equ" val="3">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w"/>
                <dgm:constr type="ctrXOff" for="ch" forName="accent_1" refType="h" fact="-0.1526"/>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w"/>
                <dgm:constr type="ctrXOff" for="ch" forName="accent_2" refType="h" fact="-0.2253"/>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w"/>
                <dgm:constr type="ctrXOff" for="ch" forName="accent_3" refType="h" fact="-0.1526"/>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primFontSz" for="ch" ptType="node" op="equ" val="65"/>
              </dgm:constrLst>
            </dgm:if>
            <dgm:if name="Name17" axis="ch" ptType="node" func="cnt" op="equ" val="4">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w"/>
                <dgm:constr type="ctrXOff" for="ch" forName="accent_1" refType="h" fact="-0.1268"/>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w"/>
                <dgm:constr type="ctrXOff" for="ch" forName="accent_2" refType="h" fact="-0.215"/>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w"/>
                <dgm:constr type="ctrXOff" for="ch" forName="accent_3" refType="h" fact="-0.21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w"/>
                <dgm:constr type="ctrXOff" for="ch" forName="accent_4" refType="h" fact="-0.126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primFontSz" for="ch" ptType="node" op="equ" val="65"/>
              </dgm:constrLst>
            </dgm:if>
            <dgm:if name="Name18" axis="ch" ptType="node" func="cnt" op="equ" val="5">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w"/>
                <dgm:constr type="ctrXOff" for="ch" forName="accent_1" refType="h" fact="-0.1082"/>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w"/>
                <dgm:constr type="ctrXOff" for="ch" forName="accent_2" refType="h" fact="-0.197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w"/>
                <dgm:constr type="ctrXOff" for="ch" forName="accent_3" refType="h" fact="-0.2253"/>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w"/>
                <dgm:constr type="ctrXOff" for="ch" forName="accent_4" refType="h" fact="-0.197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w"/>
                <dgm:constr type="ctrXOff" for="ch" forName="accent_5" refType="h" fact="-0.1082"/>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primFontSz" for="ch" ptType="node" op="equ" val="65"/>
              </dgm:constrLst>
            </dgm:if>
            <dgm:if name="Name19" axis="ch" ptType="node" func="cnt" op="equ" val="6">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w"/>
                <dgm:constr type="ctrXOff" for="ch" forName="accent_1" refType="h" fact="-0.094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w"/>
                <dgm:constr type="ctrXOff" for="ch" forName="accent_2" refType="h" fact="-0.1809"/>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w"/>
                <dgm:constr type="ctrXOff" for="ch" forName="accent_3" refType="h" fact="-0.220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w"/>
                <dgm:constr type="ctrXOff" for="ch" forName="accent_4" refType="h" fact="-0.2205"/>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w"/>
                <dgm:constr type="ctrXOff" for="ch" forName="accent_5" refType="h" fact="-0.18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w"/>
                <dgm:constr type="ctrXOff" for="ch" forName="accent_6" refType="h" fact="-0.0943"/>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primFontSz" for="ch" ptType="node" op="equ" val="65"/>
              </dgm:constrLst>
            </dgm:if>
            <dgm:else name="Name20">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w"/>
                <dgm:constr type="ctrXOff" for="ch" forName="accent_1" refType="h" fact="-0.0835"/>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w"/>
                <dgm:constr type="ctrXOff" for="ch" forName="accent_2" refType="h" fact="-0.165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w"/>
                <dgm:constr type="ctrXOff" for="ch" forName="accent_3" refType="h" fact="-0.2109"/>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w"/>
                <dgm:constr type="ctrXOff" for="ch" forName="accent_4" refType="h" fact="-0.2253"/>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w"/>
                <dgm:constr type="ctrXOff" for="ch" forName="accent_5" refType="h" fact="-0.21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w"/>
                <dgm:constr type="ctrXOff" for="ch" forName="accent_6" refType="h" fact="-0.1658"/>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w"/>
                <dgm:constr type="ctrXOff" for="ch" forName="accent_7" refType="h" fact="-0.0835"/>
                <dgm:constr type="r" for="ch" forName="text_7" refType="ctrX" refFor="ch" refForName="accent_7"/>
                <dgm:constr type="rOff" for="ch" forName="text_7" refType="ctrXOff" refFor="ch" refForName="accent_7"/>
                <dgm:constr type="l" for="ch" forName="text_7"/>
                <dgm:constr type="w" for="ch" forName="text_7" refType="h" refFor="ch" refForName="text_7" op="gte"/>
                <dgm:constr type="h" for="ch" forName="text_7" refType="h" refFor="ch" refForName="accent_7" fact="0.8"/>
                <dgm:constr type="ctrY" for="ch" forName="text_7" refType="ctrY" refFor="ch" refForName="accent_7"/>
                <dgm:constr type="rMarg" for="ch" forName="text_7" refType="w" refFor="ch" refForName="accent_7" fact="1.8"/>
                <dgm:constr type="primFontSz" for="ch" ptType="node" op="equ" val="65"/>
              </dgm:constrLst>
            </dgm:else>
          </dgm:choose>
        </dgm:else>
      </dgm:choose>
      <dgm:layoutNode name="cycle">
        <dgm:choose name="Name21">
          <dgm:if name="Name22" func="var" arg="dir" op="equ" val="norm">
            <dgm:alg type="cycle">
              <dgm:param type="stAng" val="45"/>
              <dgm:param type="spanAng" val="90"/>
            </dgm:alg>
          </dgm:if>
          <dgm:else name="Name23">
            <dgm:alg type="cycle">
              <dgm:param type="stAng" val="225"/>
              <dgm:param type="spanAng" val="90"/>
            </dgm:alg>
          </dgm:else>
        </dgm:choose>
        <dgm:shape xmlns:r="http://schemas.openxmlformats.org/officeDocument/2006/relationships" r:blip="">
          <dgm:adjLst/>
        </dgm:shape>
        <dgm:presOf/>
        <dgm:constrLst>
          <dgm:constr type="w" for="ch" val="1"/>
          <dgm:constr type="h" for="ch" val="1"/>
          <dgm:constr type="diam" for="ch" forName="conn" refType="diam"/>
        </dgm:constrLst>
        <dgm:layoutNode name="srcNode">
          <dgm:alg type="sp"/>
          <dgm:shape xmlns:r="http://schemas.openxmlformats.org/officeDocument/2006/relationships" type="rect" r:blip="" hideGeom="1">
            <dgm:adjLst/>
          </dgm:shape>
          <dgm:presOf/>
        </dgm:layoutNode>
        <dgm:layoutNode name="conn" styleLbl="parChTrans1D2">
          <dgm:alg type="conn">
            <dgm:param type="connRout" val="curve"/>
            <dgm:param type="srcNode" val="srcNode"/>
            <dgm:param type="dstNode" val="dstNode"/>
            <dgm:param type="begPts" val="ctr"/>
            <dgm:param type="endPts" val="ctr"/>
            <dgm:param type="endSty" val="noArr"/>
          </dgm:alg>
          <dgm:shape xmlns:r="http://schemas.openxmlformats.org/officeDocument/2006/relationships" type="conn" r:blip="">
            <dgm:adjLst/>
          </dgm:shape>
          <dgm:presOf axis="desOrSelf" ptType="sibTrans" hideLastTrans="0" st="0" cnt="1"/>
          <dgm:constrLst>
            <dgm:constr type="begPad"/>
            <dgm:constr type="endPad"/>
          </dgm:constrLst>
        </dgm:layoutNode>
        <dgm:layoutNode name="extraNode">
          <dgm:alg type="sp"/>
          <dgm:shape xmlns:r="http://schemas.openxmlformats.org/officeDocument/2006/relationships" type="rect" r:blip="" hideGeom="1">
            <dgm:adjLst/>
          </dgm:shape>
          <dgm:presOf/>
        </dgm:layoutNode>
        <dgm:layoutNode name="dstNode">
          <dgm:alg type="sp"/>
          <dgm:shape xmlns:r="http://schemas.openxmlformats.org/officeDocument/2006/relationships" type="rect" r:blip="" hideGeom="1">
            <dgm:adjLst/>
          </dgm:shape>
          <dgm:presOf/>
        </dgm:layoutNode>
      </dgm:layoutNode>
      <dgm:forEach name="wrapper" axis="self" ptType="parTrans">
        <dgm:forEach name="wrapper2" axis="self" ptType="sibTrans" st="2">
          <dgm:forEach name="accentRepeat" axis="self">
            <dgm:layoutNode name="accentRepeatNode" styleLbl="solidFgAcc1">
              <dgm:alg type="sp"/>
              <dgm:shape xmlns:r="http://schemas.openxmlformats.org/officeDocument/2006/relationships" type="ellipse" r:blip="">
                <dgm:adjLst/>
              </dgm:shape>
              <dgm:presOf/>
            </dgm:layoutNode>
          </dgm:forEach>
        </dgm:forEach>
      </dgm:forEach>
      <dgm:forEach name="Name24" axis="ch" ptType="node" cnt="1">
        <dgm:layoutNode name="text_1" styleLbl="node1">
          <dgm:varLst>
            <dgm:bulletEnabled val="1"/>
          </dgm:varLst>
          <dgm:choose name="Name25">
            <dgm:if name="Name26" func="var" arg="dir" op="equ" val="norm">
              <dgm:alg type="tx">
                <dgm:param type="parTxLTRAlign" val="l"/>
                <dgm:param type="shpTxLTRAlignCh" val="l"/>
                <dgm:param type="parTxRTLAlign" val="l"/>
                <dgm:param type="shpTxRTLAlignCh" val="l"/>
              </dgm:alg>
            </dgm:if>
            <dgm:else name="Name2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1">
          <dgm:alg type="sp"/>
          <dgm:shape xmlns:r="http://schemas.openxmlformats.org/officeDocument/2006/relationships" r:blip="">
            <dgm:adjLst/>
          </dgm:shape>
          <dgm:presOf/>
          <dgm:constrLst/>
          <dgm:forEach name="Name28" ref="accentRepeat"/>
        </dgm:layoutNode>
      </dgm:forEach>
      <dgm:forEach name="Name29" axis="ch" ptType="node" st="2" cnt="1">
        <dgm:layoutNode name="text_2" styleLbl="node1">
          <dgm:varLst>
            <dgm:bulletEnabled val="1"/>
          </dgm:varLst>
          <dgm:choose name="Name30">
            <dgm:if name="Name31" func="var" arg="dir" op="equ" val="norm">
              <dgm:alg type="tx">
                <dgm:param type="parTxLTRAlign" val="l"/>
                <dgm:param type="shpTxLTRAlignCh" val="l"/>
                <dgm:param type="parTxRTLAlign" val="l"/>
                <dgm:param type="shpTxRTLAlignCh" val="l"/>
              </dgm:alg>
            </dgm:if>
            <dgm:else name="Name3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2">
          <dgm:alg type="sp"/>
          <dgm:shape xmlns:r="http://schemas.openxmlformats.org/officeDocument/2006/relationships" r:blip="">
            <dgm:adjLst/>
          </dgm:shape>
          <dgm:presOf/>
          <dgm:constrLst/>
          <dgm:forEach name="Name33" ref="accentRepeat"/>
        </dgm:layoutNode>
      </dgm:forEach>
      <dgm:forEach name="Name34" axis="ch" ptType="node" st="3" cnt="1">
        <dgm:layoutNode name="text_3" styleLbl="node1">
          <dgm:varLst>
            <dgm:bulletEnabled val="1"/>
          </dgm:varLst>
          <dgm:choose name="Name35">
            <dgm:if name="Name36" func="var" arg="dir" op="equ" val="norm">
              <dgm:alg type="tx">
                <dgm:param type="parTxLTRAlign" val="l"/>
                <dgm:param type="shpTxLTRAlignCh" val="l"/>
                <dgm:param type="parTxRTLAlign" val="l"/>
                <dgm:param type="shpTxRTLAlignCh" val="l"/>
              </dgm:alg>
            </dgm:if>
            <dgm:else name="Name3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3">
          <dgm:alg type="sp"/>
          <dgm:shape xmlns:r="http://schemas.openxmlformats.org/officeDocument/2006/relationships" r:blip="">
            <dgm:adjLst/>
          </dgm:shape>
          <dgm:presOf/>
          <dgm:constrLst/>
          <dgm:forEach name="Name38" ref="accentRepeat"/>
        </dgm:layoutNode>
      </dgm:forEach>
      <dgm:forEach name="Name39" axis="ch" ptType="node" st="4" cnt="1">
        <dgm:layoutNode name="text_4" styleLbl="node1">
          <dgm:varLst>
            <dgm:bulletEnabled val="1"/>
          </dgm:varLst>
          <dgm:choose name="Name40">
            <dgm:if name="Name41" func="var" arg="dir" op="equ" val="norm">
              <dgm:alg type="tx">
                <dgm:param type="parTxLTRAlign" val="l"/>
                <dgm:param type="shpTxLTRAlignCh" val="l"/>
                <dgm:param type="parTxRTLAlign" val="l"/>
                <dgm:param type="shpTxRTLAlignCh" val="l"/>
              </dgm:alg>
            </dgm:if>
            <dgm:else name="Name4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4">
          <dgm:alg type="sp"/>
          <dgm:shape xmlns:r="http://schemas.openxmlformats.org/officeDocument/2006/relationships" r:blip="">
            <dgm:adjLst/>
          </dgm:shape>
          <dgm:presOf/>
          <dgm:constrLst/>
          <dgm:forEach name="Name43" ref="accentRepeat"/>
        </dgm:layoutNode>
      </dgm:forEach>
      <dgm:forEach name="Name44" axis="ch" ptType="node" st="5" cnt="1">
        <dgm:layoutNode name="text_5" styleLbl="node1">
          <dgm:varLst>
            <dgm:bulletEnabled val="1"/>
          </dgm:varLst>
          <dgm:choose name="Name45">
            <dgm:if name="Name46" func="var" arg="dir" op="equ" val="norm">
              <dgm:alg type="tx">
                <dgm:param type="parTxLTRAlign" val="l"/>
                <dgm:param type="shpTxLTRAlignCh" val="l"/>
                <dgm:param type="parTxRTLAlign" val="l"/>
                <dgm:param type="shpTxRTLAlignCh" val="l"/>
              </dgm:alg>
            </dgm:if>
            <dgm:else name="Name4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5">
          <dgm:alg type="sp"/>
          <dgm:shape xmlns:r="http://schemas.openxmlformats.org/officeDocument/2006/relationships" r:blip="">
            <dgm:adjLst/>
          </dgm:shape>
          <dgm:presOf/>
          <dgm:constrLst/>
          <dgm:forEach name="Name48" ref="accentRepeat"/>
        </dgm:layoutNode>
      </dgm:forEach>
      <dgm:forEach name="Name49" axis="ch" ptType="node" st="6" cnt="1">
        <dgm:layoutNode name="text_6" styleLbl="node1">
          <dgm:varLst>
            <dgm:bulletEnabled val="1"/>
          </dgm:varLst>
          <dgm:choose name="Name50">
            <dgm:if name="Name51" func="var" arg="dir" op="equ" val="norm">
              <dgm:alg type="tx">
                <dgm:param type="parTxLTRAlign" val="l"/>
                <dgm:param type="shpTxLTRAlignCh" val="l"/>
                <dgm:param type="parTxRTLAlign" val="l"/>
                <dgm:param type="shpTxRTLAlignCh" val="l"/>
              </dgm:alg>
            </dgm:if>
            <dgm:else name="Name5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6">
          <dgm:alg type="sp"/>
          <dgm:shape xmlns:r="http://schemas.openxmlformats.org/officeDocument/2006/relationships" r:blip="">
            <dgm:adjLst/>
          </dgm:shape>
          <dgm:presOf/>
          <dgm:constrLst/>
          <dgm:forEach name="Name53" ref="accentRepeat"/>
        </dgm:layoutNode>
      </dgm:forEach>
      <dgm:forEach name="Name54" axis="ch" ptType="node" st="7" cnt="1">
        <dgm:layoutNode name="text_7" styleLbl="node1">
          <dgm:varLst>
            <dgm:bulletEnabled val="1"/>
          </dgm:varLst>
          <dgm:choose name="Name55">
            <dgm:if name="Name56" func="var" arg="dir" op="equ" val="norm">
              <dgm:alg type="tx">
                <dgm:param type="parTxLTRAlign" val="l"/>
                <dgm:param type="shpTxLTRAlignCh" val="l"/>
                <dgm:param type="parTxRTLAlign" val="l"/>
                <dgm:param type="shpTxRTLAlignCh" val="l"/>
              </dgm:alg>
            </dgm:if>
            <dgm:else name="Name5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7">
          <dgm:alg type="sp"/>
          <dgm:shape xmlns:r="http://schemas.openxmlformats.org/officeDocument/2006/relationships" r:blip="">
            <dgm:adjLst/>
          </dgm:shape>
          <dgm:presOf/>
          <dgm:constrLst/>
          <dgm:forEach name="Name58" ref="accentRepeat"/>
        </dgm:layoutNode>
      </dgm:forEach>
    </dgm:layoutNode>
  </dgm:layoutNode>
</dgm:layoutDef>
</file>

<file path=ppt/diagrams/layout6.xml><?xml version="1.0" encoding="utf-8"?>
<dgm:layoutDef xmlns:dgm="http://schemas.openxmlformats.org/drawingml/2006/diagram" xmlns:a="http://schemas.openxmlformats.org/drawingml/2006/main" uniqueId="urn:microsoft.com/office/officeart/2005/8/layout/vProcess5">
  <dgm:title val=""/>
  <dgm:desc val=""/>
  <dgm:catLst>
    <dgm:cat type="process" pri="14000"/>
  </dgm:catLst>
  <dgm:sampData>
    <dgm:dataModel>
      <dgm:ptLst>
        <dgm:pt modelId="0" type="doc"/>
        <dgm:pt modelId="1">
          <dgm:prSet phldr="1"/>
        </dgm:pt>
        <dgm:pt modelId="2">
          <dgm:prSet phldr="1"/>
        </dgm:pt>
        <dgm:pt modelId="3">
          <dgm:prSet phldr="1"/>
        </dgm:pt>
      </dgm:ptLst>
      <dgm:cxnLst>
        <dgm:cxn modelId="5" srcId="0" destId="1" srcOrd="0" destOrd="0"/>
        <dgm:cxn modelId="6" srcId="0" destId="2" srcOrd="1" destOrd="0"/>
        <dgm:cxn modelId="7" srcId="0" destId="3" srcOrd="2"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6" srcId="0" destId="1" srcOrd="0" destOrd="0"/>
        <dgm:cxn modelId="7" srcId="0" destId="2" srcOrd="1" destOrd="0"/>
        <dgm:cxn modelId="8" srcId="0" destId="3" srcOrd="2" destOrd="0"/>
        <dgm:cxn modelId="9" srcId="0" destId="4" srcOrd="3" destOrd="0"/>
      </dgm:cxnLst>
      <dgm:bg/>
      <dgm:whole/>
    </dgm:dataModel>
  </dgm:clrData>
  <dgm:layoutNode name="outerComposite">
    <dgm:varLst>
      <dgm:chMax val="5"/>
      <dgm:dir/>
      <dgm:resizeHandles val="exact"/>
    </dgm:varLst>
    <dgm:alg type="composite"/>
    <dgm:shape xmlns:r="http://schemas.openxmlformats.org/officeDocument/2006/relationships" r:blip="">
      <dgm:adjLst/>
    </dgm:shape>
    <dgm:presOf/>
    <dgm:choose name="Name0">
      <dgm:if name="Name1" func="var" arg="dir" op="equ" val="norm">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l" for="ch" forName="TwoNodes_1"/>
          <dgm:constr type="w" for="ch" forName="TwoNodes_2" refType="w" fact="0.85"/>
          <dgm:constr type="h" for="ch" forName="TwoNodes_2" refType="h" fact="0.45"/>
          <dgm:constr type="b" for="ch" forName="TwoNodes_2" refType="h"/>
          <dgm:constr type="r" for="ch" forName="TwoNodes_2" refType="w"/>
          <dgm:constr type="w" for="ch" forName="TwoConn_1-2" refType="h" refFor="ch" refForName="TwoNodes_1" fact="0.65"/>
          <dgm:constr type="h" for="ch" forName="TwoConn_1-2" refType="h" refFor="ch" refForName="TwoNodes_1" fact="0.65"/>
          <dgm:constr type="ctrY" for="ch" forName="TwoConn_1-2" refType="h" fact="0.5"/>
          <dgm:constr type="r" for="ch" forName="TwoConn_1-2" refType="r" refFor="ch" refForName="TwoNodes_1"/>
          <dgm:constr type="r" for="ch" forName="TwoNodes_1_text" refType="l" refFor="ch" refForName="TwoConn_1-2"/>
          <dgm:constr type="rOff" for="ch" forName="TwoNodes_1_text" refType="w" refFor="ch" refForName="TwoConn_1-2" fact="-0.5"/>
          <dgm:constr type="t" for="ch" forName="TwoNodes_1_text" refType="t" refFor="ch" refForName="TwoNodes_1"/>
          <dgm:constr type="b" for="ch" forName="TwoNodes_1_text" refType="b" refFor="ch" refForName="TwoNodes_1"/>
          <dgm:constr type="l" for="ch" forName="TwoNodes_1_text" refType="l" refFor="ch" refForName="TwoNodes_1"/>
          <dgm:constr type="r" for="ch" forName="TwoNodes_2_text" refType="l" refFor="ch" refForName="TwoConn_1-2"/>
          <dgm:constr type="t" for="ch" forName="TwoNodes_2_text" refType="t" refFor="ch" refForName="TwoNodes_2"/>
          <dgm:constr type="b" for="ch" forName="TwoNodes_2_text" refType="b" refFor="ch" refForName="TwoNodes_2"/>
          <dgm:constr type="l" for="ch" forName="TwoNodes_2_text" refType="l" refFor="ch" refForName="TwoNodes_2"/>
          <dgm:constr type="w" for="ch" forName="ThreeNodes_1" refType="w" fact="0.85"/>
          <dgm:constr type="h" for="ch" forName="ThreeNodes_1" refType="h" fact="0.3"/>
          <dgm:constr type="t" for="ch" forName="ThreeNodes_1"/>
          <dgm:constr type="l" for="ch" forName="ThreeNodes_1"/>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r" for="ch" forName="ThreeNodes_3" refType="w"/>
          <dgm:constr type="w" for="ch" forName="ThreeConn_1-2" refType="h" refFor="ch" refForName="ThreeNodes_1" fact="0.65"/>
          <dgm:constr type="h" for="ch" forName="ThreeConn_1-2" refType="h" refFor="ch" refForName="ThreeNodes_1" fact="0.65"/>
          <dgm:constr type="ctrY" for="ch" forName="ThreeConn_1-2" refType="h" fact="0.325"/>
          <dgm:constr type="r" for="ch" forName="ThreeConn_1-2" refType="r"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r" for="ch" forName="ThreeConn_2-3" refType="r" refFor="ch" refForName="ThreeNodes_2"/>
          <dgm:constr type="r" for="ch" forName="ThreeNodes_1_text" refType="l" refFor="ch" refForName="ThreeConn_1-2"/>
          <dgm:constr type="rOff" for="ch" forName="ThreeNodes_1_text" refType="w" refFor="ch" refForName="ThreeConn_1-2" fact="-0.57"/>
          <dgm:constr type="t" for="ch" forName="ThreeNodes_1_text" refType="t" refFor="ch" refForName="ThreeNodes_1"/>
          <dgm:constr type="b" for="ch" forName="ThreeNodes_1_text" refType="b" refFor="ch" refForName="ThreeNodes_1"/>
          <dgm:constr type="l" for="ch" forName="ThreeNodes_1_text" refType="l" refFor="ch" refForName="ThreeNodes_1"/>
          <dgm:constr type="r" for="ch" forName="ThreeNodes_2_text" refType="l" refFor="ch" refForName="ThreeConn_1-2"/>
          <dgm:constr type="t" for="ch" forName="ThreeNodes_2_text" refType="t" refFor="ch" refForName="ThreeNodes_2"/>
          <dgm:constr type="b" for="ch" forName="ThreeNodes_2_text" refType="b" refFor="ch" refForName="ThreeNodes_2"/>
          <dgm:constr type="l" for="ch" forName="ThreeNodes_2_text" refType="l" refFor="ch" refForName="ThreeNodes_2"/>
          <dgm:constr type="r" for="ch" forName="ThreeNodes_3_text" refType="l" refFor="ch" refForName="ThreeConn_2-3"/>
          <dgm:constr type="t" for="ch" forName="ThreeNodes_3_text" refType="t" refFor="ch" refForName="ThreeNodes_3"/>
          <dgm:constr type="b" for="ch" forName="ThreeNodes_3_text" refType="b" refFor="ch" refForName="ThreeNodes_3"/>
          <dgm:constr type="l" for="ch" forName="ThreeNodes_3_text" refType="l" refFor="ch" refForName="ThreeNodes_3"/>
          <dgm:constr type="w" for="ch" forName="FourNodes_1" refType="w" fact="0.8"/>
          <dgm:constr type="h" for="ch" forName="FourNodes_1" refType="h" fact="0.22"/>
          <dgm:constr type="t" for="ch" forName="FourNodes_1"/>
          <dgm:constr type="l" for="ch" forName="FourNodes_1"/>
          <dgm:constr type="w" for="ch" forName="FourNodes_2" refType="w" fact="0.8"/>
          <dgm:constr type="h" for="ch" forName="FourNodes_2" refType="h" fact="0.22"/>
          <dgm:constr type="ctrY" for="ch" forName="FourNodes_2" refType="h" fact="0.37"/>
          <dgm:constr type="ctrX" for="ch" forName="FourNodes_2" refType="w" fact="0.467"/>
          <dgm:constr type="w" for="ch" forName="FourNodes_3" refType="w" fact="0.8"/>
          <dgm:constr type="h" for="ch" forName="FourNodes_3" refType="h" fact="0.22"/>
          <dgm:constr type="ctrY" for="ch" forName="FourNodes_3" refType="h" fact="0.63"/>
          <dgm:constr type="ctrX" for="ch" forName="FourNodes_3" refType="w" fact="0.533"/>
          <dgm:constr type="w" for="ch" forName="FourNodes_4" refType="w" fact="0.8"/>
          <dgm:constr type="h" for="ch" forName="FourNodes_4" refType="h" fact="0.22"/>
          <dgm:constr type="b" for="ch" forName="FourNodes_4" refType="h"/>
          <dgm:constr type="r" for="ch" forName="FourNodes_4" refType="w"/>
          <dgm:constr type="w" for="ch" forName="FourConn_1-2" refType="h" refFor="ch" refForName="FourNodes_1" fact="0.65"/>
          <dgm:constr type="h" for="ch" forName="FourConn_1-2" refType="h" refFor="ch" refForName="FourNodes_1" fact="0.65"/>
          <dgm:constr type="ctrY" for="ch" forName="FourConn_1-2" refType="h" fact="0.24"/>
          <dgm:constr type="r" for="ch" forName="FourConn_1-2" refType="r"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r" for="ch" forName="FourConn_2-3" refType="r"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r" for="ch" forName="FourConn_3-4" refType="r" refFor="ch" refForName="FourNodes_3"/>
          <dgm:constr type="r" for="ch" forName="FourNodes_1_text" refType="l" refFor="ch" refForName="FourConn_1-2"/>
          <dgm:constr type="rOff" for="ch" forName="FourNodes_1_text" refType="w" refFor="ch" refForName="FourConn_1-2" fact="-0.7"/>
          <dgm:constr type="t" for="ch" forName="FourNodes_1_text" refType="t" refFor="ch" refForName="FourNodes_1"/>
          <dgm:constr type="b" for="ch" forName="FourNodes_1_text" refType="b" refFor="ch" refForName="FourNodes_1"/>
          <dgm:constr type="l" for="ch" forName="FourNodes_1_text" refType="l" refFor="ch" refForName="FourNodes_1"/>
          <dgm:constr type="r" for="ch" forName="FourNodes_2_text" refType="l" refFor="ch" refForName="FourConn_1-2"/>
          <dgm:constr type="t" for="ch" forName="FourNodes_2_text" refType="t" refFor="ch" refForName="FourNodes_2"/>
          <dgm:constr type="b" for="ch" forName="FourNodes_2_text" refType="b" refFor="ch" refForName="FourNodes_2"/>
          <dgm:constr type="l" for="ch" forName="FourNodes_2_text" refType="l" refFor="ch" refForName="FourNodes_2"/>
          <dgm:constr type="r" for="ch" forName="FourNodes_3_text" refType="l" refFor="ch" refForName="FourConn_2-3"/>
          <dgm:constr type="t" for="ch" forName="FourNodes_3_text" refType="t" refFor="ch" refForName="FourNodes_3"/>
          <dgm:constr type="b" for="ch" forName="FourNodes_3_text" refType="b" refFor="ch" refForName="FourNodes_3"/>
          <dgm:constr type="l" for="ch" forName="FourNodes_3_text" refType="l" refFor="ch" refForName="FourNodes_3"/>
          <dgm:constr type="r" for="ch" forName="FourNodes_4_text" refType="l" refFor="ch" refForName="FourConn_3-4"/>
          <dgm:constr type="t" for="ch" forName="FourNodes_4_text" refType="t" refFor="ch" refForName="FourNodes_4"/>
          <dgm:constr type="b" for="ch" forName="FourNodes_4_text" refType="b" refFor="ch" refForName="FourNodes_4"/>
          <dgm:constr type="l" for="ch" forName="FourNodes_4_text" refType="l" refFor="ch" refForName="FourNodes_4"/>
          <dgm:constr type="w" for="ch" forName="FiveNodes_1" refType="w" fact="0.77"/>
          <dgm:constr type="h" for="ch" forName="FiveNodes_1" refType="h" fact="0.18"/>
          <dgm:constr type="t" for="ch" forName="FiveNodes_1"/>
          <dgm:constr type="l" for="ch" forName="FiveNodes_1"/>
          <dgm:constr type="w" for="ch" forName="FiveNodes_2" refType="w" fact="0.77"/>
          <dgm:constr type="h" for="ch" forName="FiveNodes_2" refType="h" fact="0.18"/>
          <dgm:constr type="ctrY" for="ch" forName="FiveNodes_2" refType="h" fact="0.295"/>
          <dgm:constr type="ctrX" for="ch" forName="FiveNodes_2" refType="w" fact="0.442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5575"/>
          <dgm:constr type="w" for="ch" forName="FiveNodes_5" refType="w" fact="0.77"/>
          <dgm:constr type="h" for="ch" forName="FiveNodes_5" refType="h" fact="0.18"/>
          <dgm:constr type="b" for="ch" forName="FiveNodes_5" refType="h"/>
          <dgm:constr type="r" for="ch" forName="FiveNodes_5" refType="w"/>
          <dgm:constr type="w" for="ch" forName="FiveConn_1-2" refType="h" refFor="ch" refForName="FiveNodes_1" fact="0.65"/>
          <dgm:constr type="h" for="ch" forName="FiveConn_1-2" refType="h" refFor="ch" refForName="FiveNodes_1" fact="0.65"/>
          <dgm:constr type="ctrY" for="ch" forName="FiveConn_1-2" refType="h" fact="0.19"/>
          <dgm:constr type="r" for="ch" forName="FiveConn_1-2" refType="r"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r" for="ch" forName="FiveConn_2-3" refType="r"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r" for="ch" forName="FiveConn_3-4" refType="r"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r" for="ch" forName="FiveConn_4-5" refType="r" refFor="ch" refForName="FiveNodes_4"/>
          <dgm:constr type="r" for="ch" forName="FiveNodes_1_text" refType="l" refFor="ch" refForName="FiveConn_1-2"/>
          <dgm:constr type="rOff" for="ch" forName="FiveNodes_1_text" refType="w" refFor="ch" refForName="FiveConn_1-2" fact="-0.75"/>
          <dgm:constr type="t" for="ch" forName="FiveNodes_1_text" refType="t" refFor="ch" refForName="FiveNodes_1"/>
          <dgm:constr type="b" for="ch" forName="FiveNodes_1_text" refType="b" refFor="ch" refForName="FiveNodes_1"/>
          <dgm:constr type="l" for="ch" forName="FiveNodes_1_text" refType="l" refFor="ch" refForName="FiveNodes_1"/>
          <dgm:constr type="r" for="ch" forName="FiveNodes_2_text" refType="l" refFor="ch" refForName="FiveConn_1-2"/>
          <dgm:constr type="t" for="ch" forName="FiveNodes_2_text" refType="t" refFor="ch" refForName="FiveNodes_2"/>
          <dgm:constr type="b" for="ch" forName="FiveNodes_2_text" refType="b" refFor="ch" refForName="FiveNodes_2"/>
          <dgm:constr type="l" for="ch" forName="FiveNodes_2_text" refType="l" refFor="ch" refForName="FiveNodes_2"/>
          <dgm:constr type="r" for="ch" forName="FiveNodes_3_text" refType="l" refFor="ch" refForName="FiveConn_2-3"/>
          <dgm:constr type="t" for="ch" forName="FiveNodes_3_text" refType="t" refFor="ch" refForName="FiveNodes_3"/>
          <dgm:constr type="b" for="ch" forName="FiveNodes_3_text" refType="b" refFor="ch" refForName="FiveNodes_3"/>
          <dgm:constr type="l" for="ch" forName="FiveNodes_3_text" refType="l" refFor="ch" refForName="FiveNodes_3"/>
          <dgm:constr type="r" for="ch" forName="FiveNodes_4_text" refType="l" refFor="ch" refForName="FiveConn_3-4"/>
          <dgm:constr type="t" for="ch" forName="FiveNodes_4_text" refType="t" refFor="ch" refForName="FiveNodes_4"/>
          <dgm:constr type="b" for="ch" forName="FiveNodes_4_text" refType="b" refFor="ch" refForName="FiveNodes_4"/>
          <dgm:constr type="l" for="ch" forName="FiveNodes_4_text" refType="l" refFor="ch" refForName="FiveNodes_4"/>
          <dgm:constr type="r" for="ch" forName="FiveNodes_5_text" refType="l" refFor="ch" refForName="FiveConn_4-5"/>
          <dgm:constr type="t" for="ch" forName="FiveNodes_5_text" refType="t" refFor="ch" refForName="FiveNodes_5"/>
          <dgm:constr type="b" for="ch" forName="FiveNodes_5_text" refType="b" refFor="ch" refForName="FiveNodes_5"/>
          <dgm:constr type="l" for="ch" forName="FiveNodes_5_text" refType="l" refFor="ch" refForName="FiveNodes_5"/>
        </dgm:constrLst>
      </dgm:if>
      <dgm:else name="Name2">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r" for="ch" forName="TwoNodes_1" refType="w"/>
          <dgm:constr type="w" for="ch" forName="TwoNodes_2" refType="w" fact="0.85"/>
          <dgm:constr type="h" for="ch" forName="TwoNodes_2" refType="h" fact="0.45"/>
          <dgm:constr type="b" for="ch" forName="TwoNodes_2" refType="h"/>
          <dgm:constr type="l" for="ch" forName="TwoNodes_2"/>
          <dgm:constr type="w" for="ch" forName="TwoConn_1-2" refType="h" refFor="ch" refForName="TwoNodes_1" fact="0.65"/>
          <dgm:constr type="h" for="ch" forName="TwoConn_1-2" refType="h" refFor="ch" refForName="TwoNodes_1" fact="0.65"/>
          <dgm:constr type="ctrY" for="ch" forName="TwoConn_1-2" refType="h" fact="0.5"/>
          <dgm:constr type="l" for="ch" forName="TwoConn_1-2" refType="l" refFor="ch" refForName="TwoNodes_1"/>
          <dgm:constr type="l" for="ch" forName="TwoNodes_1_text" refType="r" refFor="ch" refForName="TwoConn_1-2"/>
          <dgm:constr type="lOff" for="ch" forName="TwoNodes_1_text" refType="w" refFor="ch" refForName="TwoConn_1-2" fact="0.5"/>
          <dgm:constr type="t" for="ch" forName="TwoNodes_1_text" refType="t" refFor="ch" refForName="TwoNodes_1"/>
          <dgm:constr type="b" for="ch" forName="TwoNodes_1_text" refType="b" refFor="ch" refForName="TwoNodes_1"/>
          <dgm:constr type="r" for="ch" forName="TwoNodes_1_text" refType="r" refFor="ch" refForName="TwoNodes_1"/>
          <dgm:constr type="l" for="ch" forName="TwoNodes_2_text" refType="r" refFor="ch" refForName="TwoConn_1-2"/>
          <dgm:constr type="t" for="ch" forName="TwoNodes_2_text" refType="t" refFor="ch" refForName="TwoNodes_2"/>
          <dgm:constr type="b" for="ch" forName="TwoNodes_2_text" refType="b" refFor="ch" refForName="TwoNodes_2"/>
          <dgm:constr type="r" for="ch" forName="TwoNodes_2_text" refType="r" refFor="ch" refForName="TwoNodes_2"/>
          <dgm:constr type="w" for="ch" forName="ThreeNodes_1" refType="w" fact="0.85"/>
          <dgm:constr type="h" for="ch" forName="ThreeNodes_1" refType="h" fact="0.3"/>
          <dgm:constr type="t" for="ch" forName="ThreeNodes_1"/>
          <dgm:constr type="r" for="ch" forName="ThreeNodes_1" refType="w"/>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l" for="ch" forName="ThreeNodes_3"/>
          <dgm:constr type="w" for="ch" forName="ThreeConn_1-2" refType="h" refFor="ch" refForName="ThreeNodes_1" fact="0.65"/>
          <dgm:constr type="h" for="ch" forName="ThreeConn_1-2" refType="h" refFor="ch" refForName="ThreeNodes_1" fact="0.65"/>
          <dgm:constr type="ctrY" for="ch" forName="ThreeConn_1-2" refType="h" fact="0.325"/>
          <dgm:constr type="l" for="ch" forName="ThreeConn_1-2" refType="l"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l" for="ch" forName="ThreeConn_2-3" refType="l" refFor="ch" refForName="ThreeNodes_2"/>
          <dgm:constr type="l" for="ch" forName="ThreeNodes_1_text" refType="r" refFor="ch" refForName="ThreeConn_1-2"/>
          <dgm:constr type="lOff" for="ch" forName="ThreeNodes_1_text" refType="w" refFor="ch" refForName="ThreeConn_1-2" fact="0.55"/>
          <dgm:constr type="t" for="ch" forName="ThreeNodes_1_text" refType="t" refFor="ch" refForName="ThreeNodes_1"/>
          <dgm:constr type="b" for="ch" forName="ThreeNodes_1_text" refType="b" refFor="ch" refForName="ThreeNodes_1"/>
          <dgm:constr type="r" for="ch" forName="ThreeNodes_1_text" refType="r" refFor="ch" refForName="ThreeNodes_1"/>
          <dgm:constr type="l" for="ch" forName="ThreeNodes_2_text" refType="r" refFor="ch" refForName="ThreeConn_1-2"/>
          <dgm:constr type="t" for="ch" forName="ThreeNodes_2_text" refType="t" refFor="ch" refForName="ThreeNodes_2"/>
          <dgm:constr type="b" for="ch" forName="ThreeNodes_2_text" refType="b" refFor="ch" refForName="ThreeNodes_2"/>
          <dgm:constr type="r" for="ch" forName="ThreeNodes_2_text" refType="r" refFor="ch" refForName="ThreeNodes_2"/>
          <dgm:constr type="l" for="ch" forName="ThreeNodes_3_text" refType="r" refFor="ch" refForName="ThreeConn_2-3"/>
          <dgm:constr type="t" for="ch" forName="ThreeNodes_3_text" refType="t" refFor="ch" refForName="ThreeNodes_3"/>
          <dgm:constr type="b" for="ch" forName="ThreeNodes_3_text" refType="b" refFor="ch" refForName="ThreeNodes_3"/>
          <dgm:constr type="r" for="ch" forName="ThreeNodes_3_text" refType="r" refFor="ch" refForName="ThreeNodes_3"/>
          <dgm:constr type="w" for="ch" forName="FourNodes_1" refType="w" fact="0.8"/>
          <dgm:constr type="h" for="ch" forName="FourNodes_1" refType="h" fact="0.22"/>
          <dgm:constr type="t" for="ch" forName="FourNodes_1"/>
          <dgm:constr type="r" for="ch" forName="FourNodes_1" refType="w"/>
          <dgm:constr type="w" for="ch" forName="FourNodes_2" refType="w" fact="0.8"/>
          <dgm:constr type="h" for="ch" forName="FourNodes_2" refType="h" fact="0.22"/>
          <dgm:constr type="ctrY" for="ch" forName="FourNodes_2" refType="h" fact="0.37"/>
          <dgm:constr type="ctrX" for="ch" forName="FourNodes_2" refType="w" fact="0.533"/>
          <dgm:constr type="w" for="ch" forName="FourNodes_3" refType="w" fact="0.8"/>
          <dgm:constr type="h" for="ch" forName="FourNodes_3" refType="h" fact="0.22"/>
          <dgm:constr type="ctrY" for="ch" forName="FourNodes_3" refType="h" fact="0.63"/>
          <dgm:constr type="ctrX" for="ch" forName="FourNodes_3" refType="w" fact="0.467"/>
          <dgm:constr type="w" for="ch" forName="FourNodes_4" refType="w" fact="0.8"/>
          <dgm:constr type="h" for="ch" forName="FourNodes_4" refType="h" fact="0.22"/>
          <dgm:constr type="b" for="ch" forName="FourNodes_4" refType="h"/>
          <dgm:constr type="l" for="ch" forName="FourNodes_4"/>
          <dgm:constr type="w" for="ch" forName="FourConn_1-2" refType="h" refFor="ch" refForName="FourNodes_1" fact="0.65"/>
          <dgm:constr type="h" for="ch" forName="FourConn_1-2" refType="h" refFor="ch" refForName="FourNodes_1" fact="0.65"/>
          <dgm:constr type="ctrY" for="ch" forName="FourConn_1-2" refType="h" fact="0.24"/>
          <dgm:constr type="l" for="ch" forName="FourConn_1-2" refType="l"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l" for="ch" forName="FourConn_2-3" refType="l"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l" for="ch" forName="FourConn_3-4" refType="l" refFor="ch" refForName="FourNodes_3"/>
          <dgm:constr type="l" for="ch" forName="FourNodes_1_text" refType="r" refFor="ch" refForName="FourConn_1-2"/>
          <dgm:constr type="lOff" for="ch" forName="FourNodes_1_text" refType="w" refFor="ch" refForName="FourConn_1-2" fact="0.69"/>
          <dgm:constr type="t" for="ch" forName="FourNodes_1_text" refType="t" refFor="ch" refForName="FourNodes_1"/>
          <dgm:constr type="b" for="ch" forName="FourNodes_1_text" refType="b" refFor="ch" refForName="FourNodes_1"/>
          <dgm:constr type="r" for="ch" forName="FourNodes_1_text" refType="r" refFor="ch" refForName="FourNodes_1"/>
          <dgm:constr type="l" for="ch" forName="FourNodes_2_text" refType="r" refFor="ch" refForName="FourConn_1-2"/>
          <dgm:constr type="t" for="ch" forName="FourNodes_2_text" refType="t" refFor="ch" refForName="FourNodes_2"/>
          <dgm:constr type="b" for="ch" forName="FourNodes_2_text" refType="b" refFor="ch" refForName="FourNodes_2"/>
          <dgm:constr type="r" for="ch" forName="FourNodes_2_text" refType="r" refFor="ch" refForName="FourNodes_2"/>
          <dgm:constr type="l" for="ch" forName="FourNodes_3_text" refType="r" refFor="ch" refForName="FourConn_2-3"/>
          <dgm:constr type="t" for="ch" forName="FourNodes_3_text" refType="t" refFor="ch" refForName="FourNodes_3"/>
          <dgm:constr type="b" for="ch" forName="FourNodes_3_text" refType="b" refFor="ch" refForName="FourNodes_3"/>
          <dgm:constr type="r" for="ch" forName="FourNodes_3_text" refType="r" refFor="ch" refForName="FourNodes_3"/>
          <dgm:constr type="l" for="ch" forName="FourNodes_4_text" refType="r" refFor="ch" refForName="FourConn_3-4"/>
          <dgm:constr type="t" for="ch" forName="FourNodes_4_text" refType="t" refFor="ch" refForName="FourNodes_4"/>
          <dgm:constr type="b" for="ch" forName="FourNodes_4_text" refType="b" refFor="ch" refForName="FourNodes_4"/>
          <dgm:constr type="r" for="ch" forName="FourNodes_4_text" refType="r" refFor="ch" refForName="FourNodes_4"/>
          <dgm:constr type="w" for="ch" forName="FiveNodes_1" refType="w" fact="0.77"/>
          <dgm:constr type="h" for="ch" forName="FiveNodes_1" refType="h" fact="0.18"/>
          <dgm:constr type="t" for="ch" forName="FiveNodes_1"/>
          <dgm:constr type="r" for="ch" forName="FiveNodes_1" refType="w"/>
          <dgm:constr type="w" for="ch" forName="FiveNodes_2" refType="w" fact="0.77"/>
          <dgm:constr type="h" for="ch" forName="FiveNodes_2" refType="h" fact="0.18"/>
          <dgm:constr type="ctrY" for="ch" forName="FiveNodes_2" refType="h" fact="0.295"/>
          <dgm:constr type="ctrX" for="ch" forName="FiveNodes_2" refType="w" fact="0.557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4425"/>
          <dgm:constr type="w" for="ch" forName="FiveNodes_5" refType="w" fact="0.77"/>
          <dgm:constr type="h" for="ch" forName="FiveNodes_5" refType="h" fact="0.18"/>
          <dgm:constr type="b" for="ch" forName="FiveNodes_5" refType="h"/>
          <dgm:constr type="l" for="ch" forName="FiveNodes_5"/>
          <dgm:constr type="w" for="ch" forName="FiveConn_1-2" refType="h" refFor="ch" refForName="FiveNodes_1" fact="0.65"/>
          <dgm:constr type="h" for="ch" forName="FiveConn_1-2" refType="h" refFor="ch" refForName="FiveNodes_1" fact="0.65"/>
          <dgm:constr type="ctrY" for="ch" forName="FiveConn_1-2" refType="h" fact="0.19"/>
          <dgm:constr type="l" for="ch" forName="FiveConn_1-2" refType="l"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l" for="ch" forName="FiveConn_2-3" refType="l"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l" for="ch" forName="FiveConn_3-4" refType="l"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l" for="ch" forName="FiveConn_4-5" refType="l" refFor="ch" refForName="FiveNodes_4"/>
          <dgm:constr type="l" for="ch" forName="FiveNodes_1_text" refType="r" refFor="ch" refForName="FiveConn_1-2"/>
          <dgm:constr type="lOff" for="ch" forName="FiveNodes_1_text" refType="w" refFor="ch" refForName="FiveConn_1-2" fact="0.73"/>
          <dgm:constr type="t" for="ch" forName="FiveNodes_1_text" refType="t" refFor="ch" refForName="FiveNodes_1"/>
          <dgm:constr type="b" for="ch" forName="FiveNodes_1_text" refType="b" refFor="ch" refForName="FiveNodes_1"/>
          <dgm:constr type="r" for="ch" forName="FiveNodes_1_text" refType="r" refFor="ch" refForName="FiveNodes_1"/>
          <dgm:constr type="l" for="ch" forName="FiveNodes_2_text" refType="r" refFor="ch" refForName="FiveConn_1-2"/>
          <dgm:constr type="t" for="ch" forName="FiveNodes_2_text" refType="t" refFor="ch" refForName="FiveNodes_2"/>
          <dgm:constr type="b" for="ch" forName="FiveNodes_2_text" refType="b" refFor="ch" refForName="FiveNodes_2"/>
          <dgm:constr type="r" for="ch" forName="FiveNodes_2_text" refType="r" refFor="ch" refForName="FiveNodes_2"/>
          <dgm:constr type="l" for="ch" forName="FiveNodes_3_text" refType="r" refFor="ch" refForName="FiveConn_2-3"/>
          <dgm:constr type="t" for="ch" forName="FiveNodes_3_text" refType="t" refFor="ch" refForName="FiveNodes_3"/>
          <dgm:constr type="b" for="ch" forName="FiveNodes_3_text" refType="b" refFor="ch" refForName="FiveNodes_3"/>
          <dgm:constr type="r" for="ch" forName="FiveNodes_3_text" refType="r" refFor="ch" refForName="FiveNodes_3"/>
          <dgm:constr type="l" for="ch" forName="FiveNodes_4_text" refType="r" refFor="ch" refForName="FiveConn_3-4"/>
          <dgm:constr type="t" for="ch" forName="FiveNodes_4_text" refType="t" refFor="ch" refForName="FiveNodes_4"/>
          <dgm:constr type="b" for="ch" forName="FiveNodes_4_text" refType="b" refFor="ch" refForName="FiveNodes_4"/>
          <dgm:constr type="r" for="ch" forName="FiveNodes_4_text" refType="r" refFor="ch" refForName="FiveNodes_4"/>
          <dgm:constr type="l" for="ch" forName="FiveNodes_5_text" refType="r" refFor="ch" refForName="FiveConn_4-5"/>
          <dgm:constr type="t" for="ch" forName="FiveNodes_5_text" refType="t" refFor="ch" refForName="FiveNodes_5"/>
          <dgm:constr type="b" for="ch" forName="FiveNodes_5_text" refType="b" refFor="ch" refForName="FiveNodes_5"/>
          <dgm:constr type="r" for="ch" forName="FiveNodes_5_text" refType="r" refFor="ch" refForName="FiveNodes_5"/>
        </dgm:constrLst>
      </dgm:else>
    </dgm:choose>
    <dgm:ruleLst/>
    <dgm:layoutNode name="dummyMaxCanvas">
      <dgm:varLst/>
      <dgm:alg type="sp"/>
      <dgm:shape xmlns:r="http://schemas.openxmlformats.org/officeDocument/2006/relationships" r:blip="">
        <dgm:adjLst/>
      </dgm:shape>
      <dgm:presOf/>
      <dgm:constrLst/>
      <dgm:ruleLst/>
    </dgm:layoutNode>
    <dgm:choose name="Name3">
      <dgm:if name="Name4" axis="ch" ptType="node" func="cnt" op="equ" val="1">
        <dgm:layoutNode name="OneNode_1">
          <dgm:varLst>
            <dgm:bulletEnabled val="1"/>
          </dgm:varLst>
          <dgm:alg type="tx"/>
          <dgm:shape xmlns:r="http://schemas.openxmlformats.org/officeDocument/2006/relationships" type="roundRect" r:blip="">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
        <dgm:choose name="Name6">
          <dgm:if name="Name7" axis="ch" ptType="node" func="cnt" op="equ" val="2">
            <dgm:layoutNode name="Two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wo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wo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wo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wo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
            <dgm:choose name="Name9">
              <dgm:if name="Name10" axis="ch" ptType="node" func="cnt" op="equ" val="3">
                <dgm:layoutNode name="Thre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hre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hre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Thre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1">
                <dgm:choose name="Name12">
                  <dgm:if name="Name13" axis="ch" ptType="node" func="cnt" op="equ" val="4">
                    <dgm:layoutNode name="Four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our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our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our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our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4">
                    <dgm:choose name="Name15">
                      <dgm:if name="Name16" axis="ch" ptType="node" func="cnt" op="gte" val="5">
                        <dgm:layoutNode name="Fiv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iv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iv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ive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iveNodes_5">
                          <dgm:varLst>
                            <dgm:bulletEnabled val="1"/>
                          </dgm:varLst>
                          <dgm:alg type="sp"/>
                          <dgm:shape xmlns:r="http://schemas.openxmlformats.org/officeDocument/2006/relationships" type="roundRect" r:blip="">
                            <dgm:adjLst>
                              <dgm:adj idx="1" val="0.1"/>
                            </dgm:adjLst>
                          </dgm:shape>
                          <dgm:presOf axis="ch desOrSelf" ptType="node node" st="5 1" cnt="1 0"/>
                          <dgm:constrLst/>
                          <dgm:ruleLst/>
                        </dgm:layoutNode>
                        <dgm:layoutNode name="Fiv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4-5" styleLbl="fgAccFollowNode1">
                          <dgm:varLst>
                            <dgm:bulletEnabled val="1"/>
                          </dgm:varLst>
                          <dgm:alg type="tx"/>
                          <dgm:shape xmlns:r="http://schemas.openxmlformats.org/officeDocument/2006/relationships" type="downArrow" r:blip="">
                            <dgm:adjLst>
                              <dgm:adj idx="1" val="0.55"/>
                              <dgm:adj idx="2" val="0.45"/>
                            </dgm:adjLst>
                          </dgm:shape>
                          <dgm:presOf axis="ch" ptType="sibTrans" st="4"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5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5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7"/>
                    </dgm:choose>
                  </dgm:else>
                </dgm:choose>
              </dgm:else>
            </dgm:choose>
          </dgm:else>
        </dgm:choose>
      </dgm:else>
    </dgm:choose>
  </dgm:layoutNode>
</dgm:layoutDef>
</file>

<file path=ppt/diagrams/layout7.xml><?xml version="1.0" encoding="utf-8"?>
<dgm:layoutDef xmlns:dgm="http://schemas.openxmlformats.org/drawingml/2006/diagram" xmlns:a="http://schemas.openxmlformats.org/drawingml/2006/main" uniqueId="urn:microsoft.com/office/officeart/2005/8/layout/process5">
  <dgm:title val=""/>
  <dgm:desc val=""/>
  <dgm:catLst>
    <dgm:cat type="process" pri="17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7" srcId="0" destId="1" srcOrd="0" destOrd="0"/>
        <dgm:cxn modelId="8" srcId="0" destId="2" srcOrd="1" destOrd="0"/>
        <dgm:cxn modelId="9" srcId="0" destId="3" srcOrd="2" destOrd="0"/>
        <dgm:cxn modelId="10" srcId="0" destId="4" srcOrd="3" destOrd="0"/>
        <dgm:cxn modelId="11"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diagram">
    <dgm:varLst>
      <dgm:dir/>
      <dgm:resizeHandles val="exact"/>
    </dgm:varLst>
    <dgm:choose name="Name0">
      <dgm:if name="Name1" axis="self" func="var" arg="dir" op="equ" val="norm">
        <dgm:alg type="snake">
          <dgm:param type="grDir" val="tL"/>
          <dgm:param type="flowDir" val="row"/>
          <dgm:param type="contDir" val="revDir"/>
          <dgm:param type="bkpt" val="endCnv"/>
        </dgm:alg>
      </dgm:if>
      <dgm:else name="Name2">
        <dgm:alg type="snake">
          <dgm:param type="grDir" val="tR"/>
          <dgm:param type="flowDir" val="row"/>
          <dgm:param type="contDir" val="revDir"/>
          <dgm:param type="bkpt" val="endCnv"/>
        </dgm:alg>
      </dgm:else>
    </dgm:choose>
    <dgm:shape xmlns:r="http://schemas.openxmlformats.org/officeDocument/2006/relationships" r:blip="">
      <dgm:adjLst/>
    </dgm:shape>
    <dgm:presOf/>
    <dgm:constrLst>
      <dgm:constr type="w" for="ch" ptType="node" refType="w"/>
      <dgm:constr type="w" for="ch" forName="sibTrans" refType="w" refFor="ch" refPtType="node" op="equ" fact="0.4"/>
      <dgm:constr type="sp" refType="w" refFor="ch" refForName="sibTrans" op="equ"/>
      <dgm:constr type="primFontSz" for="ch" ptType="node" op="equ" val="65"/>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oundRect" r:blip="">
          <dgm:adjLst>
            <dgm:adj idx="1" val="0.1"/>
          </dgm:adjLst>
        </dgm:shape>
        <dgm:presOf axis="desOrSelf" ptType="node"/>
        <dgm:constrLst>
          <dgm:constr type="h" refType="w" fact="0.6"/>
          <dgm:constr type="tMarg" refType="primFontSz" fact="0.3"/>
          <dgm:constr type="bMarg" refType="primFontSz" fact="0.3"/>
          <dgm:constr type="lMarg" refType="primFontSz" fact="0.3"/>
          <dgm:constr type="rMarg" refType="primFontSz" fact="0.3"/>
        </dgm:constrLst>
        <dgm:ruleLst>
          <dgm:rule type="primFontSz" val="5"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h" refType="w" fact="0.62"/>
            <dgm:constr type="connDist"/>
          </dgm:constrLst>
          <dgm:ruleLst/>
          <dgm:layoutNode name="connectorText">
            <dgm:alg type="tx">
              <dgm:param type="autoTxRot" val="upr"/>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layout8.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 xmlns:dgm1612="http://schemas.microsoft.com/office/drawing/2016/12/diagram">
        <a:lvl1pPr>
          <a:lnSpc>
            <a:spcPct val="100000"/>
          </a:lnSpc>
        </a:lvl1pPr>
        <a:lvl2pPr>
          <a:lnSpc>
            <a:spcPct val="100000"/>
          </a:lnSpc>
        </a:lvl2pPr>
      </dgm1612:lstStyle>
    </a:ext>
  </dgm:extLst>
</dgm:layoutDef>
</file>

<file path=ppt/diagrams/layout9.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0.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3.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4.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5.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6.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7.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8.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9.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0.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3.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3d2">
  <dgm:title val=""/>
  <dgm:desc val=""/>
  <dgm:catLst>
    <dgm:cat type="3D" pri="11200"/>
  </dgm:catLst>
  <dgm:scene3d>
    <a:camera prst="orthographicFront"/>
    <a:lightRig rig="threePt" dir="t"/>
  </dgm:scene3d>
  <dgm:styleLbl name="node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tx1"/>
      </a:fontRef>
    </dgm:style>
  </dgm:styleLbl>
  <dgm:styleLbl name="aling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a:rot lat="0" lon="0" rev="7500000"/>
      </a:lightRig>
    </dgm:scene3d>
    <dgm:sp3d z="254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a:rot lat="0" lon="0" rev="7500000"/>
      </a:lightRig>
    </dgm:scene3d>
    <dgm:sp3d z="-1524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a:rot lat="0" lon="0" rev="7500000"/>
      </a:lightRig>
    </dgm:scene3d>
    <dgm:sp3d z="-700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a:rot lat="0" lon="0" rev="7500000"/>
      </a:lightRig>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a:rot lat="0" lon="0" rev="7500000"/>
      </a:lightRig>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a:rot lat="0" lon="0" rev="7500000"/>
      </a:lightRig>
    </dgm:scene3d>
    <dgm:sp3d extrusionH="190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a:rot lat="0" lon="0" rev="7500000"/>
      </a:lightRig>
    </dgm:scene3d>
    <dgm:sp3d prstMaterial="plastic">
      <a:bevelT w="127000" h="35400"/>
    </dgm:sp3d>
    <dgm:txPr/>
    <dgm:style>
      <a:lnRef idx="1">
        <a:scrgbClr r="0" g="0" b="0"/>
      </a:lnRef>
      <a:fillRef idx="1">
        <a:scrgbClr r="0" g="0" b="0"/>
      </a:fillRef>
      <a:effectRef idx="2">
        <a:scrgbClr r="0" g="0" b="0"/>
      </a:effectRef>
      <a:fontRef idx="minor">
        <a:schemeClr val="lt1"/>
      </a:fontRef>
    </dgm:style>
  </dgm:styleLbl>
  <dgm:styleLbl name="bgAcc1">
    <dgm:scene3d>
      <a:camera prst="orthographicFront"/>
      <a:lightRig rig="threePt" dir="t">
        <a:rot lat="0" lon="0" rev="7500000"/>
      </a:lightRig>
    </dgm:scene3d>
    <dgm:sp3d z="-152400" extrusionH="63500" prstMaterial="dkEdge">
      <a:bevelT w="124450" h="16350" prst="relaxedInset"/>
      <a:contourClr>
        <a:schemeClr val="bg1"/>
      </a:contourClr>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a:rot lat="0" lon="0" rev="7500000"/>
      </a:lightRig>
    </dgm:scene3d>
    <dgm:sp3d z="152400" extrusionH="63500" prstMaterial="dkEdge">
      <a:bevelT w="120800" h="19050" prst="relaxedInset"/>
      <a:contourClr>
        <a:schemeClr val="bg1"/>
      </a:contourClr>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a:rot lat="0" lon="0" rev="7500000"/>
      </a:lightRig>
    </dgm:scene3d>
    <dgm:sp3d extrusionH="190500" prstMaterial="dkEdge">
      <a:bevelT w="120650" h="38100" prst="relaxedInset"/>
      <a:contourClr>
        <a:schemeClr val="bg1"/>
      </a:contourClr>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a:rot lat="0" lon="0" rev="7500000"/>
      </a:lightRig>
    </dgm:scene3d>
    <dgm:sp3d extrusionH="190500" prstMaterial="dkEdge">
      <a:bevelT w="120650" h="38100" prst="relaxedInset"/>
      <a:bevelB w="120650" h="57150" prst="relaxedInset"/>
      <a:contourClr>
        <a:schemeClr val="bg1"/>
      </a:contourClr>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a:rot lat="0" lon="0" rev="7500000"/>
      </a:lightRig>
    </dgm:scene3d>
    <dgm:sp3d z="-152400" extrusionH="63500" prstMaterial="matte">
      <a:bevelT w="144450" h="6350" prst="relaxedInset"/>
      <a:contourClr>
        <a:schemeClr val="bg1"/>
      </a:contourClr>
    </dgm:sp3d>
    <dgm:txPr/>
    <dgm:style>
      <a:lnRef idx="0">
        <a:scrgbClr r="0" g="0" b="0"/>
      </a:lnRef>
      <a:fillRef idx="3">
        <a:scrgbClr r="0" g="0" b="0"/>
      </a:fillRef>
      <a:effectRef idx="0">
        <a:scrgbClr r="0" g="0" b="0"/>
      </a:effectRef>
      <a:fontRef idx="minor"/>
    </dgm:style>
  </dgm:styleLbl>
  <dgm:styleLbl name="dkBgShp">
    <dgm:scene3d>
      <a:camera prst="orthographicFront"/>
      <a:lightRig rig="threePt" dir="t">
        <a:rot lat="0" lon="0" rev="7500000"/>
      </a:lightRig>
    </dgm:scene3d>
    <dgm:sp3d prstMaterial="plastic">
      <a:bevelT w="127000" h="25400" prst="relaxedInset"/>
      <a:bevelB w="88900" h="121750" prst="angle"/>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0.xml><?xml version="1.0" encoding="utf-8"?>
<dgm:styleDef xmlns:dgm="http://schemas.openxmlformats.org/drawingml/2006/diagram" xmlns:a="http://schemas.openxmlformats.org/drawingml/2006/main" uniqueId="urn:microsoft.com/office/officeart/2005/8/quickstyle/3d2">
  <dgm:title val=""/>
  <dgm:desc val=""/>
  <dgm:catLst>
    <dgm:cat type="3D" pri="11200"/>
  </dgm:catLst>
  <dgm:scene3d>
    <a:camera prst="orthographicFront"/>
    <a:lightRig rig="threePt" dir="t"/>
  </dgm:scene3d>
  <dgm:styleLbl name="node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tx1"/>
      </a:fontRef>
    </dgm:style>
  </dgm:styleLbl>
  <dgm:styleLbl name="aling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a:rot lat="0" lon="0" rev="7500000"/>
      </a:lightRig>
    </dgm:scene3d>
    <dgm:sp3d z="254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a:rot lat="0" lon="0" rev="7500000"/>
      </a:lightRig>
    </dgm:scene3d>
    <dgm:sp3d z="-1524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a:rot lat="0" lon="0" rev="7500000"/>
      </a:lightRig>
    </dgm:scene3d>
    <dgm:sp3d z="-700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a:rot lat="0" lon="0" rev="7500000"/>
      </a:lightRig>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a:rot lat="0" lon="0" rev="7500000"/>
      </a:lightRig>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a:rot lat="0" lon="0" rev="7500000"/>
      </a:lightRig>
    </dgm:scene3d>
    <dgm:sp3d extrusionH="190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a:rot lat="0" lon="0" rev="7500000"/>
      </a:lightRig>
    </dgm:scene3d>
    <dgm:sp3d prstMaterial="plastic">
      <a:bevelT w="127000" h="35400"/>
    </dgm:sp3d>
    <dgm:txPr/>
    <dgm:style>
      <a:lnRef idx="1">
        <a:scrgbClr r="0" g="0" b="0"/>
      </a:lnRef>
      <a:fillRef idx="1">
        <a:scrgbClr r="0" g="0" b="0"/>
      </a:fillRef>
      <a:effectRef idx="2">
        <a:scrgbClr r="0" g="0" b="0"/>
      </a:effectRef>
      <a:fontRef idx="minor">
        <a:schemeClr val="lt1"/>
      </a:fontRef>
    </dgm:style>
  </dgm:styleLbl>
  <dgm:styleLbl name="bgAcc1">
    <dgm:scene3d>
      <a:camera prst="orthographicFront"/>
      <a:lightRig rig="threePt" dir="t">
        <a:rot lat="0" lon="0" rev="7500000"/>
      </a:lightRig>
    </dgm:scene3d>
    <dgm:sp3d z="-152400" extrusionH="63500" prstMaterial="dkEdge">
      <a:bevelT w="124450" h="16350" prst="relaxedInset"/>
      <a:contourClr>
        <a:schemeClr val="bg1"/>
      </a:contourClr>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a:rot lat="0" lon="0" rev="7500000"/>
      </a:lightRig>
    </dgm:scene3d>
    <dgm:sp3d z="152400" extrusionH="63500" prstMaterial="dkEdge">
      <a:bevelT w="120800" h="19050" prst="relaxedInset"/>
      <a:contourClr>
        <a:schemeClr val="bg1"/>
      </a:contourClr>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a:rot lat="0" lon="0" rev="7500000"/>
      </a:lightRig>
    </dgm:scene3d>
    <dgm:sp3d extrusionH="190500" prstMaterial="dkEdge">
      <a:bevelT w="120650" h="38100" prst="relaxedInset"/>
      <a:contourClr>
        <a:schemeClr val="bg1"/>
      </a:contourClr>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a:rot lat="0" lon="0" rev="7500000"/>
      </a:lightRig>
    </dgm:scene3d>
    <dgm:sp3d extrusionH="190500" prstMaterial="dkEdge">
      <a:bevelT w="120650" h="38100" prst="relaxedInset"/>
      <a:bevelB w="120650" h="57150" prst="relaxedInset"/>
      <a:contourClr>
        <a:schemeClr val="bg1"/>
      </a:contourClr>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a:rot lat="0" lon="0" rev="7500000"/>
      </a:lightRig>
    </dgm:scene3d>
    <dgm:sp3d z="-152400" extrusionH="63500" prstMaterial="matte">
      <a:bevelT w="144450" h="6350" prst="relaxedInset"/>
      <a:contourClr>
        <a:schemeClr val="bg1"/>
      </a:contourClr>
    </dgm:sp3d>
    <dgm:txPr/>
    <dgm:style>
      <a:lnRef idx="0">
        <a:scrgbClr r="0" g="0" b="0"/>
      </a:lnRef>
      <a:fillRef idx="3">
        <a:scrgbClr r="0" g="0" b="0"/>
      </a:fillRef>
      <a:effectRef idx="0">
        <a:scrgbClr r="0" g="0" b="0"/>
      </a:effectRef>
      <a:fontRef idx="minor"/>
    </dgm:style>
  </dgm:styleLbl>
  <dgm:styleLbl name="dkBgShp">
    <dgm:scene3d>
      <a:camera prst="orthographicFront"/>
      <a:lightRig rig="threePt" dir="t">
        <a:rot lat="0" lon="0" rev="7500000"/>
      </a:lightRig>
    </dgm:scene3d>
    <dgm:sp3d prstMaterial="plastic">
      <a:bevelT w="127000" h="25400" prst="relaxedInset"/>
      <a:bevelB w="88900" h="121750" prst="angle"/>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1.xml><?xml version="1.0" encoding="utf-8"?>
<dgm:styleDef xmlns:dgm="http://schemas.openxmlformats.org/drawingml/2006/diagram" xmlns:a="http://schemas.openxmlformats.org/drawingml/2006/main" uniqueId="urn:microsoft.com/office/officeart/2005/8/quickstyle/3d2">
  <dgm:title val=""/>
  <dgm:desc val=""/>
  <dgm:catLst>
    <dgm:cat type="3D" pri="11200"/>
  </dgm:catLst>
  <dgm:scene3d>
    <a:camera prst="orthographicFront"/>
    <a:lightRig rig="threePt" dir="t"/>
  </dgm:scene3d>
  <dgm:styleLbl name="node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tx1"/>
      </a:fontRef>
    </dgm:style>
  </dgm:styleLbl>
  <dgm:styleLbl name="aling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a:rot lat="0" lon="0" rev="7500000"/>
      </a:lightRig>
    </dgm:scene3d>
    <dgm:sp3d z="254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a:rot lat="0" lon="0" rev="7500000"/>
      </a:lightRig>
    </dgm:scene3d>
    <dgm:sp3d z="-1524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a:rot lat="0" lon="0" rev="7500000"/>
      </a:lightRig>
    </dgm:scene3d>
    <dgm:sp3d z="-700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a:rot lat="0" lon="0" rev="7500000"/>
      </a:lightRig>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a:rot lat="0" lon="0" rev="7500000"/>
      </a:lightRig>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a:rot lat="0" lon="0" rev="7500000"/>
      </a:lightRig>
    </dgm:scene3d>
    <dgm:sp3d extrusionH="190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a:rot lat="0" lon="0" rev="7500000"/>
      </a:lightRig>
    </dgm:scene3d>
    <dgm:sp3d prstMaterial="plastic">
      <a:bevelT w="127000" h="35400"/>
    </dgm:sp3d>
    <dgm:txPr/>
    <dgm:style>
      <a:lnRef idx="1">
        <a:scrgbClr r="0" g="0" b="0"/>
      </a:lnRef>
      <a:fillRef idx="1">
        <a:scrgbClr r="0" g="0" b="0"/>
      </a:fillRef>
      <a:effectRef idx="2">
        <a:scrgbClr r="0" g="0" b="0"/>
      </a:effectRef>
      <a:fontRef idx="minor">
        <a:schemeClr val="lt1"/>
      </a:fontRef>
    </dgm:style>
  </dgm:styleLbl>
  <dgm:styleLbl name="bgAcc1">
    <dgm:scene3d>
      <a:camera prst="orthographicFront"/>
      <a:lightRig rig="threePt" dir="t">
        <a:rot lat="0" lon="0" rev="7500000"/>
      </a:lightRig>
    </dgm:scene3d>
    <dgm:sp3d z="-152400" extrusionH="63500" prstMaterial="dkEdge">
      <a:bevelT w="124450" h="16350" prst="relaxedInset"/>
      <a:contourClr>
        <a:schemeClr val="bg1"/>
      </a:contourClr>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a:rot lat="0" lon="0" rev="7500000"/>
      </a:lightRig>
    </dgm:scene3d>
    <dgm:sp3d z="152400" extrusionH="63500" prstMaterial="dkEdge">
      <a:bevelT w="120800" h="19050" prst="relaxedInset"/>
      <a:contourClr>
        <a:schemeClr val="bg1"/>
      </a:contourClr>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a:rot lat="0" lon="0" rev="7500000"/>
      </a:lightRig>
    </dgm:scene3d>
    <dgm:sp3d extrusionH="190500" prstMaterial="dkEdge">
      <a:bevelT w="120650" h="38100" prst="relaxedInset"/>
      <a:contourClr>
        <a:schemeClr val="bg1"/>
      </a:contourClr>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a:rot lat="0" lon="0" rev="7500000"/>
      </a:lightRig>
    </dgm:scene3d>
    <dgm:sp3d extrusionH="190500" prstMaterial="dkEdge">
      <a:bevelT w="120650" h="38100" prst="relaxedInset"/>
      <a:bevelB w="120650" h="57150" prst="relaxedInset"/>
      <a:contourClr>
        <a:schemeClr val="bg1"/>
      </a:contourClr>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a:rot lat="0" lon="0" rev="7500000"/>
      </a:lightRig>
    </dgm:scene3d>
    <dgm:sp3d z="-152400" extrusionH="63500" prstMaterial="matte">
      <a:bevelT w="144450" h="6350" prst="relaxedInset"/>
      <a:contourClr>
        <a:schemeClr val="bg1"/>
      </a:contourClr>
    </dgm:sp3d>
    <dgm:txPr/>
    <dgm:style>
      <a:lnRef idx="0">
        <a:scrgbClr r="0" g="0" b="0"/>
      </a:lnRef>
      <a:fillRef idx="3">
        <a:scrgbClr r="0" g="0" b="0"/>
      </a:fillRef>
      <a:effectRef idx="0">
        <a:scrgbClr r="0" g="0" b="0"/>
      </a:effectRef>
      <a:fontRef idx="minor"/>
    </dgm:style>
  </dgm:styleLbl>
  <dgm:styleLbl name="dkBgShp">
    <dgm:scene3d>
      <a:camera prst="orthographicFront"/>
      <a:lightRig rig="threePt" dir="t">
        <a:rot lat="0" lon="0" rev="7500000"/>
      </a:lightRig>
    </dgm:scene3d>
    <dgm:sp3d prstMaterial="plastic">
      <a:bevelT w="127000" h="25400" prst="relaxedInset"/>
      <a:bevelB w="88900" h="121750" prst="angle"/>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2.xml><?xml version="1.0" encoding="utf-8"?>
<dgm:styleDef xmlns:dgm="http://schemas.openxmlformats.org/drawingml/2006/diagram" xmlns:a="http://schemas.openxmlformats.org/drawingml/2006/main" uniqueId="urn:microsoft.com/office/officeart/2005/8/quickstyle/3d2">
  <dgm:title val=""/>
  <dgm:desc val=""/>
  <dgm:catLst>
    <dgm:cat type="3D" pri="11200"/>
  </dgm:catLst>
  <dgm:scene3d>
    <a:camera prst="orthographicFront"/>
    <a:lightRig rig="threePt" dir="t"/>
  </dgm:scene3d>
  <dgm:styleLbl name="node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tx1"/>
      </a:fontRef>
    </dgm:style>
  </dgm:styleLbl>
  <dgm:styleLbl name="aling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a:rot lat="0" lon="0" rev="7500000"/>
      </a:lightRig>
    </dgm:scene3d>
    <dgm:sp3d z="254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a:rot lat="0" lon="0" rev="7500000"/>
      </a:lightRig>
    </dgm:scene3d>
    <dgm:sp3d z="-1524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a:rot lat="0" lon="0" rev="7500000"/>
      </a:lightRig>
    </dgm:scene3d>
    <dgm:sp3d z="-700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a:rot lat="0" lon="0" rev="7500000"/>
      </a:lightRig>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a:rot lat="0" lon="0" rev="7500000"/>
      </a:lightRig>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a:rot lat="0" lon="0" rev="7500000"/>
      </a:lightRig>
    </dgm:scene3d>
    <dgm:sp3d extrusionH="190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a:rot lat="0" lon="0" rev="7500000"/>
      </a:lightRig>
    </dgm:scene3d>
    <dgm:sp3d prstMaterial="plastic">
      <a:bevelT w="127000" h="35400"/>
    </dgm:sp3d>
    <dgm:txPr/>
    <dgm:style>
      <a:lnRef idx="1">
        <a:scrgbClr r="0" g="0" b="0"/>
      </a:lnRef>
      <a:fillRef idx="1">
        <a:scrgbClr r="0" g="0" b="0"/>
      </a:fillRef>
      <a:effectRef idx="2">
        <a:scrgbClr r="0" g="0" b="0"/>
      </a:effectRef>
      <a:fontRef idx="minor">
        <a:schemeClr val="lt1"/>
      </a:fontRef>
    </dgm:style>
  </dgm:styleLbl>
  <dgm:styleLbl name="bgAcc1">
    <dgm:scene3d>
      <a:camera prst="orthographicFront"/>
      <a:lightRig rig="threePt" dir="t">
        <a:rot lat="0" lon="0" rev="7500000"/>
      </a:lightRig>
    </dgm:scene3d>
    <dgm:sp3d z="-152400" extrusionH="63500" prstMaterial="dkEdge">
      <a:bevelT w="124450" h="16350" prst="relaxedInset"/>
      <a:contourClr>
        <a:schemeClr val="bg1"/>
      </a:contourClr>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a:rot lat="0" lon="0" rev="7500000"/>
      </a:lightRig>
    </dgm:scene3d>
    <dgm:sp3d z="152400" extrusionH="63500" prstMaterial="dkEdge">
      <a:bevelT w="120800" h="19050" prst="relaxedInset"/>
      <a:contourClr>
        <a:schemeClr val="bg1"/>
      </a:contourClr>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a:rot lat="0" lon="0" rev="7500000"/>
      </a:lightRig>
    </dgm:scene3d>
    <dgm:sp3d extrusionH="190500" prstMaterial="dkEdge">
      <a:bevelT w="120650" h="38100" prst="relaxedInset"/>
      <a:contourClr>
        <a:schemeClr val="bg1"/>
      </a:contourClr>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a:rot lat="0" lon="0" rev="7500000"/>
      </a:lightRig>
    </dgm:scene3d>
    <dgm:sp3d extrusionH="190500" prstMaterial="dkEdge">
      <a:bevelT w="120650" h="38100" prst="relaxedInset"/>
      <a:bevelB w="120650" h="57150" prst="relaxedInset"/>
      <a:contourClr>
        <a:schemeClr val="bg1"/>
      </a:contourClr>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a:rot lat="0" lon="0" rev="7500000"/>
      </a:lightRig>
    </dgm:scene3d>
    <dgm:sp3d z="-152400" extrusionH="63500" prstMaterial="matte">
      <a:bevelT w="144450" h="6350" prst="relaxedInset"/>
      <a:contourClr>
        <a:schemeClr val="bg1"/>
      </a:contourClr>
    </dgm:sp3d>
    <dgm:txPr/>
    <dgm:style>
      <a:lnRef idx="0">
        <a:scrgbClr r="0" g="0" b="0"/>
      </a:lnRef>
      <a:fillRef idx="3">
        <a:scrgbClr r="0" g="0" b="0"/>
      </a:fillRef>
      <a:effectRef idx="0">
        <a:scrgbClr r="0" g="0" b="0"/>
      </a:effectRef>
      <a:fontRef idx="minor"/>
    </dgm:style>
  </dgm:styleLbl>
  <dgm:styleLbl name="dkBgShp">
    <dgm:scene3d>
      <a:camera prst="orthographicFront"/>
      <a:lightRig rig="threePt" dir="t">
        <a:rot lat="0" lon="0" rev="7500000"/>
      </a:lightRig>
    </dgm:scene3d>
    <dgm:sp3d prstMaterial="plastic">
      <a:bevelT w="127000" h="25400" prst="relaxedInset"/>
      <a:bevelB w="88900" h="121750" prst="angle"/>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3.xml><?xml version="1.0" encoding="utf-8"?>
<dgm:styleDef xmlns:dgm="http://schemas.openxmlformats.org/drawingml/2006/diagram" xmlns:a="http://schemas.openxmlformats.org/drawingml/2006/main" uniqueId="urn:microsoft.com/office/officeart/2005/8/quickstyle/3d2">
  <dgm:title val=""/>
  <dgm:desc val=""/>
  <dgm:catLst>
    <dgm:cat type="3D" pri="11200"/>
  </dgm:catLst>
  <dgm:scene3d>
    <a:camera prst="orthographicFront"/>
    <a:lightRig rig="threePt" dir="t"/>
  </dgm:scene3d>
  <dgm:styleLbl name="node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tx1"/>
      </a:fontRef>
    </dgm:style>
  </dgm:styleLbl>
  <dgm:styleLbl name="aling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a:rot lat="0" lon="0" rev="7500000"/>
      </a:lightRig>
    </dgm:scene3d>
    <dgm:sp3d z="254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a:rot lat="0" lon="0" rev="7500000"/>
      </a:lightRig>
    </dgm:scene3d>
    <dgm:sp3d z="-1524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a:rot lat="0" lon="0" rev="7500000"/>
      </a:lightRig>
    </dgm:scene3d>
    <dgm:sp3d z="-700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a:rot lat="0" lon="0" rev="7500000"/>
      </a:lightRig>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a:rot lat="0" lon="0" rev="7500000"/>
      </a:lightRig>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a:rot lat="0" lon="0" rev="7500000"/>
      </a:lightRig>
    </dgm:scene3d>
    <dgm:sp3d extrusionH="190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a:rot lat="0" lon="0" rev="7500000"/>
      </a:lightRig>
    </dgm:scene3d>
    <dgm:sp3d prstMaterial="plastic">
      <a:bevelT w="127000" h="35400"/>
    </dgm:sp3d>
    <dgm:txPr/>
    <dgm:style>
      <a:lnRef idx="1">
        <a:scrgbClr r="0" g="0" b="0"/>
      </a:lnRef>
      <a:fillRef idx="1">
        <a:scrgbClr r="0" g="0" b="0"/>
      </a:fillRef>
      <a:effectRef idx="2">
        <a:scrgbClr r="0" g="0" b="0"/>
      </a:effectRef>
      <a:fontRef idx="minor">
        <a:schemeClr val="lt1"/>
      </a:fontRef>
    </dgm:style>
  </dgm:styleLbl>
  <dgm:styleLbl name="bgAcc1">
    <dgm:scene3d>
      <a:camera prst="orthographicFront"/>
      <a:lightRig rig="threePt" dir="t">
        <a:rot lat="0" lon="0" rev="7500000"/>
      </a:lightRig>
    </dgm:scene3d>
    <dgm:sp3d z="-152400" extrusionH="63500" prstMaterial="dkEdge">
      <a:bevelT w="124450" h="16350" prst="relaxedInset"/>
      <a:contourClr>
        <a:schemeClr val="bg1"/>
      </a:contourClr>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a:rot lat="0" lon="0" rev="7500000"/>
      </a:lightRig>
    </dgm:scene3d>
    <dgm:sp3d z="152400" extrusionH="63500" prstMaterial="dkEdge">
      <a:bevelT w="120800" h="19050" prst="relaxedInset"/>
      <a:contourClr>
        <a:schemeClr val="bg1"/>
      </a:contourClr>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a:rot lat="0" lon="0" rev="7500000"/>
      </a:lightRig>
    </dgm:scene3d>
    <dgm:sp3d extrusionH="190500" prstMaterial="dkEdge">
      <a:bevelT w="120650" h="38100" prst="relaxedInset"/>
      <a:contourClr>
        <a:schemeClr val="bg1"/>
      </a:contourClr>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a:rot lat="0" lon="0" rev="7500000"/>
      </a:lightRig>
    </dgm:scene3d>
    <dgm:sp3d extrusionH="190500" prstMaterial="dkEdge">
      <a:bevelT w="120650" h="38100" prst="relaxedInset"/>
      <a:bevelB w="120650" h="57150" prst="relaxedInset"/>
      <a:contourClr>
        <a:schemeClr val="bg1"/>
      </a:contourClr>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a:rot lat="0" lon="0" rev="7500000"/>
      </a:lightRig>
    </dgm:scene3d>
    <dgm:sp3d z="-152400" extrusionH="63500" prstMaterial="matte">
      <a:bevelT w="144450" h="6350" prst="relaxedInset"/>
      <a:contourClr>
        <a:schemeClr val="bg1"/>
      </a:contourClr>
    </dgm:sp3d>
    <dgm:txPr/>
    <dgm:style>
      <a:lnRef idx="0">
        <a:scrgbClr r="0" g="0" b="0"/>
      </a:lnRef>
      <a:fillRef idx="3">
        <a:scrgbClr r="0" g="0" b="0"/>
      </a:fillRef>
      <a:effectRef idx="0">
        <a:scrgbClr r="0" g="0" b="0"/>
      </a:effectRef>
      <a:fontRef idx="minor"/>
    </dgm:style>
  </dgm:styleLbl>
  <dgm:styleLbl name="dkBgShp">
    <dgm:scene3d>
      <a:camera prst="orthographicFront"/>
      <a:lightRig rig="threePt" dir="t">
        <a:rot lat="0" lon="0" rev="7500000"/>
      </a:lightRig>
    </dgm:scene3d>
    <dgm:sp3d prstMaterial="plastic">
      <a:bevelT w="127000" h="25400" prst="relaxedInset"/>
      <a:bevelB w="88900" h="121750" prst="angle"/>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4.xml><?xml version="1.0" encoding="utf-8"?>
<dgm:styleDef xmlns:dgm="http://schemas.openxmlformats.org/drawingml/2006/diagram" xmlns:a="http://schemas.openxmlformats.org/drawingml/2006/main" uniqueId="urn:microsoft.com/office/officeart/2005/8/quickstyle/3d2">
  <dgm:title val=""/>
  <dgm:desc val=""/>
  <dgm:catLst>
    <dgm:cat type="3D" pri="11200"/>
  </dgm:catLst>
  <dgm:scene3d>
    <a:camera prst="orthographicFront"/>
    <a:lightRig rig="threePt" dir="t"/>
  </dgm:scene3d>
  <dgm:styleLbl name="node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tx1"/>
      </a:fontRef>
    </dgm:style>
  </dgm:styleLbl>
  <dgm:styleLbl name="aling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a:rot lat="0" lon="0" rev="7500000"/>
      </a:lightRig>
    </dgm:scene3d>
    <dgm:sp3d z="254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a:rot lat="0" lon="0" rev="7500000"/>
      </a:lightRig>
    </dgm:scene3d>
    <dgm:sp3d z="-1524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a:rot lat="0" lon="0" rev="7500000"/>
      </a:lightRig>
    </dgm:scene3d>
    <dgm:sp3d z="-700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a:rot lat="0" lon="0" rev="7500000"/>
      </a:lightRig>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a:rot lat="0" lon="0" rev="7500000"/>
      </a:lightRig>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a:rot lat="0" lon="0" rev="7500000"/>
      </a:lightRig>
    </dgm:scene3d>
    <dgm:sp3d extrusionH="190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a:rot lat="0" lon="0" rev="7500000"/>
      </a:lightRig>
    </dgm:scene3d>
    <dgm:sp3d prstMaterial="plastic">
      <a:bevelT w="127000" h="35400"/>
    </dgm:sp3d>
    <dgm:txPr/>
    <dgm:style>
      <a:lnRef idx="1">
        <a:scrgbClr r="0" g="0" b="0"/>
      </a:lnRef>
      <a:fillRef idx="1">
        <a:scrgbClr r="0" g="0" b="0"/>
      </a:fillRef>
      <a:effectRef idx="2">
        <a:scrgbClr r="0" g="0" b="0"/>
      </a:effectRef>
      <a:fontRef idx="minor">
        <a:schemeClr val="lt1"/>
      </a:fontRef>
    </dgm:style>
  </dgm:styleLbl>
  <dgm:styleLbl name="bgAcc1">
    <dgm:scene3d>
      <a:camera prst="orthographicFront"/>
      <a:lightRig rig="threePt" dir="t">
        <a:rot lat="0" lon="0" rev="7500000"/>
      </a:lightRig>
    </dgm:scene3d>
    <dgm:sp3d z="-152400" extrusionH="63500" prstMaterial="dkEdge">
      <a:bevelT w="124450" h="16350" prst="relaxedInset"/>
      <a:contourClr>
        <a:schemeClr val="bg1"/>
      </a:contourClr>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a:rot lat="0" lon="0" rev="7500000"/>
      </a:lightRig>
    </dgm:scene3d>
    <dgm:sp3d z="152400" extrusionH="63500" prstMaterial="dkEdge">
      <a:bevelT w="120800" h="19050" prst="relaxedInset"/>
      <a:contourClr>
        <a:schemeClr val="bg1"/>
      </a:contourClr>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a:rot lat="0" lon="0" rev="7500000"/>
      </a:lightRig>
    </dgm:scene3d>
    <dgm:sp3d extrusionH="190500" prstMaterial="dkEdge">
      <a:bevelT w="120650" h="38100" prst="relaxedInset"/>
      <a:contourClr>
        <a:schemeClr val="bg1"/>
      </a:contourClr>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a:rot lat="0" lon="0" rev="7500000"/>
      </a:lightRig>
    </dgm:scene3d>
    <dgm:sp3d extrusionH="190500" prstMaterial="dkEdge">
      <a:bevelT w="120650" h="38100" prst="relaxedInset"/>
      <a:bevelB w="120650" h="57150" prst="relaxedInset"/>
      <a:contourClr>
        <a:schemeClr val="bg1"/>
      </a:contourClr>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a:rot lat="0" lon="0" rev="7500000"/>
      </a:lightRig>
    </dgm:scene3d>
    <dgm:sp3d z="-152400" extrusionH="63500" prstMaterial="matte">
      <a:bevelT w="144450" h="6350" prst="relaxedInset"/>
      <a:contourClr>
        <a:schemeClr val="bg1"/>
      </a:contourClr>
    </dgm:sp3d>
    <dgm:txPr/>
    <dgm:style>
      <a:lnRef idx="0">
        <a:scrgbClr r="0" g="0" b="0"/>
      </a:lnRef>
      <a:fillRef idx="3">
        <a:scrgbClr r="0" g="0" b="0"/>
      </a:fillRef>
      <a:effectRef idx="0">
        <a:scrgbClr r="0" g="0" b="0"/>
      </a:effectRef>
      <a:fontRef idx="minor"/>
    </dgm:style>
  </dgm:styleLbl>
  <dgm:styleLbl name="dkBgShp">
    <dgm:scene3d>
      <a:camera prst="orthographicFront"/>
      <a:lightRig rig="threePt" dir="t">
        <a:rot lat="0" lon="0" rev="7500000"/>
      </a:lightRig>
    </dgm:scene3d>
    <dgm:sp3d prstMaterial="plastic">
      <a:bevelT w="127000" h="25400" prst="relaxedInset"/>
      <a:bevelB w="88900" h="121750" prst="angle"/>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5.xml><?xml version="1.0" encoding="utf-8"?>
<dgm:styleDef xmlns:dgm="http://schemas.openxmlformats.org/drawingml/2006/diagram" xmlns:a="http://schemas.openxmlformats.org/drawingml/2006/main" uniqueId="urn:microsoft.com/office/officeart/2005/8/quickstyle/3d2">
  <dgm:title val=""/>
  <dgm:desc val=""/>
  <dgm:catLst>
    <dgm:cat type="3D" pri="11200"/>
  </dgm:catLst>
  <dgm:scene3d>
    <a:camera prst="orthographicFront"/>
    <a:lightRig rig="threePt" dir="t"/>
  </dgm:scene3d>
  <dgm:styleLbl name="node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tx1"/>
      </a:fontRef>
    </dgm:style>
  </dgm:styleLbl>
  <dgm:styleLbl name="aling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a:rot lat="0" lon="0" rev="7500000"/>
      </a:lightRig>
    </dgm:scene3d>
    <dgm:sp3d z="254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a:rot lat="0" lon="0" rev="7500000"/>
      </a:lightRig>
    </dgm:scene3d>
    <dgm:sp3d z="-1524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a:rot lat="0" lon="0" rev="7500000"/>
      </a:lightRig>
    </dgm:scene3d>
    <dgm:sp3d z="-700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a:rot lat="0" lon="0" rev="7500000"/>
      </a:lightRig>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a:rot lat="0" lon="0" rev="7500000"/>
      </a:lightRig>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a:rot lat="0" lon="0" rev="7500000"/>
      </a:lightRig>
    </dgm:scene3d>
    <dgm:sp3d extrusionH="190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a:rot lat="0" lon="0" rev="7500000"/>
      </a:lightRig>
    </dgm:scene3d>
    <dgm:sp3d prstMaterial="plastic">
      <a:bevelT w="127000" h="35400"/>
    </dgm:sp3d>
    <dgm:txPr/>
    <dgm:style>
      <a:lnRef idx="1">
        <a:scrgbClr r="0" g="0" b="0"/>
      </a:lnRef>
      <a:fillRef idx="1">
        <a:scrgbClr r="0" g="0" b="0"/>
      </a:fillRef>
      <a:effectRef idx="2">
        <a:scrgbClr r="0" g="0" b="0"/>
      </a:effectRef>
      <a:fontRef idx="minor">
        <a:schemeClr val="lt1"/>
      </a:fontRef>
    </dgm:style>
  </dgm:styleLbl>
  <dgm:styleLbl name="bgAcc1">
    <dgm:scene3d>
      <a:camera prst="orthographicFront"/>
      <a:lightRig rig="threePt" dir="t">
        <a:rot lat="0" lon="0" rev="7500000"/>
      </a:lightRig>
    </dgm:scene3d>
    <dgm:sp3d z="-152400" extrusionH="63500" prstMaterial="dkEdge">
      <a:bevelT w="124450" h="16350" prst="relaxedInset"/>
      <a:contourClr>
        <a:schemeClr val="bg1"/>
      </a:contourClr>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a:rot lat="0" lon="0" rev="7500000"/>
      </a:lightRig>
    </dgm:scene3d>
    <dgm:sp3d z="152400" extrusionH="63500" prstMaterial="dkEdge">
      <a:bevelT w="120800" h="19050" prst="relaxedInset"/>
      <a:contourClr>
        <a:schemeClr val="bg1"/>
      </a:contourClr>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a:rot lat="0" lon="0" rev="7500000"/>
      </a:lightRig>
    </dgm:scene3d>
    <dgm:sp3d extrusionH="190500" prstMaterial="dkEdge">
      <a:bevelT w="120650" h="38100" prst="relaxedInset"/>
      <a:contourClr>
        <a:schemeClr val="bg1"/>
      </a:contourClr>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a:rot lat="0" lon="0" rev="7500000"/>
      </a:lightRig>
    </dgm:scene3d>
    <dgm:sp3d extrusionH="190500" prstMaterial="dkEdge">
      <a:bevelT w="120650" h="38100" prst="relaxedInset"/>
      <a:bevelB w="120650" h="57150" prst="relaxedInset"/>
      <a:contourClr>
        <a:schemeClr val="bg1"/>
      </a:contourClr>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a:rot lat="0" lon="0" rev="7500000"/>
      </a:lightRig>
    </dgm:scene3d>
    <dgm:sp3d z="-152400" extrusionH="63500" prstMaterial="matte">
      <a:bevelT w="144450" h="6350" prst="relaxedInset"/>
      <a:contourClr>
        <a:schemeClr val="bg1"/>
      </a:contourClr>
    </dgm:sp3d>
    <dgm:txPr/>
    <dgm:style>
      <a:lnRef idx="0">
        <a:scrgbClr r="0" g="0" b="0"/>
      </a:lnRef>
      <a:fillRef idx="3">
        <a:scrgbClr r="0" g="0" b="0"/>
      </a:fillRef>
      <a:effectRef idx="0">
        <a:scrgbClr r="0" g="0" b="0"/>
      </a:effectRef>
      <a:fontRef idx="minor"/>
    </dgm:style>
  </dgm:styleLbl>
  <dgm:styleLbl name="dkBgShp">
    <dgm:scene3d>
      <a:camera prst="orthographicFront"/>
      <a:lightRig rig="threePt" dir="t">
        <a:rot lat="0" lon="0" rev="7500000"/>
      </a:lightRig>
    </dgm:scene3d>
    <dgm:sp3d prstMaterial="plastic">
      <a:bevelT w="127000" h="25400" prst="relaxedInset"/>
      <a:bevelB w="88900" h="121750" prst="angle"/>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6.xml><?xml version="1.0" encoding="utf-8"?>
<dgm:styleDef xmlns:dgm="http://schemas.openxmlformats.org/drawingml/2006/diagram" xmlns:a="http://schemas.openxmlformats.org/drawingml/2006/main" uniqueId="urn:microsoft.com/office/officeart/2005/8/quickstyle/3d2">
  <dgm:title val=""/>
  <dgm:desc val=""/>
  <dgm:catLst>
    <dgm:cat type="3D" pri="11200"/>
  </dgm:catLst>
  <dgm:scene3d>
    <a:camera prst="orthographicFront"/>
    <a:lightRig rig="threePt" dir="t"/>
  </dgm:scene3d>
  <dgm:styleLbl name="node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tx1"/>
      </a:fontRef>
    </dgm:style>
  </dgm:styleLbl>
  <dgm:styleLbl name="aling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a:rot lat="0" lon="0" rev="7500000"/>
      </a:lightRig>
    </dgm:scene3d>
    <dgm:sp3d z="254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a:rot lat="0" lon="0" rev="7500000"/>
      </a:lightRig>
    </dgm:scene3d>
    <dgm:sp3d z="-1524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a:rot lat="0" lon="0" rev="7500000"/>
      </a:lightRig>
    </dgm:scene3d>
    <dgm:sp3d z="-700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a:rot lat="0" lon="0" rev="7500000"/>
      </a:lightRig>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a:rot lat="0" lon="0" rev="7500000"/>
      </a:lightRig>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a:rot lat="0" lon="0" rev="7500000"/>
      </a:lightRig>
    </dgm:scene3d>
    <dgm:sp3d extrusionH="190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a:rot lat="0" lon="0" rev="7500000"/>
      </a:lightRig>
    </dgm:scene3d>
    <dgm:sp3d prstMaterial="plastic">
      <a:bevelT w="127000" h="35400"/>
    </dgm:sp3d>
    <dgm:txPr/>
    <dgm:style>
      <a:lnRef idx="1">
        <a:scrgbClr r="0" g="0" b="0"/>
      </a:lnRef>
      <a:fillRef idx="1">
        <a:scrgbClr r="0" g="0" b="0"/>
      </a:fillRef>
      <a:effectRef idx="2">
        <a:scrgbClr r="0" g="0" b="0"/>
      </a:effectRef>
      <a:fontRef idx="minor">
        <a:schemeClr val="lt1"/>
      </a:fontRef>
    </dgm:style>
  </dgm:styleLbl>
  <dgm:styleLbl name="bgAcc1">
    <dgm:scene3d>
      <a:camera prst="orthographicFront"/>
      <a:lightRig rig="threePt" dir="t">
        <a:rot lat="0" lon="0" rev="7500000"/>
      </a:lightRig>
    </dgm:scene3d>
    <dgm:sp3d z="-152400" extrusionH="63500" prstMaterial="dkEdge">
      <a:bevelT w="124450" h="16350" prst="relaxedInset"/>
      <a:contourClr>
        <a:schemeClr val="bg1"/>
      </a:contourClr>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a:rot lat="0" lon="0" rev="7500000"/>
      </a:lightRig>
    </dgm:scene3d>
    <dgm:sp3d z="152400" extrusionH="63500" prstMaterial="dkEdge">
      <a:bevelT w="120800" h="19050" prst="relaxedInset"/>
      <a:contourClr>
        <a:schemeClr val="bg1"/>
      </a:contourClr>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a:rot lat="0" lon="0" rev="7500000"/>
      </a:lightRig>
    </dgm:scene3d>
    <dgm:sp3d extrusionH="190500" prstMaterial="dkEdge">
      <a:bevelT w="120650" h="38100" prst="relaxedInset"/>
      <a:contourClr>
        <a:schemeClr val="bg1"/>
      </a:contourClr>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a:rot lat="0" lon="0" rev="7500000"/>
      </a:lightRig>
    </dgm:scene3d>
    <dgm:sp3d extrusionH="190500" prstMaterial="dkEdge">
      <a:bevelT w="120650" h="38100" prst="relaxedInset"/>
      <a:bevelB w="120650" h="57150" prst="relaxedInset"/>
      <a:contourClr>
        <a:schemeClr val="bg1"/>
      </a:contourClr>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a:rot lat="0" lon="0" rev="7500000"/>
      </a:lightRig>
    </dgm:scene3d>
    <dgm:sp3d z="-152400" extrusionH="63500" prstMaterial="matte">
      <a:bevelT w="144450" h="6350" prst="relaxedInset"/>
      <a:contourClr>
        <a:schemeClr val="bg1"/>
      </a:contourClr>
    </dgm:sp3d>
    <dgm:txPr/>
    <dgm:style>
      <a:lnRef idx="0">
        <a:scrgbClr r="0" g="0" b="0"/>
      </a:lnRef>
      <a:fillRef idx="3">
        <a:scrgbClr r="0" g="0" b="0"/>
      </a:fillRef>
      <a:effectRef idx="0">
        <a:scrgbClr r="0" g="0" b="0"/>
      </a:effectRef>
      <a:fontRef idx="minor"/>
    </dgm:style>
  </dgm:styleLbl>
  <dgm:styleLbl name="dkBgShp">
    <dgm:scene3d>
      <a:camera prst="orthographicFront"/>
      <a:lightRig rig="threePt" dir="t">
        <a:rot lat="0" lon="0" rev="7500000"/>
      </a:lightRig>
    </dgm:scene3d>
    <dgm:sp3d prstMaterial="plastic">
      <a:bevelT w="127000" h="25400" prst="relaxedInset"/>
      <a:bevelB w="88900" h="121750" prst="angle"/>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7.xml><?xml version="1.0" encoding="utf-8"?>
<dgm:styleDef xmlns:dgm="http://schemas.openxmlformats.org/drawingml/2006/diagram" xmlns:a="http://schemas.openxmlformats.org/drawingml/2006/main" uniqueId="urn:microsoft.com/office/officeart/2005/8/quickstyle/3d2">
  <dgm:title val=""/>
  <dgm:desc val=""/>
  <dgm:catLst>
    <dgm:cat type="3D" pri="11200"/>
  </dgm:catLst>
  <dgm:scene3d>
    <a:camera prst="orthographicFront"/>
    <a:lightRig rig="threePt" dir="t"/>
  </dgm:scene3d>
  <dgm:styleLbl name="node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tx1"/>
      </a:fontRef>
    </dgm:style>
  </dgm:styleLbl>
  <dgm:styleLbl name="aling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a:rot lat="0" lon="0" rev="7500000"/>
      </a:lightRig>
    </dgm:scene3d>
    <dgm:sp3d z="254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a:rot lat="0" lon="0" rev="7500000"/>
      </a:lightRig>
    </dgm:scene3d>
    <dgm:sp3d z="-1524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a:rot lat="0" lon="0" rev="7500000"/>
      </a:lightRig>
    </dgm:scene3d>
    <dgm:sp3d z="-700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a:rot lat="0" lon="0" rev="7500000"/>
      </a:lightRig>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a:rot lat="0" lon="0" rev="7500000"/>
      </a:lightRig>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a:rot lat="0" lon="0" rev="7500000"/>
      </a:lightRig>
    </dgm:scene3d>
    <dgm:sp3d extrusionH="190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a:rot lat="0" lon="0" rev="7500000"/>
      </a:lightRig>
    </dgm:scene3d>
    <dgm:sp3d prstMaterial="plastic">
      <a:bevelT w="127000" h="35400"/>
    </dgm:sp3d>
    <dgm:txPr/>
    <dgm:style>
      <a:lnRef idx="1">
        <a:scrgbClr r="0" g="0" b="0"/>
      </a:lnRef>
      <a:fillRef idx="1">
        <a:scrgbClr r="0" g="0" b="0"/>
      </a:fillRef>
      <a:effectRef idx="2">
        <a:scrgbClr r="0" g="0" b="0"/>
      </a:effectRef>
      <a:fontRef idx="minor">
        <a:schemeClr val="lt1"/>
      </a:fontRef>
    </dgm:style>
  </dgm:styleLbl>
  <dgm:styleLbl name="bgAcc1">
    <dgm:scene3d>
      <a:camera prst="orthographicFront"/>
      <a:lightRig rig="threePt" dir="t">
        <a:rot lat="0" lon="0" rev="7500000"/>
      </a:lightRig>
    </dgm:scene3d>
    <dgm:sp3d z="-152400" extrusionH="63500" prstMaterial="dkEdge">
      <a:bevelT w="124450" h="16350" prst="relaxedInset"/>
      <a:contourClr>
        <a:schemeClr val="bg1"/>
      </a:contourClr>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a:rot lat="0" lon="0" rev="7500000"/>
      </a:lightRig>
    </dgm:scene3d>
    <dgm:sp3d z="152400" extrusionH="63500" prstMaterial="dkEdge">
      <a:bevelT w="120800" h="19050" prst="relaxedInset"/>
      <a:contourClr>
        <a:schemeClr val="bg1"/>
      </a:contourClr>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a:rot lat="0" lon="0" rev="7500000"/>
      </a:lightRig>
    </dgm:scene3d>
    <dgm:sp3d extrusionH="190500" prstMaterial="dkEdge">
      <a:bevelT w="120650" h="38100" prst="relaxedInset"/>
      <a:contourClr>
        <a:schemeClr val="bg1"/>
      </a:contourClr>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a:rot lat="0" lon="0" rev="7500000"/>
      </a:lightRig>
    </dgm:scene3d>
    <dgm:sp3d extrusionH="190500" prstMaterial="dkEdge">
      <a:bevelT w="120650" h="38100" prst="relaxedInset"/>
      <a:bevelB w="120650" h="57150" prst="relaxedInset"/>
      <a:contourClr>
        <a:schemeClr val="bg1"/>
      </a:contourClr>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a:rot lat="0" lon="0" rev="7500000"/>
      </a:lightRig>
    </dgm:scene3d>
    <dgm:sp3d z="-152400" extrusionH="63500" prstMaterial="matte">
      <a:bevelT w="144450" h="6350" prst="relaxedInset"/>
      <a:contourClr>
        <a:schemeClr val="bg1"/>
      </a:contourClr>
    </dgm:sp3d>
    <dgm:txPr/>
    <dgm:style>
      <a:lnRef idx="0">
        <a:scrgbClr r="0" g="0" b="0"/>
      </a:lnRef>
      <a:fillRef idx="3">
        <a:scrgbClr r="0" g="0" b="0"/>
      </a:fillRef>
      <a:effectRef idx="0">
        <a:scrgbClr r="0" g="0" b="0"/>
      </a:effectRef>
      <a:fontRef idx="minor"/>
    </dgm:style>
  </dgm:styleLbl>
  <dgm:styleLbl name="dkBgShp">
    <dgm:scene3d>
      <a:camera prst="orthographicFront"/>
      <a:lightRig rig="threePt" dir="t">
        <a:rot lat="0" lon="0" rev="7500000"/>
      </a:lightRig>
    </dgm:scene3d>
    <dgm:sp3d prstMaterial="plastic">
      <a:bevelT w="127000" h="25400" prst="relaxedInset"/>
      <a:bevelB w="88900" h="121750" prst="angle"/>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8.xml><?xml version="1.0" encoding="utf-8"?>
<dgm:styleDef xmlns:dgm="http://schemas.openxmlformats.org/drawingml/2006/diagram" xmlns:a="http://schemas.openxmlformats.org/drawingml/2006/main" uniqueId="urn:microsoft.com/office/officeart/2005/8/quickstyle/3d2">
  <dgm:title val=""/>
  <dgm:desc val=""/>
  <dgm:catLst>
    <dgm:cat type="3D" pri="11200"/>
  </dgm:catLst>
  <dgm:scene3d>
    <a:camera prst="orthographicFront"/>
    <a:lightRig rig="threePt" dir="t"/>
  </dgm:scene3d>
  <dgm:styleLbl name="node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tx1"/>
      </a:fontRef>
    </dgm:style>
  </dgm:styleLbl>
  <dgm:styleLbl name="aling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a:rot lat="0" lon="0" rev="7500000"/>
      </a:lightRig>
    </dgm:scene3d>
    <dgm:sp3d z="254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a:rot lat="0" lon="0" rev="7500000"/>
      </a:lightRig>
    </dgm:scene3d>
    <dgm:sp3d z="-1524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a:rot lat="0" lon="0" rev="7500000"/>
      </a:lightRig>
    </dgm:scene3d>
    <dgm:sp3d z="-700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a:rot lat="0" lon="0" rev="7500000"/>
      </a:lightRig>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a:rot lat="0" lon="0" rev="7500000"/>
      </a:lightRig>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a:rot lat="0" lon="0" rev="7500000"/>
      </a:lightRig>
    </dgm:scene3d>
    <dgm:sp3d extrusionH="190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a:rot lat="0" lon="0" rev="7500000"/>
      </a:lightRig>
    </dgm:scene3d>
    <dgm:sp3d prstMaterial="plastic">
      <a:bevelT w="127000" h="35400"/>
    </dgm:sp3d>
    <dgm:txPr/>
    <dgm:style>
      <a:lnRef idx="1">
        <a:scrgbClr r="0" g="0" b="0"/>
      </a:lnRef>
      <a:fillRef idx="1">
        <a:scrgbClr r="0" g="0" b="0"/>
      </a:fillRef>
      <a:effectRef idx="2">
        <a:scrgbClr r="0" g="0" b="0"/>
      </a:effectRef>
      <a:fontRef idx="minor">
        <a:schemeClr val="lt1"/>
      </a:fontRef>
    </dgm:style>
  </dgm:styleLbl>
  <dgm:styleLbl name="bgAcc1">
    <dgm:scene3d>
      <a:camera prst="orthographicFront"/>
      <a:lightRig rig="threePt" dir="t">
        <a:rot lat="0" lon="0" rev="7500000"/>
      </a:lightRig>
    </dgm:scene3d>
    <dgm:sp3d z="-152400" extrusionH="63500" prstMaterial="dkEdge">
      <a:bevelT w="124450" h="16350" prst="relaxedInset"/>
      <a:contourClr>
        <a:schemeClr val="bg1"/>
      </a:contourClr>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a:rot lat="0" lon="0" rev="7500000"/>
      </a:lightRig>
    </dgm:scene3d>
    <dgm:sp3d z="152400" extrusionH="63500" prstMaterial="dkEdge">
      <a:bevelT w="120800" h="19050" prst="relaxedInset"/>
      <a:contourClr>
        <a:schemeClr val="bg1"/>
      </a:contourClr>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a:rot lat="0" lon="0" rev="7500000"/>
      </a:lightRig>
    </dgm:scene3d>
    <dgm:sp3d extrusionH="190500" prstMaterial="dkEdge">
      <a:bevelT w="120650" h="38100" prst="relaxedInset"/>
      <a:contourClr>
        <a:schemeClr val="bg1"/>
      </a:contourClr>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a:rot lat="0" lon="0" rev="7500000"/>
      </a:lightRig>
    </dgm:scene3d>
    <dgm:sp3d extrusionH="190500" prstMaterial="dkEdge">
      <a:bevelT w="120650" h="38100" prst="relaxedInset"/>
      <a:bevelB w="120650" h="57150" prst="relaxedInset"/>
      <a:contourClr>
        <a:schemeClr val="bg1"/>
      </a:contourClr>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a:rot lat="0" lon="0" rev="7500000"/>
      </a:lightRig>
    </dgm:scene3d>
    <dgm:sp3d z="-152400" extrusionH="63500" prstMaterial="matte">
      <a:bevelT w="144450" h="6350" prst="relaxedInset"/>
      <a:contourClr>
        <a:schemeClr val="bg1"/>
      </a:contourClr>
    </dgm:sp3d>
    <dgm:txPr/>
    <dgm:style>
      <a:lnRef idx="0">
        <a:scrgbClr r="0" g="0" b="0"/>
      </a:lnRef>
      <a:fillRef idx="3">
        <a:scrgbClr r="0" g="0" b="0"/>
      </a:fillRef>
      <a:effectRef idx="0">
        <a:scrgbClr r="0" g="0" b="0"/>
      </a:effectRef>
      <a:fontRef idx="minor"/>
    </dgm:style>
  </dgm:styleLbl>
  <dgm:styleLbl name="dkBgShp">
    <dgm:scene3d>
      <a:camera prst="orthographicFront"/>
      <a:lightRig rig="threePt" dir="t">
        <a:rot lat="0" lon="0" rev="7500000"/>
      </a:lightRig>
    </dgm:scene3d>
    <dgm:sp3d prstMaterial="plastic">
      <a:bevelT w="127000" h="25400" prst="relaxedInset"/>
      <a:bevelB w="88900" h="121750" prst="angle"/>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9.xml><?xml version="1.0" encoding="utf-8"?>
<dgm:styleDef xmlns:dgm="http://schemas.openxmlformats.org/drawingml/2006/diagram" xmlns:a="http://schemas.openxmlformats.org/drawingml/2006/main" uniqueId="urn:microsoft.com/office/officeart/2005/8/quickstyle/3d2">
  <dgm:title val=""/>
  <dgm:desc val=""/>
  <dgm:catLst>
    <dgm:cat type="3D" pri="11200"/>
  </dgm:catLst>
  <dgm:scene3d>
    <a:camera prst="orthographicFront"/>
    <a:lightRig rig="threePt" dir="t"/>
  </dgm:scene3d>
  <dgm:styleLbl name="node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tx1"/>
      </a:fontRef>
    </dgm:style>
  </dgm:styleLbl>
  <dgm:styleLbl name="aling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a:rot lat="0" lon="0" rev="7500000"/>
      </a:lightRig>
    </dgm:scene3d>
    <dgm:sp3d z="254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a:rot lat="0" lon="0" rev="7500000"/>
      </a:lightRig>
    </dgm:scene3d>
    <dgm:sp3d z="-1524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a:rot lat="0" lon="0" rev="7500000"/>
      </a:lightRig>
    </dgm:scene3d>
    <dgm:sp3d z="-700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a:rot lat="0" lon="0" rev="7500000"/>
      </a:lightRig>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a:rot lat="0" lon="0" rev="7500000"/>
      </a:lightRig>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a:rot lat="0" lon="0" rev="7500000"/>
      </a:lightRig>
    </dgm:scene3d>
    <dgm:sp3d extrusionH="190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a:rot lat="0" lon="0" rev="7500000"/>
      </a:lightRig>
    </dgm:scene3d>
    <dgm:sp3d prstMaterial="plastic">
      <a:bevelT w="127000" h="35400"/>
    </dgm:sp3d>
    <dgm:txPr/>
    <dgm:style>
      <a:lnRef idx="1">
        <a:scrgbClr r="0" g="0" b="0"/>
      </a:lnRef>
      <a:fillRef idx="1">
        <a:scrgbClr r="0" g="0" b="0"/>
      </a:fillRef>
      <a:effectRef idx="2">
        <a:scrgbClr r="0" g="0" b="0"/>
      </a:effectRef>
      <a:fontRef idx="minor">
        <a:schemeClr val="lt1"/>
      </a:fontRef>
    </dgm:style>
  </dgm:styleLbl>
  <dgm:styleLbl name="bgAcc1">
    <dgm:scene3d>
      <a:camera prst="orthographicFront"/>
      <a:lightRig rig="threePt" dir="t">
        <a:rot lat="0" lon="0" rev="7500000"/>
      </a:lightRig>
    </dgm:scene3d>
    <dgm:sp3d z="-152400" extrusionH="63500" prstMaterial="dkEdge">
      <a:bevelT w="124450" h="16350" prst="relaxedInset"/>
      <a:contourClr>
        <a:schemeClr val="bg1"/>
      </a:contourClr>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a:rot lat="0" lon="0" rev="7500000"/>
      </a:lightRig>
    </dgm:scene3d>
    <dgm:sp3d z="152400" extrusionH="63500" prstMaterial="dkEdge">
      <a:bevelT w="120800" h="19050" prst="relaxedInset"/>
      <a:contourClr>
        <a:schemeClr val="bg1"/>
      </a:contourClr>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a:rot lat="0" lon="0" rev="7500000"/>
      </a:lightRig>
    </dgm:scene3d>
    <dgm:sp3d extrusionH="190500" prstMaterial="dkEdge">
      <a:bevelT w="120650" h="38100" prst="relaxedInset"/>
      <a:contourClr>
        <a:schemeClr val="bg1"/>
      </a:contourClr>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a:rot lat="0" lon="0" rev="7500000"/>
      </a:lightRig>
    </dgm:scene3d>
    <dgm:sp3d extrusionH="190500" prstMaterial="dkEdge">
      <a:bevelT w="120650" h="38100" prst="relaxedInset"/>
      <a:bevelB w="120650" h="57150" prst="relaxedInset"/>
      <a:contourClr>
        <a:schemeClr val="bg1"/>
      </a:contourClr>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a:rot lat="0" lon="0" rev="7500000"/>
      </a:lightRig>
    </dgm:scene3d>
    <dgm:sp3d z="-152400" extrusionH="63500" prstMaterial="matte">
      <a:bevelT w="144450" h="6350" prst="relaxedInset"/>
      <a:contourClr>
        <a:schemeClr val="bg1"/>
      </a:contourClr>
    </dgm:sp3d>
    <dgm:txPr/>
    <dgm:style>
      <a:lnRef idx="0">
        <a:scrgbClr r="0" g="0" b="0"/>
      </a:lnRef>
      <a:fillRef idx="3">
        <a:scrgbClr r="0" g="0" b="0"/>
      </a:fillRef>
      <a:effectRef idx="0">
        <a:scrgbClr r="0" g="0" b="0"/>
      </a:effectRef>
      <a:fontRef idx="minor"/>
    </dgm:style>
  </dgm:styleLbl>
  <dgm:styleLbl name="dkBgShp">
    <dgm:scene3d>
      <a:camera prst="orthographicFront"/>
      <a:lightRig rig="threePt" dir="t">
        <a:rot lat="0" lon="0" rev="7500000"/>
      </a:lightRig>
    </dgm:scene3d>
    <dgm:sp3d prstMaterial="plastic">
      <a:bevelT w="127000" h="25400" prst="relaxedInset"/>
      <a:bevelB w="88900" h="121750" prst="angle"/>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0.xml><?xml version="1.0" encoding="utf-8"?>
<dgm:styleDef xmlns:dgm="http://schemas.openxmlformats.org/drawingml/2006/diagram" xmlns:a="http://schemas.openxmlformats.org/drawingml/2006/main" uniqueId="urn:microsoft.com/office/officeart/2005/8/quickstyle/3d2">
  <dgm:title val=""/>
  <dgm:desc val=""/>
  <dgm:catLst>
    <dgm:cat type="3D" pri="11200"/>
  </dgm:catLst>
  <dgm:scene3d>
    <a:camera prst="orthographicFront"/>
    <a:lightRig rig="threePt" dir="t"/>
  </dgm:scene3d>
  <dgm:styleLbl name="node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tx1"/>
      </a:fontRef>
    </dgm:style>
  </dgm:styleLbl>
  <dgm:styleLbl name="aling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a:rot lat="0" lon="0" rev="7500000"/>
      </a:lightRig>
    </dgm:scene3d>
    <dgm:sp3d z="254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a:rot lat="0" lon="0" rev="7500000"/>
      </a:lightRig>
    </dgm:scene3d>
    <dgm:sp3d z="-1524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a:rot lat="0" lon="0" rev="7500000"/>
      </a:lightRig>
    </dgm:scene3d>
    <dgm:sp3d z="-700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a:rot lat="0" lon="0" rev="7500000"/>
      </a:lightRig>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a:rot lat="0" lon="0" rev="7500000"/>
      </a:lightRig>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a:rot lat="0" lon="0" rev="7500000"/>
      </a:lightRig>
    </dgm:scene3d>
    <dgm:sp3d extrusionH="190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a:rot lat="0" lon="0" rev="7500000"/>
      </a:lightRig>
    </dgm:scene3d>
    <dgm:sp3d prstMaterial="plastic">
      <a:bevelT w="127000" h="35400"/>
    </dgm:sp3d>
    <dgm:txPr/>
    <dgm:style>
      <a:lnRef idx="1">
        <a:scrgbClr r="0" g="0" b="0"/>
      </a:lnRef>
      <a:fillRef idx="1">
        <a:scrgbClr r="0" g="0" b="0"/>
      </a:fillRef>
      <a:effectRef idx="2">
        <a:scrgbClr r="0" g="0" b="0"/>
      </a:effectRef>
      <a:fontRef idx="minor">
        <a:schemeClr val="lt1"/>
      </a:fontRef>
    </dgm:style>
  </dgm:styleLbl>
  <dgm:styleLbl name="bgAcc1">
    <dgm:scene3d>
      <a:camera prst="orthographicFront"/>
      <a:lightRig rig="threePt" dir="t">
        <a:rot lat="0" lon="0" rev="7500000"/>
      </a:lightRig>
    </dgm:scene3d>
    <dgm:sp3d z="-152400" extrusionH="63500" prstMaterial="dkEdge">
      <a:bevelT w="124450" h="16350" prst="relaxedInset"/>
      <a:contourClr>
        <a:schemeClr val="bg1"/>
      </a:contourClr>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a:rot lat="0" lon="0" rev="7500000"/>
      </a:lightRig>
    </dgm:scene3d>
    <dgm:sp3d z="152400" extrusionH="63500" prstMaterial="dkEdge">
      <a:bevelT w="120800" h="19050" prst="relaxedInset"/>
      <a:contourClr>
        <a:schemeClr val="bg1"/>
      </a:contourClr>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a:rot lat="0" lon="0" rev="7500000"/>
      </a:lightRig>
    </dgm:scene3d>
    <dgm:sp3d extrusionH="190500" prstMaterial="dkEdge">
      <a:bevelT w="120650" h="38100" prst="relaxedInset"/>
      <a:contourClr>
        <a:schemeClr val="bg1"/>
      </a:contourClr>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a:rot lat="0" lon="0" rev="7500000"/>
      </a:lightRig>
    </dgm:scene3d>
    <dgm:sp3d extrusionH="190500" prstMaterial="dkEdge">
      <a:bevelT w="120650" h="38100" prst="relaxedInset"/>
      <a:bevelB w="120650" h="57150" prst="relaxedInset"/>
      <a:contourClr>
        <a:schemeClr val="bg1"/>
      </a:contourClr>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a:rot lat="0" lon="0" rev="7500000"/>
      </a:lightRig>
    </dgm:scene3d>
    <dgm:sp3d z="-152400" extrusionH="63500" prstMaterial="matte">
      <a:bevelT w="144450" h="6350" prst="relaxedInset"/>
      <a:contourClr>
        <a:schemeClr val="bg1"/>
      </a:contourClr>
    </dgm:sp3d>
    <dgm:txPr/>
    <dgm:style>
      <a:lnRef idx="0">
        <a:scrgbClr r="0" g="0" b="0"/>
      </a:lnRef>
      <a:fillRef idx="3">
        <a:scrgbClr r="0" g="0" b="0"/>
      </a:fillRef>
      <a:effectRef idx="0">
        <a:scrgbClr r="0" g="0" b="0"/>
      </a:effectRef>
      <a:fontRef idx="minor"/>
    </dgm:style>
  </dgm:styleLbl>
  <dgm:styleLbl name="dkBgShp">
    <dgm:scene3d>
      <a:camera prst="orthographicFront"/>
      <a:lightRig rig="threePt" dir="t">
        <a:rot lat="0" lon="0" rev="7500000"/>
      </a:lightRig>
    </dgm:scene3d>
    <dgm:sp3d prstMaterial="plastic">
      <a:bevelT w="127000" h="25400" prst="relaxedInset"/>
      <a:bevelB w="88900" h="121750" prst="angle"/>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1.xml><?xml version="1.0" encoding="utf-8"?>
<dgm:styleDef xmlns:dgm="http://schemas.openxmlformats.org/drawingml/2006/diagram" xmlns:a="http://schemas.openxmlformats.org/drawingml/2006/main" uniqueId="urn:microsoft.com/office/officeart/2005/8/quickstyle/3d2">
  <dgm:title val=""/>
  <dgm:desc val=""/>
  <dgm:catLst>
    <dgm:cat type="3D" pri="11200"/>
  </dgm:catLst>
  <dgm:scene3d>
    <a:camera prst="orthographicFront"/>
    <a:lightRig rig="threePt" dir="t"/>
  </dgm:scene3d>
  <dgm:styleLbl name="node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tx1"/>
      </a:fontRef>
    </dgm:style>
  </dgm:styleLbl>
  <dgm:styleLbl name="aling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a:rot lat="0" lon="0" rev="7500000"/>
      </a:lightRig>
    </dgm:scene3d>
    <dgm:sp3d z="254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a:rot lat="0" lon="0" rev="7500000"/>
      </a:lightRig>
    </dgm:scene3d>
    <dgm:sp3d z="-1524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a:rot lat="0" lon="0" rev="7500000"/>
      </a:lightRig>
    </dgm:scene3d>
    <dgm:sp3d z="-700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a:rot lat="0" lon="0" rev="7500000"/>
      </a:lightRig>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a:rot lat="0" lon="0" rev="7500000"/>
      </a:lightRig>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a:rot lat="0" lon="0" rev="7500000"/>
      </a:lightRig>
    </dgm:scene3d>
    <dgm:sp3d extrusionH="190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a:rot lat="0" lon="0" rev="7500000"/>
      </a:lightRig>
    </dgm:scene3d>
    <dgm:sp3d prstMaterial="plastic">
      <a:bevelT w="127000" h="35400"/>
    </dgm:sp3d>
    <dgm:txPr/>
    <dgm:style>
      <a:lnRef idx="1">
        <a:scrgbClr r="0" g="0" b="0"/>
      </a:lnRef>
      <a:fillRef idx="1">
        <a:scrgbClr r="0" g="0" b="0"/>
      </a:fillRef>
      <a:effectRef idx="2">
        <a:scrgbClr r="0" g="0" b="0"/>
      </a:effectRef>
      <a:fontRef idx="minor">
        <a:schemeClr val="lt1"/>
      </a:fontRef>
    </dgm:style>
  </dgm:styleLbl>
  <dgm:styleLbl name="bgAcc1">
    <dgm:scene3d>
      <a:camera prst="orthographicFront"/>
      <a:lightRig rig="threePt" dir="t">
        <a:rot lat="0" lon="0" rev="7500000"/>
      </a:lightRig>
    </dgm:scene3d>
    <dgm:sp3d z="-152400" extrusionH="63500" prstMaterial="dkEdge">
      <a:bevelT w="124450" h="16350" prst="relaxedInset"/>
      <a:contourClr>
        <a:schemeClr val="bg1"/>
      </a:contourClr>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a:rot lat="0" lon="0" rev="7500000"/>
      </a:lightRig>
    </dgm:scene3d>
    <dgm:sp3d z="152400" extrusionH="63500" prstMaterial="dkEdge">
      <a:bevelT w="120800" h="19050" prst="relaxedInset"/>
      <a:contourClr>
        <a:schemeClr val="bg1"/>
      </a:contourClr>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a:rot lat="0" lon="0" rev="7500000"/>
      </a:lightRig>
    </dgm:scene3d>
    <dgm:sp3d extrusionH="190500" prstMaterial="dkEdge">
      <a:bevelT w="120650" h="38100" prst="relaxedInset"/>
      <a:contourClr>
        <a:schemeClr val="bg1"/>
      </a:contourClr>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a:rot lat="0" lon="0" rev="7500000"/>
      </a:lightRig>
    </dgm:scene3d>
    <dgm:sp3d extrusionH="190500" prstMaterial="dkEdge">
      <a:bevelT w="120650" h="38100" prst="relaxedInset"/>
      <a:bevelB w="120650" h="57150" prst="relaxedInset"/>
      <a:contourClr>
        <a:schemeClr val="bg1"/>
      </a:contourClr>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a:rot lat="0" lon="0" rev="7500000"/>
      </a:lightRig>
    </dgm:scene3d>
    <dgm:sp3d z="-152400" extrusionH="63500" prstMaterial="matte">
      <a:bevelT w="144450" h="6350" prst="relaxedInset"/>
      <a:contourClr>
        <a:schemeClr val="bg1"/>
      </a:contourClr>
    </dgm:sp3d>
    <dgm:txPr/>
    <dgm:style>
      <a:lnRef idx="0">
        <a:scrgbClr r="0" g="0" b="0"/>
      </a:lnRef>
      <a:fillRef idx="3">
        <a:scrgbClr r="0" g="0" b="0"/>
      </a:fillRef>
      <a:effectRef idx="0">
        <a:scrgbClr r="0" g="0" b="0"/>
      </a:effectRef>
      <a:fontRef idx="minor"/>
    </dgm:style>
  </dgm:styleLbl>
  <dgm:styleLbl name="dkBgShp">
    <dgm:scene3d>
      <a:camera prst="orthographicFront"/>
      <a:lightRig rig="threePt" dir="t">
        <a:rot lat="0" lon="0" rev="7500000"/>
      </a:lightRig>
    </dgm:scene3d>
    <dgm:sp3d prstMaterial="plastic">
      <a:bevelT w="127000" h="25400" prst="relaxedInset"/>
      <a:bevelB w="88900" h="121750" prst="angle"/>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2.xml><?xml version="1.0" encoding="utf-8"?>
<dgm:styleDef xmlns:dgm="http://schemas.openxmlformats.org/drawingml/2006/diagram" xmlns:a="http://schemas.openxmlformats.org/drawingml/2006/main" uniqueId="urn:microsoft.com/office/officeart/2005/8/quickstyle/3d2">
  <dgm:title val=""/>
  <dgm:desc val=""/>
  <dgm:catLst>
    <dgm:cat type="3D" pri="11200"/>
  </dgm:catLst>
  <dgm:scene3d>
    <a:camera prst="orthographicFront"/>
    <a:lightRig rig="threePt" dir="t"/>
  </dgm:scene3d>
  <dgm:styleLbl name="node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tx1"/>
      </a:fontRef>
    </dgm:style>
  </dgm:styleLbl>
  <dgm:styleLbl name="aling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a:rot lat="0" lon="0" rev="7500000"/>
      </a:lightRig>
    </dgm:scene3d>
    <dgm:sp3d z="254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a:rot lat="0" lon="0" rev="7500000"/>
      </a:lightRig>
    </dgm:scene3d>
    <dgm:sp3d z="-1524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a:rot lat="0" lon="0" rev="7500000"/>
      </a:lightRig>
    </dgm:scene3d>
    <dgm:sp3d z="-700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a:rot lat="0" lon="0" rev="7500000"/>
      </a:lightRig>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a:rot lat="0" lon="0" rev="7500000"/>
      </a:lightRig>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a:rot lat="0" lon="0" rev="7500000"/>
      </a:lightRig>
    </dgm:scene3d>
    <dgm:sp3d extrusionH="190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a:rot lat="0" lon="0" rev="7500000"/>
      </a:lightRig>
    </dgm:scene3d>
    <dgm:sp3d prstMaterial="plastic">
      <a:bevelT w="127000" h="35400"/>
    </dgm:sp3d>
    <dgm:txPr/>
    <dgm:style>
      <a:lnRef idx="1">
        <a:scrgbClr r="0" g="0" b="0"/>
      </a:lnRef>
      <a:fillRef idx="1">
        <a:scrgbClr r="0" g="0" b="0"/>
      </a:fillRef>
      <a:effectRef idx="2">
        <a:scrgbClr r="0" g="0" b="0"/>
      </a:effectRef>
      <a:fontRef idx="minor">
        <a:schemeClr val="lt1"/>
      </a:fontRef>
    </dgm:style>
  </dgm:styleLbl>
  <dgm:styleLbl name="bgAcc1">
    <dgm:scene3d>
      <a:camera prst="orthographicFront"/>
      <a:lightRig rig="threePt" dir="t">
        <a:rot lat="0" lon="0" rev="7500000"/>
      </a:lightRig>
    </dgm:scene3d>
    <dgm:sp3d z="-152400" extrusionH="63500" prstMaterial="dkEdge">
      <a:bevelT w="124450" h="16350" prst="relaxedInset"/>
      <a:contourClr>
        <a:schemeClr val="bg1"/>
      </a:contourClr>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a:rot lat="0" lon="0" rev="7500000"/>
      </a:lightRig>
    </dgm:scene3d>
    <dgm:sp3d z="152400" extrusionH="63500" prstMaterial="dkEdge">
      <a:bevelT w="120800" h="19050" prst="relaxedInset"/>
      <a:contourClr>
        <a:schemeClr val="bg1"/>
      </a:contourClr>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a:rot lat="0" lon="0" rev="7500000"/>
      </a:lightRig>
    </dgm:scene3d>
    <dgm:sp3d extrusionH="190500" prstMaterial="dkEdge">
      <a:bevelT w="120650" h="38100" prst="relaxedInset"/>
      <a:contourClr>
        <a:schemeClr val="bg1"/>
      </a:contourClr>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a:rot lat="0" lon="0" rev="7500000"/>
      </a:lightRig>
    </dgm:scene3d>
    <dgm:sp3d extrusionH="190500" prstMaterial="dkEdge">
      <a:bevelT w="120650" h="38100" prst="relaxedInset"/>
      <a:bevelB w="120650" h="57150" prst="relaxedInset"/>
      <a:contourClr>
        <a:schemeClr val="bg1"/>
      </a:contourClr>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a:rot lat="0" lon="0" rev="7500000"/>
      </a:lightRig>
    </dgm:scene3d>
    <dgm:sp3d z="-152400" extrusionH="63500" prstMaterial="matte">
      <a:bevelT w="144450" h="6350" prst="relaxedInset"/>
      <a:contourClr>
        <a:schemeClr val="bg1"/>
      </a:contourClr>
    </dgm:sp3d>
    <dgm:txPr/>
    <dgm:style>
      <a:lnRef idx="0">
        <a:scrgbClr r="0" g="0" b="0"/>
      </a:lnRef>
      <a:fillRef idx="3">
        <a:scrgbClr r="0" g="0" b="0"/>
      </a:fillRef>
      <a:effectRef idx="0">
        <a:scrgbClr r="0" g="0" b="0"/>
      </a:effectRef>
      <a:fontRef idx="minor"/>
    </dgm:style>
  </dgm:styleLbl>
  <dgm:styleLbl name="dkBgShp">
    <dgm:scene3d>
      <a:camera prst="orthographicFront"/>
      <a:lightRig rig="threePt" dir="t">
        <a:rot lat="0" lon="0" rev="7500000"/>
      </a:lightRig>
    </dgm:scene3d>
    <dgm:sp3d prstMaterial="plastic">
      <a:bevelT w="127000" h="25400" prst="relaxedInset"/>
      <a:bevelB w="88900" h="121750" prst="angle"/>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3.xml><?xml version="1.0" encoding="utf-8"?>
<dgm:styleDef xmlns:dgm="http://schemas.openxmlformats.org/drawingml/2006/diagram" xmlns:a="http://schemas.openxmlformats.org/drawingml/2006/main" uniqueId="urn:microsoft.com/office/officeart/2005/8/quickstyle/3d2">
  <dgm:title val=""/>
  <dgm:desc val=""/>
  <dgm:catLst>
    <dgm:cat type="3D" pri="11200"/>
  </dgm:catLst>
  <dgm:scene3d>
    <a:camera prst="orthographicFront"/>
    <a:lightRig rig="threePt" dir="t"/>
  </dgm:scene3d>
  <dgm:styleLbl name="node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tx1"/>
      </a:fontRef>
    </dgm:style>
  </dgm:styleLbl>
  <dgm:styleLbl name="aling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a:rot lat="0" lon="0" rev="7500000"/>
      </a:lightRig>
    </dgm:scene3d>
    <dgm:sp3d z="254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a:rot lat="0" lon="0" rev="7500000"/>
      </a:lightRig>
    </dgm:scene3d>
    <dgm:sp3d z="-1524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a:rot lat="0" lon="0" rev="7500000"/>
      </a:lightRig>
    </dgm:scene3d>
    <dgm:sp3d z="-700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a:rot lat="0" lon="0" rev="7500000"/>
      </a:lightRig>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a:rot lat="0" lon="0" rev="7500000"/>
      </a:lightRig>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a:rot lat="0" lon="0" rev="7500000"/>
      </a:lightRig>
    </dgm:scene3d>
    <dgm:sp3d extrusionH="190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a:rot lat="0" lon="0" rev="7500000"/>
      </a:lightRig>
    </dgm:scene3d>
    <dgm:sp3d prstMaterial="plastic">
      <a:bevelT w="127000" h="35400"/>
    </dgm:sp3d>
    <dgm:txPr/>
    <dgm:style>
      <a:lnRef idx="1">
        <a:scrgbClr r="0" g="0" b="0"/>
      </a:lnRef>
      <a:fillRef idx="1">
        <a:scrgbClr r="0" g="0" b="0"/>
      </a:fillRef>
      <a:effectRef idx="2">
        <a:scrgbClr r="0" g="0" b="0"/>
      </a:effectRef>
      <a:fontRef idx="minor">
        <a:schemeClr val="lt1"/>
      </a:fontRef>
    </dgm:style>
  </dgm:styleLbl>
  <dgm:styleLbl name="bgAcc1">
    <dgm:scene3d>
      <a:camera prst="orthographicFront"/>
      <a:lightRig rig="threePt" dir="t">
        <a:rot lat="0" lon="0" rev="7500000"/>
      </a:lightRig>
    </dgm:scene3d>
    <dgm:sp3d z="-152400" extrusionH="63500" prstMaterial="dkEdge">
      <a:bevelT w="124450" h="16350" prst="relaxedInset"/>
      <a:contourClr>
        <a:schemeClr val="bg1"/>
      </a:contourClr>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a:rot lat="0" lon="0" rev="7500000"/>
      </a:lightRig>
    </dgm:scene3d>
    <dgm:sp3d z="152400" extrusionH="63500" prstMaterial="dkEdge">
      <a:bevelT w="120800" h="19050" prst="relaxedInset"/>
      <a:contourClr>
        <a:schemeClr val="bg1"/>
      </a:contourClr>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a:rot lat="0" lon="0" rev="7500000"/>
      </a:lightRig>
    </dgm:scene3d>
    <dgm:sp3d extrusionH="190500" prstMaterial="dkEdge">
      <a:bevelT w="120650" h="38100" prst="relaxedInset"/>
      <a:contourClr>
        <a:schemeClr val="bg1"/>
      </a:contourClr>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a:rot lat="0" lon="0" rev="7500000"/>
      </a:lightRig>
    </dgm:scene3d>
    <dgm:sp3d extrusionH="190500" prstMaterial="dkEdge">
      <a:bevelT w="120650" h="38100" prst="relaxedInset"/>
      <a:bevelB w="120650" h="57150" prst="relaxedInset"/>
      <a:contourClr>
        <a:schemeClr val="bg1"/>
      </a:contourClr>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a:rot lat="0" lon="0" rev="7500000"/>
      </a:lightRig>
    </dgm:scene3d>
    <dgm:sp3d z="-152400" extrusionH="63500" prstMaterial="matte">
      <a:bevelT w="144450" h="6350" prst="relaxedInset"/>
      <a:contourClr>
        <a:schemeClr val="bg1"/>
      </a:contourClr>
    </dgm:sp3d>
    <dgm:txPr/>
    <dgm:style>
      <a:lnRef idx="0">
        <a:scrgbClr r="0" g="0" b="0"/>
      </a:lnRef>
      <a:fillRef idx="3">
        <a:scrgbClr r="0" g="0" b="0"/>
      </a:fillRef>
      <a:effectRef idx="0">
        <a:scrgbClr r="0" g="0" b="0"/>
      </a:effectRef>
      <a:fontRef idx="minor"/>
    </dgm:style>
  </dgm:styleLbl>
  <dgm:styleLbl name="dkBgShp">
    <dgm:scene3d>
      <a:camera prst="orthographicFront"/>
      <a:lightRig rig="threePt" dir="t">
        <a:rot lat="0" lon="0" rev="7500000"/>
      </a:lightRig>
    </dgm:scene3d>
    <dgm:sp3d prstMaterial="plastic">
      <a:bevelT w="127000" h="25400" prst="relaxedInset"/>
      <a:bevelB w="88900" h="121750" prst="angle"/>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1102D275-8294-4A96-993A-92A5B49DC5B1}" type="datetimeFigureOut">
              <a:rPr lang="en-US" smtClean="0"/>
              <a:t>7/7/2022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01D98B4-408F-45D9-8765-896FCCF50A5B}" type="slidenum">
              <a:rPr lang="en-US" smtClean="0"/>
              <a:t>‹#›</a:t>
            </a:fld>
            <a:endParaRPr lang="en-US"/>
          </a:p>
        </p:txBody>
      </p:sp>
    </p:spTree>
    <p:extLst>
      <p:ext uri="{BB962C8B-B14F-4D97-AF65-F5344CB8AC3E}">
        <p14:creationId xmlns:p14="http://schemas.microsoft.com/office/powerpoint/2010/main" val="20421061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102D275-8294-4A96-993A-92A5B49DC5B1}" type="datetimeFigureOut">
              <a:rPr lang="en-US" smtClean="0"/>
              <a:t>7/7/2022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01D98B4-408F-45D9-8765-896FCCF50A5B}" type="slidenum">
              <a:rPr lang="en-US" smtClean="0"/>
              <a:t>‹#›</a:t>
            </a:fld>
            <a:endParaRPr lang="en-US"/>
          </a:p>
        </p:txBody>
      </p:sp>
    </p:spTree>
    <p:extLst>
      <p:ext uri="{BB962C8B-B14F-4D97-AF65-F5344CB8AC3E}">
        <p14:creationId xmlns:p14="http://schemas.microsoft.com/office/powerpoint/2010/main" val="116193172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102D275-8294-4A96-993A-92A5B49DC5B1}" type="datetimeFigureOut">
              <a:rPr lang="en-US" smtClean="0"/>
              <a:t>7/7/2022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01D98B4-408F-45D9-8765-896FCCF50A5B}" type="slidenum">
              <a:rPr lang="en-US" smtClean="0"/>
              <a:t>‹#›</a:t>
            </a:fld>
            <a:endParaRPr lang="en-US"/>
          </a:p>
        </p:txBody>
      </p:sp>
    </p:spTree>
    <p:extLst>
      <p:ext uri="{BB962C8B-B14F-4D97-AF65-F5344CB8AC3E}">
        <p14:creationId xmlns:p14="http://schemas.microsoft.com/office/powerpoint/2010/main" val="419028298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1102D275-8294-4A96-993A-92A5B49DC5B1}" type="datetimeFigureOut">
              <a:rPr lang="en-US" smtClean="0"/>
              <a:t>7/7/2022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A01D98B4-408F-45D9-8765-896FCCF50A5B}" type="slidenum">
              <a:rPr lang="en-US" smtClean="0"/>
              <a:t>‹#›</a:t>
            </a:fld>
            <a:endParaRPr lang="en-US"/>
          </a:p>
        </p:txBody>
      </p:sp>
    </p:spTree>
    <p:extLst>
      <p:ext uri="{BB962C8B-B14F-4D97-AF65-F5344CB8AC3E}">
        <p14:creationId xmlns:p14="http://schemas.microsoft.com/office/powerpoint/2010/main" val="76328664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1102D275-8294-4A96-993A-92A5B49DC5B1}" type="datetimeFigureOut">
              <a:rPr lang="en-US" smtClean="0"/>
              <a:t>7/7/2022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A01D98B4-408F-45D9-8765-896FCCF50A5B}" type="slidenum">
              <a:rPr lang="en-US" smtClean="0"/>
              <a:t>‹#›</a:t>
            </a:fld>
            <a:endParaRPr lang="en-US"/>
          </a:p>
        </p:txBody>
      </p:sp>
    </p:spTree>
    <p:extLst>
      <p:ext uri="{BB962C8B-B14F-4D97-AF65-F5344CB8AC3E}">
        <p14:creationId xmlns:p14="http://schemas.microsoft.com/office/powerpoint/2010/main" val="169331040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1102D275-8294-4A96-993A-92A5B49DC5B1}" type="datetimeFigureOut">
              <a:rPr lang="en-US" smtClean="0"/>
              <a:t>7/7/2022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A01D98B4-408F-45D9-8765-896FCCF50A5B}" type="slidenum">
              <a:rPr lang="en-US" smtClean="0"/>
              <a:t>‹#›</a:t>
            </a:fld>
            <a:endParaRPr lang="en-US"/>
          </a:p>
        </p:txBody>
      </p:sp>
    </p:spTree>
    <p:extLst>
      <p:ext uri="{BB962C8B-B14F-4D97-AF65-F5344CB8AC3E}">
        <p14:creationId xmlns:p14="http://schemas.microsoft.com/office/powerpoint/2010/main" val="254416426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102D275-8294-4A96-993A-92A5B49DC5B1}" type="datetimeFigureOut">
              <a:rPr lang="en-US" smtClean="0"/>
              <a:t>7/7/2022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A01D98B4-408F-45D9-8765-896FCCF50A5B}" type="slidenum">
              <a:rPr lang="en-US" smtClean="0"/>
              <a:t>‹#›</a:t>
            </a:fld>
            <a:endParaRPr lang="en-US"/>
          </a:p>
        </p:txBody>
      </p:sp>
    </p:spTree>
    <p:extLst>
      <p:ext uri="{BB962C8B-B14F-4D97-AF65-F5344CB8AC3E}">
        <p14:creationId xmlns:p14="http://schemas.microsoft.com/office/powerpoint/2010/main" val="107056923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1102D275-8294-4A96-993A-92A5B49DC5B1}" type="datetimeFigureOut">
              <a:rPr lang="en-US" smtClean="0"/>
              <a:t>7/7/2022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A01D98B4-408F-45D9-8765-896FCCF50A5B}" type="slidenum">
              <a:rPr lang="en-US" smtClean="0"/>
              <a:t>‹#›</a:t>
            </a:fld>
            <a:endParaRPr lang="en-US"/>
          </a:p>
        </p:txBody>
      </p:sp>
    </p:spTree>
    <p:extLst>
      <p:ext uri="{BB962C8B-B14F-4D97-AF65-F5344CB8AC3E}">
        <p14:creationId xmlns:p14="http://schemas.microsoft.com/office/powerpoint/2010/main" val="352150469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1102D275-8294-4A96-993A-92A5B49DC5B1}" type="datetimeFigureOut">
              <a:rPr lang="en-US" smtClean="0"/>
              <a:t>7/7/2022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A01D98B4-408F-45D9-8765-896FCCF50A5B}" type="slidenum">
              <a:rPr lang="en-US" smtClean="0"/>
              <a:t>‹#›</a:t>
            </a:fld>
            <a:endParaRPr lang="en-US"/>
          </a:p>
        </p:txBody>
      </p:sp>
    </p:spTree>
    <p:extLst>
      <p:ext uri="{BB962C8B-B14F-4D97-AF65-F5344CB8AC3E}">
        <p14:creationId xmlns:p14="http://schemas.microsoft.com/office/powerpoint/2010/main" val="134472189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102D275-8294-4A96-993A-92A5B49DC5B1}" type="datetimeFigureOut">
              <a:rPr lang="en-US" smtClean="0"/>
              <a:t>7/7/2022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01D98B4-408F-45D9-8765-896FCCF50A5B}" type="slidenum">
              <a:rPr lang="en-US" smtClean="0"/>
              <a:t>‹#›</a:t>
            </a:fld>
            <a:endParaRPr lang="en-US"/>
          </a:p>
        </p:txBody>
      </p:sp>
    </p:spTree>
    <p:extLst>
      <p:ext uri="{BB962C8B-B14F-4D97-AF65-F5344CB8AC3E}">
        <p14:creationId xmlns:p14="http://schemas.microsoft.com/office/powerpoint/2010/main" val="77913101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102D275-8294-4A96-993A-92A5B49DC5B1}" type="datetimeFigureOut">
              <a:rPr lang="en-US" smtClean="0"/>
              <a:t>7/7/2022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01D98B4-408F-45D9-8765-896FCCF50A5B}" type="slidenum">
              <a:rPr lang="en-US" smtClean="0"/>
              <a:t>‹#›</a:t>
            </a:fld>
            <a:endParaRPr lang="en-US"/>
          </a:p>
        </p:txBody>
      </p:sp>
    </p:spTree>
    <p:extLst>
      <p:ext uri="{BB962C8B-B14F-4D97-AF65-F5344CB8AC3E}">
        <p14:creationId xmlns:p14="http://schemas.microsoft.com/office/powerpoint/2010/main" val="266944969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106D7B18-8F78-4AF2-A2DC-500ACE76E21C}" type="datetimeFigureOut">
              <a:rPr lang="en-US" smtClean="0"/>
              <a:t>7/7/2022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77F2C92-AE8E-4638-BCC5-A1573BF83B82}" type="slidenum">
              <a:rPr lang="en-US" smtClean="0"/>
              <a:t>‹#›</a:t>
            </a:fld>
            <a:endParaRPr lang="en-US"/>
          </a:p>
        </p:txBody>
      </p:sp>
    </p:spTree>
    <p:extLst>
      <p:ext uri="{BB962C8B-B14F-4D97-AF65-F5344CB8AC3E}">
        <p14:creationId xmlns:p14="http://schemas.microsoft.com/office/powerpoint/2010/main" val="348128601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06D7B18-8F78-4AF2-A2DC-500ACE76E21C}" type="datetimeFigureOut">
              <a:rPr lang="en-US" smtClean="0"/>
              <a:t>7/7/2022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77F2C92-AE8E-4638-BCC5-A1573BF83B82}" type="slidenum">
              <a:rPr lang="en-US" smtClean="0"/>
              <a:t>‹#›</a:t>
            </a:fld>
            <a:endParaRPr lang="en-US"/>
          </a:p>
        </p:txBody>
      </p:sp>
    </p:spTree>
    <p:extLst>
      <p:ext uri="{BB962C8B-B14F-4D97-AF65-F5344CB8AC3E}">
        <p14:creationId xmlns:p14="http://schemas.microsoft.com/office/powerpoint/2010/main" val="38777552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06D7B18-8F78-4AF2-A2DC-500ACE76E21C}" type="datetimeFigureOut">
              <a:rPr lang="en-US" smtClean="0"/>
              <a:t>7/7/2022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77F2C92-AE8E-4638-BCC5-A1573BF83B82}" type="slidenum">
              <a:rPr lang="en-US" smtClean="0"/>
              <a:t>‹#›</a:t>
            </a:fld>
            <a:endParaRPr lang="en-US"/>
          </a:p>
        </p:txBody>
      </p:sp>
    </p:spTree>
    <p:extLst>
      <p:ext uri="{BB962C8B-B14F-4D97-AF65-F5344CB8AC3E}">
        <p14:creationId xmlns:p14="http://schemas.microsoft.com/office/powerpoint/2010/main" val="1863878809"/>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106D7B18-8F78-4AF2-A2DC-500ACE76E21C}" type="datetimeFigureOut">
              <a:rPr lang="en-US" smtClean="0"/>
              <a:t>7/7/2022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77F2C92-AE8E-4638-BCC5-A1573BF83B82}" type="slidenum">
              <a:rPr lang="en-US" smtClean="0"/>
              <a:t>‹#›</a:t>
            </a:fld>
            <a:endParaRPr lang="en-US"/>
          </a:p>
        </p:txBody>
      </p:sp>
    </p:spTree>
    <p:extLst>
      <p:ext uri="{BB962C8B-B14F-4D97-AF65-F5344CB8AC3E}">
        <p14:creationId xmlns:p14="http://schemas.microsoft.com/office/powerpoint/2010/main" val="48664501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106D7B18-8F78-4AF2-A2DC-500ACE76E21C}" type="datetimeFigureOut">
              <a:rPr lang="en-US" smtClean="0"/>
              <a:t>7/7/2022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577F2C92-AE8E-4638-BCC5-A1573BF83B82}" type="slidenum">
              <a:rPr lang="en-US" smtClean="0"/>
              <a:t>‹#›</a:t>
            </a:fld>
            <a:endParaRPr lang="en-US"/>
          </a:p>
        </p:txBody>
      </p:sp>
    </p:spTree>
    <p:extLst>
      <p:ext uri="{BB962C8B-B14F-4D97-AF65-F5344CB8AC3E}">
        <p14:creationId xmlns:p14="http://schemas.microsoft.com/office/powerpoint/2010/main" val="1061875494"/>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106D7B18-8F78-4AF2-A2DC-500ACE76E21C}" type="datetimeFigureOut">
              <a:rPr lang="en-US" smtClean="0"/>
              <a:t>7/7/2022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577F2C92-AE8E-4638-BCC5-A1573BF83B82}" type="slidenum">
              <a:rPr lang="en-US" smtClean="0"/>
              <a:t>‹#›</a:t>
            </a:fld>
            <a:endParaRPr lang="en-US"/>
          </a:p>
        </p:txBody>
      </p:sp>
    </p:spTree>
    <p:extLst>
      <p:ext uri="{BB962C8B-B14F-4D97-AF65-F5344CB8AC3E}">
        <p14:creationId xmlns:p14="http://schemas.microsoft.com/office/powerpoint/2010/main" val="3165294317"/>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06D7B18-8F78-4AF2-A2DC-500ACE76E21C}" type="datetimeFigureOut">
              <a:rPr lang="en-US" smtClean="0"/>
              <a:t>7/7/2022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577F2C92-AE8E-4638-BCC5-A1573BF83B82}" type="slidenum">
              <a:rPr lang="en-US" smtClean="0"/>
              <a:t>‹#›</a:t>
            </a:fld>
            <a:endParaRPr lang="en-US"/>
          </a:p>
        </p:txBody>
      </p:sp>
    </p:spTree>
    <p:extLst>
      <p:ext uri="{BB962C8B-B14F-4D97-AF65-F5344CB8AC3E}">
        <p14:creationId xmlns:p14="http://schemas.microsoft.com/office/powerpoint/2010/main" val="97240120"/>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106D7B18-8F78-4AF2-A2DC-500ACE76E21C}" type="datetimeFigureOut">
              <a:rPr lang="en-US" smtClean="0"/>
              <a:t>7/7/2022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77F2C92-AE8E-4638-BCC5-A1573BF83B82}" type="slidenum">
              <a:rPr lang="en-US" smtClean="0"/>
              <a:t>‹#›</a:t>
            </a:fld>
            <a:endParaRPr lang="en-US"/>
          </a:p>
        </p:txBody>
      </p:sp>
    </p:spTree>
    <p:extLst>
      <p:ext uri="{BB962C8B-B14F-4D97-AF65-F5344CB8AC3E}">
        <p14:creationId xmlns:p14="http://schemas.microsoft.com/office/powerpoint/2010/main" val="4196243340"/>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106D7B18-8F78-4AF2-A2DC-500ACE76E21C}" type="datetimeFigureOut">
              <a:rPr lang="en-US" smtClean="0"/>
              <a:t>7/7/2022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77F2C92-AE8E-4638-BCC5-A1573BF83B82}" type="slidenum">
              <a:rPr lang="en-US" smtClean="0"/>
              <a:t>‹#›</a:t>
            </a:fld>
            <a:endParaRPr lang="en-US"/>
          </a:p>
        </p:txBody>
      </p:sp>
    </p:spTree>
    <p:extLst>
      <p:ext uri="{BB962C8B-B14F-4D97-AF65-F5344CB8AC3E}">
        <p14:creationId xmlns:p14="http://schemas.microsoft.com/office/powerpoint/2010/main" val="2366266706"/>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06D7B18-8F78-4AF2-A2DC-500ACE76E21C}" type="datetimeFigureOut">
              <a:rPr lang="en-US" smtClean="0"/>
              <a:t>7/7/2022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77F2C92-AE8E-4638-BCC5-A1573BF83B82}" type="slidenum">
              <a:rPr lang="en-US" smtClean="0"/>
              <a:t>‹#›</a:t>
            </a:fld>
            <a:endParaRPr lang="en-US"/>
          </a:p>
        </p:txBody>
      </p:sp>
    </p:spTree>
    <p:extLst>
      <p:ext uri="{BB962C8B-B14F-4D97-AF65-F5344CB8AC3E}">
        <p14:creationId xmlns:p14="http://schemas.microsoft.com/office/powerpoint/2010/main" val="213836265"/>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06D7B18-8F78-4AF2-A2DC-500ACE76E21C}" type="datetimeFigureOut">
              <a:rPr lang="en-US" smtClean="0"/>
              <a:t>7/7/2022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77F2C92-AE8E-4638-BCC5-A1573BF83B82}" type="slidenum">
              <a:rPr lang="en-US" smtClean="0"/>
              <a:t>‹#›</a:t>
            </a:fld>
            <a:endParaRPr lang="en-US"/>
          </a:p>
        </p:txBody>
      </p:sp>
    </p:spTree>
    <p:extLst>
      <p:ext uri="{BB962C8B-B14F-4D97-AF65-F5344CB8AC3E}">
        <p14:creationId xmlns:p14="http://schemas.microsoft.com/office/powerpoint/2010/main" val="274155121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chemeClr val="accent6">
                <a:lumMod val="20000"/>
                <a:lumOff val="80000"/>
              </a:schemeClr>
            </a:gs>
            <a:gs pos="74000">
              <a:schemeClr val="bg1"/>
            </a:gs>
            <a:gs pos="83000">
              <a:schemeClr val="bg1"/>
            </a:gs>
            <a:gs pos="100000">
              <a:schemeClr val="accent1">
                <a:lumMod val="30000"/>
                <a:lumOff val="70000"/>
              </a:schemeClr>
            </a:gs>
          </a:gsLst>
          <a:lin ang="5400000" scaled="1"/>
          <a:tileRect/>
        </a:gra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102D275-8294-4A96-993A-92A5B49DC5B1}" type="datetimeFigureOut">
              <a:rPr lang="en-US" smtClean="0"/>
              <a:t>7/7/2022</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01D98B4-408F-45D9-8765-896FCCF50A5B}" type="slidenum">
              <a:rPr lang="en-US" smtClean="0"/>
              <a:t>‹#›</a:t>
            </a:fld>
            <a:endParaRPr lang="en-US"/>
          </a:p>
        </p:txBody>
      </p:sp>
    </p:spTree>
    <p:extLst>
      <p:ext uri="{BB962C8B-B14F-4D97-AF65-F5344CB8AC3E}">
        <p14:creationId xmlns:p14="http://schemas.microsoft.com/office/powerpoint/2010/main" val="230895821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06D7B18-8F78-4AF2-A2DC-500ACE76E21C}" type="datetimeFigureOut">
              <a:rPr lang="en-US" smtClean="0"/>
              <a:t>7/7/2022</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77F2C92-AE8E-4638-BCC5-A1573BF83B82}" type="slidenum">
              <a:rPr lang="en-US" smtClean="0"/>
              <a:t>‹#›</a:t>
            </a:fld>
            <a:endParaRPr lang="en-US"/>
          </a:p>
        </p:txBody>
      </p:sp>
    </p:spTree>
    <p:extLst>
      <p:ext uri="{BB962C8B-B14F-4D97-AF65-F5344CB8AC3E}">
        <p14:creationId xmlns:p14="http://schemas.microsoft.com/office/powerpoint/2010/main" val="1554074588"/>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fif"/><Relationship Id="rId1" Type="http://schemas.openxmlformats.org/officeDocument/2006/relationships/slideLayout" Target="../slideLayouts/slideLayout1.xml"/><Relationship Id="rId6" Type="http://schemas.openxmlformats.org/officeDocument/2006/relationships/image" Target="../media/image4.png"/><Relationship Id="rId5" Type="http://schemas.openxmlformats.org/officeDocument/2006/relationships/image" Target="../media/image3.png"/><Relationship Id="rId4" Type="http://schemas.microsoft.com/office/2007/relationships/hdphoto" Target="../media/hdphoto1.wdp"/></Relationships>
</file>

<file path=ppt/slides/_rels/slide2.xml.rels><?xml version="1.0" encoding="UTF-8" standalone="yes"?>
<Relationships xmlns="http://schemas.openxmlformats.org/package/2006/relationships"><Relationship Id="rId8" Type="http://schemas.openxmlformats.org/officeDocument/2006/relationships/image" Target="../media/image4.png"/><Relationship Id="rId3" Type="http://schemas.openxmlformats.org/officeDocument/2006/relationships/diagramLayout" Target="../diagrams/layout1.xml"/><Relationship Id="rId7" Type="http://schemas.openxmlformats.org/officeDocument/2006/relationships/image" Target="../media/image3.png"/><Relationship Id="rId2" Type="http://schemas.openxmlformats.org/officeDocument/2006/relationships/diagramData" Target="../diagrams/data1.xml"/><Relationship Id="rId1" Type="http://schemas.openxmlformats.org/officeDocument/2006/relationships/slideLayout" Target="../slideLayouts/slideLayout7.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3.xml.rels><?xml version="1.0" encoding="UTF-8" standalone="yes"?>
<Relationships xmlns="http://schemas.openxmlformats.org/package/2006/relationships"><Relationship Id="rId8" Type="http://schemas.openxmlformats.org/officeDocument/2006/relationships/diagramData" Target="../diagrams/data3.xml"/><Relationship Id="rId13" Type="http://schemas.openxmlformats.org/officeDocument/2006/relationships/image" Target="../media/image3.png"/><Relationship Id="rId3" Type="http://schemas.openxmlformats.org/officeDocument/2006/relationships/diagramData" Target="../diagrams/data2.xml"/><Relationship Id="rId7" Type="http://schemas.microsoft.com/office/2007/relationships/diagramDrawing" Target="../diagrams/drawing2.xml"/><Relationship Id="rId12" Type="http://schemas.microsoft.com/office/2007/relationships/diagramDrawing" Target="../diagrams/drawing3.xml"/><Relationship Id="rId2" Type="http://schemas.openxmlformats.org/officeDocument/2006/relationships/image" Target="../media/image5.jpg"/><Relationship Id="rId1" Type="http://schemas.openxmlformats.org/officeDocument/2006/relationships/slideLayout" Target="../slideLayouts/slideLayout7.xml"/><Relationship Id="rId6" Type="http://schemas.openxmlformats.org/officeDocument/2006/relationships/diagramColors" Target="../diagrams/colors2.xml"/><Relationship Id="rId11" Type="http://schemas.openxmlformats.org/officeDocument/2006/relationships/diagramColors" Target="../diagrams/colors3.xml"/><Relationship Id="rId5" Type="http://schemas.openxmlformats.org/officeDocument/2006/relationships/diagramQuickStyle" Target="../diagrams/quickStyle2.xml"/><Relationship Id="rId10" Type="http://schemas.openxmlformats.org/officeDocument/2006/relationships/diagramQuickStyle" Target="../diagrams/quickStyle3.xml"/><Relationship Id="rId4" Type="http://schemas.openxmlformats.org/officeDocument/2006/relationships/diagramLayout" Target="../diagrams/layout2.xml"/><Relationship Id="rId9" Type="http://schemas.openxmlformats.org/officeDocument/2006/relationships/diagramLayout" Target="../diagrams/layout3.xml"/><Relationship Id="rId14" Type="http://schemas.openxmlformats.org/officeDocument/2006/relationships/image" Target="../media/image4.png"/></Relationships>
</file>

<file path=ppt/slides/_rels/slide4.xml.rels><?xml version="1.0" encoding="UTF-8" standalone="yes"?>
<Relationships xmlns="http://schemas.openxmlformats.org/package/2006/relationships"><Relationship Id="rId8" Type="http://schemas.openxmlformats.org/officeDocument/2006/relationships/diagramLayout" Target="../diagrams/layout5.xml"/><Relationship Id="rId13" Type="http://schemas.openxmlformats.org/officeDocument/2006/relationships/image" Target="../media/image4.png"/><Relationship Id="rId3" Type="http://schemas.openxmlformats.org/officeDocument/2006/relationships/diagramLayout" Target="../diagrams/layout4.xml"/><Relationship Id="rId7" Type="http://schemas.openxmlformats.org/officeDocument/2006/relationships/diagramData" Target="../diagrams/data5.xml"/><Relationship Id="rId12" Type="http://schemas.openxmlformats.org/officeDocument/2006/relationships/image" Target="../media/image3.png"/><Relationship Id="rId2" Type="http://schemas.openxmlformats.org/officeDocument/2006/relationships/diagramData" Target="../diagrams/data4.xml"/><Relationship Id="rId1" Type="http://schemas.openxmlformats.org/officeDocument/2006/relationships/slideLayout" Target="../slideLayouts/slideLayout7.xml"/><Relationship Id="rId6" Type="http://schemas.microsoft.com/office/2007/relationships/diagramDrawing" Target="../diagrams/drawing4.xml"/><Relationship Id="rId11" Type="http://schemas.microsoft.com/office/2007/relationships/diagramDrawing" Target="../diagrams/drawing5.xml"/><Relationship Id="rId5" Type="http://schemas.openxmlformats.org/officeDocument/2006/relationships/diagramColors" Target="../diagrams/colors4.xml"/><Relationship Id="rId10" Type="http://schemas.openxmlformats.org/officeDocument/2006/relationships/diagramColors" Target="../diagrams/colors5.xml"/><Relationship Id="rId4" Type="http://schemas.openxmlformats.org/officeDocument/2006/relationships/diagramQuickStyle" Target="../diagrams/quickStyle4.xml"/><Relationship Id="rId9" Type="http://schemas.openxmlformats.org/officeDocument/2006/relationships/diagramQuickStyle" Target="../diagrams/quickStyle5.xml"/></Relationships>
</file>

<file path=ppt/slides/_rels/slide5.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7.xml"/><Relationship Id="rId5" Type="http://schemas.openxmlformats.org/officeDocument/2006/relationships/image" Target="../media/image4.png"/><Relationship Id="rId4" Type="http://schemas.openxmlformats.org/officeDocument/2006/relationships/image" Target="../media/image3.png"/></Relationships>
</file>

<file path=ppt/slides/_rels/slide6.xml.rels><?xml version="1.0" encoding="UTF-8" standalone="yes"?>
<Relationships xmlns="http://schemas.openxmlformats.org/package/2006/relationships"><Relationship Id="rId8" Type="http://schemas.openxmlformats.org/officeDocument/2006/relationships/image" Target="../media/image18.png"/><Relationship Id="rId13" Type="http://schemas.openxmlformats.org/officeDocument/2006/relationships/image" Target="../media/image29.svg"/><Relationship Id="rId3" Type="http://schemas.openxmlformats.org/officeDocument/2006/relationships/image" Target="../media/image15.png"/><Relationship Id="rId7" Type="http://schemas.openxmlformats.org/officeDocument/2006/relationships/image" Target="../media/image4.png"/><Relationship Id="rId12" Type="http://schemas.openxmlformats.org/officeDocument/2006/relationships/image" Target="../media/image20.png"/><Relationship Id="rId2" Type="http://schemas.openxmlformats.org/officeDocument/2006/relationships/image" Target="../media/image14.png"/><Relationship Id="rId1" Type="http://schemas.openxmlformats.org/officeDocument/2006/relationships/slideLayout" Target="../slideLayouts/slideLayout7.xml"/><Relationship Id="rId6" Type="http://schemas.openxmlformats.org/officeDocument/2006/relationships/image" Target="../media/image3.png"/><Relationship Id="rId11" Type="http://schemas.openxmlformats.org/officeDocument/2006/relationships/image" Target="../media/image27.svg"/><Relationship Id="rId5" Type="http://schemas.openxmlformats.org/officeDocument/2006/relationships/image" Target="../media/image17.png"/><Relationship Id="rId15" Type="http://schemas.microsoft.com/office/2007/relationships/hdphoto" Target="../media/hdphoto2.wdp"/><Relationship Id="rId10" Type="http://schemas.openxmlformats.org/officeDocument/2006/relationships/image" Target="../media/image19.png"/><Relationship Id="rId4" Type="http://schemas.openxmlformats.org/officeDocument/2006/relationships/image" Target="../media/image16.png"/><Relationship Id="rId9" Type="http://schemas.openxmlformats.org/officeDocument/2006/relationships/image" Target="../media/image25.svg"/><Relationship Id="rId14" Type="http://schemas.openxmlformats.org/officeDocument/2006/relationships/image" Target="../media/image21.png"/></Relationships>
</file>

<file path=ppt/slides/_rels/slide7.xml.rels><?xml version="1.0" encoding="UTF-8" standalone="yes"?>
<Relationships xmlns="http://schemas.openxmlformats.org/package/2006/relationships"><Relationship Id="rId8" Type="http://schemas.openxmlformats.org/officeDocument/2006/relationships/image" Target="../media/image25.png"/><Relationship Id="rId13" Type="http://schemas.openxmlformats.org/officeDocument/2006/relationships/image" Target="../media/image42.svg"/><Relationship Id="rId18" Type="http://schemas.openxmlformats.org/officeDocument/2006/relationships/image" Target="../media/image3.png"/><Relationship Id="rId3" Type="http://schemas.openxmlformats.org/officeDocument/2006/relationships/image" Target="../media/image32.svg"/><Relationship Id="rId21" Type="http://schemas.openxmlformats.org/officeDocument/2006/relationships/image" Target="../media/image48.svg"/><Relationship Id="rId7" Type="http://schemas.openxmlformats.org/officeDocument/2006/relationships/image" Target="../media/image36.svg"/><Relationship Id="rId12" Type="http://schemas.openxmlformats.org/officeDocument/2006/relationships/image" Target="../media/image27.png"/><Relationship Id="rId17" Type="http://schemas.openxmlformats.org/officeDocument/2006/relationships/image" Target="../media/image46.svg"/><Relationship Id="rId2" Type="http://schemas.openxmlformats.org/officeDocument/2006/relationships/image" Target="../media/image22.png"/><Relationship Id="rId16" Type="http://schemas.openxmlformats.org/officeDocument/2006/relationships/image" Target="../media/image29.png"/><Relationship Id="rId20" Type="http://schemas.openxmlformats.org/officeDocument/2006/relationships/image" Target="../media/image30.png"/><Relationship Id="rId1" Type="http://schemas.openxmlformats.org/officeDocument/2006/relationships/slideLayout" Target="../slideLayouts/slideLayout7.xml"/><Relationship Id="rId6" Type="http://schemas.openxmlformats.org/officeDocument/2006/relationships/image" Target="../media/image24.png"/><Relationship Id="rId11" Type="http://schemas.openxmlformats.org/officeDocument/2006/relationships/image" Target="../media/image40.svg"/><Relationship Id="rId5" Type="http://schemas.openxmlformats.org/officeDocument/2006/relationships/image" Target="../media/image34.svg"/><Relationship Id="rId15" Type="http://schemas.openxmlformats.org/officeDocument/2006/relationships/image" Target="../media/image44.svg"/><Relationship Id="rId10" Type="http://schemas.openxmlformats.org/officeDocument/2006/relationships/image" Target="../media/image26.png"/><Relationship Id="rId19" Type="http://schemas.openxmlformats.org/officeDocument/2006/relationships/image" Target="../media/image4.png"/><Relationship Id="rId4" Type="http://schemas.openxmlformats.org/officeDocument/2006/relationships/image" Target="../media/image23.png"/><Relationship Id="rId9" Type="http://schemas.openxmlformats.org/officeDocument/2006/relationships/image" Target="../media/image38.svg"/><Relationship Id="rId14" Type="http://schemas.openxmlformats.org/officeDocument/2006/relationships/image" Target="../media/image28.png"/></Relationships>
</file>

<file path=ppt/slides/_rels/slide8.xml.rels><?xml version="1.0" encoding="UTF-8" standalone="yes"?>
<Relationships xmlns="http://schemas.openxmlformats.org/package/2006/relationships"><Relationship Id="rId8" Type="http://schemas.openxmlformats.org/officeDocument/2006/relationships/image" Target="../media/image33.png"/><Relationship Id="rId13" Type="http://schemas.openxmlformats.org/officeDocument/2006/relationships/image" Target="../media/image36.png"/><Relationship Id="rId3" Type="http://schemas.openxmlformats.org/officeDocument/2006/relationships/image" Target="../media/image4.png"/><Relationship Id="rId7" Type="http://schemas.openxmlformats.org/officeDocument/2006/relationships/image" Target="../media/image52.svg"/><Relationship Id="rId12" Type="http://schemas.openxmlformats.org/officeDocument/2006/relationships/image" Target="../media/image57.svg"/><Relationship Id="rId17" Type="http://schemas.openxmlformats.org/officeDocument/2006/relationships/image" Target="../media/image38.png"/><Relationship Id="rId2" Type="http://schemas.openxmlformats.org/officeDocument/2006/relationships/image" Target="../media/image3.png"/><Relationship Id="rId16" Type="http://schemas.openxmlformats.org/officeDocument/2006/relationships/image" Target="../media/image61.svg"/><Relationship Id="rId1" Type="http://schemas.openxmlformats.org/officeDocument/2006/relationships/slideLayout" Target="../slideLayouts/slideLayout7.xml"/><Relationship Id="rId6" Type="http://schemas.openxmlformats.org/officeDocument/2006/relationships/image" Target="../media/image32.png"/><Relationship Id="rId11" Type="http://schemas.openxmlformats.org/officeDocument/2006/relationships/image" Target="../media/image35.png"/><Relationship Id="rId5" Type="http://schemas.openxmlformats.org/officeDocument/2006/relationships/image" Target="../media/image50.svg"/><Relationship Id="rId15" Type="http://schemas.openxmlformats.org/officeDocument/2006/relationships/image" Target="../media/image37.png"/><Relationship Id="rId10" Type="http://schemas.openxmlformats.org/officeDocument/2006/relationships/image" Target="../media/image55.svg"/><Relationship Id="rId4" Type="http://schemas.openxmlformats.org/officeDocument/2006/relationships/image" Target="../media/image31.png"/><Relationship Id="rId9" Type="http://schemas.openxmlformats.org/officeDocument/2006/relationships/image" Target="../media/image34.png"/><Relationship Id="rId14" Type="http://schemas.openxmlformats.org/officeDocument/2006/relationships/image" Target="../media/image59.svg"/></Relationships>
</file>

<file path=ppt/slides/_rels/slide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2" Type="http://schemas.openxmlformats.org/officeDocument/2006/relationships/image" Target="../media/image39.jfif"/><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8" Type="http://schemas.microsoft.com/office/2007/relationships/diagramDrawing" Target="../diagrams/drawing6.xml"/><Relationship Id="rId3" Type="http://schemas.openxmlformats.org/officeDocument/2006/relationships/image" Target="../media/image4.png"/><Relationship Id="rId7" Type="http://schemas.openxmlformats.org/officeDocument/2006/relationships/diagramColors" Target="../diagrams/colors6.xml"/><Relationship Id="rId2" Type="http://schemas.openxmlformats.org/officeDocument/2006/relationships/image" Target="../media/image3.png"/><Relationship Id="rId1" Type="http://schemas.openxmlformats.org/officeDocument/2006/relationships/slideLayout" Target="../slideLayouts/slideLayout7.xml"/><Relationship Id="rId6" Type="http://schemas.openxmlformats.org/officeDocument/2006/relationships/diagramQuickStyle" Target="../diagrams/quickStyle6.xml"/><Relationship Id="rId5" Type="http://schemas.openxmlformats.org/officeDocument/2006/relationships/diagramLayout" Target="../diagrams/layout6.xml"/><Relationship Id="rId4" Type="http://schemas.openxmlformats.org/officeDocument/2006/relationships/diagramData" Target="../diagrams/data6.xml"/></Relationships>
</file>

<file path=ppt/slides/_rels/slide12.xml.rels><?xml version="1.0" encoding="UTF-8" standalone="yes"?>
<Relationships xmlns="http://schemas.openxmlformats.org/package/2006/relationships"><Relationship Id="rId8" Type="http://schemas.microsoft.com/office/2007/relationships/diagramDrawing" Target="../diagrams/drawing7.xml"/><Relationship Id="rId3" Type="http://schemas.openxmlformats.org/officeDocument/2006/relationships/image" Target="../media/image4.png"/><Relationship Id="rId7" Type="http://schemas.openxmlformats.org/officeDocument/2006/relationships/diagramColors" Target="../diagrams/colors7.xml"/><Relationship Id="rId2" Type="http://schemas.openxmlformats.org/officeDocument/2006/relationships/image" Target="../media/image3.png"/><Relationship Id="rId1" Type="http://schemas.openxmlformats.org/officeDocument/2006/relationships/slideLayout" Target="../slideLayouts/slideLayout7.xml"/><Relationship Id="rId6" Type="http://schemas.openxmlformats.org/officeDocument/2006/relationships/diagramQuickStyle" Target="../diagrams/quickStyle7.xml"/><Relationship Id="rId5" Type="http://schemas.openxmlformats.org/officeDocument/2006/relationships/diagramLayout" Target="../diagrams/layout7.xml"/><Relationship Id="rId4" Type="http://schemas.openxmlformats.org/officeDocument/2006/relationships/diagramData" Target="../diagrams/data7.xml"/></Relationships>
</file>

<file path=ppt/slides/_rels/slide13.xml.rels><?xml version="1.0" encoding="UTF-8" standalone="yes"?>
<Relationships xmlns="http://schemas.openxmlformats.org/package/2006/relationships"><Relationship Id="rId3" Type="http://schemas.openxmlformats.org/officeDocument/2006/relationships/diagramLayout" Target="../diagrams/layout8.xml"/><Relationship Id="rId2" Type="http://schemas.openxmlformats.org/officeDocument/2006/relationships/diagramData" Target="../diagrams/data8.xml"/><Relationship Id="rId1" Type="http://schemas.openxmlformats.org/officeDocument/2006/relationships/slideLayout" Target="../slideLayouts/slideLayout7.xml"/><Relationship Id="rId6" Type="http://schemas.microsoft.com/office/2007/relationships/diagramDrawing" Target="../diagrams/drawing8.xml"/><Relationship Id="rId5" Type="http://schemas.openxmlformats.org/officeDocument/2006/relationships/diagramColors" Target="../diagrams/colors8.xml"/><Relationship Id="rId4" Type="http://schemas.openxmlformats.org/officeDocument/2006/relationships/diagramQuickStyle" Target="../diagrams/quickStyle8.xml"/></Relationships>
</file>

<file path=ppt/slides/_rels/slide14.xml.rels><?xml version="1.0" encoding="UTF-8" standalone="yes"?>
<Relationships xmlns="http://schemas.openxmlformats.org/package/2006/relationships"><Relationship Id="rId8" Type="http://schemas.openxmlformats.org/officeDocument/2006/relationships/image" Target="../media/image47.png"/><Relationship Id="rId3" Type="http://schemas.openxmlformats.org/officeDocument/2006/relationships/hyperlink" Target="https://www.pngall.com/world-map-png" TargetMode="External"/><Relationship Id="rId7" Type="http://schemas.openxmlformats.org/officeDocument/2006/relationships/image" Target="../media/image76.svg"/><Relationship Id="rId2" Type="http://schemas.openxmlformats.org/officeDocument/2006/relationships/image" Target="../media/image45.png"/><Relationship Id="rId1" Type="http://schemas.openxmlformats.org/officeDocument/2006/relationships/slideLayout" Target="../slideLayouts/slideLayout7.xml"/><Relationship Id="rId6" Type="http://schemas.openxmlformats.org/officeDocument/2006/relationships/image" Target="../media/image46.png"/><Relationship Id="rId5" Type="http://schemas.openxmlformats.org/officeDocument/2006/relationships/image" Target="../media/image4.png"/><Relationship Id="rId4" Type="http://schemas.openxmlformats.org/officeDocument/2006/relationships/image" Target="../media/image3.png"/><Relationship Id="rId9" Type="http://schemas.openxmlformats.org/officeDocument/2006/relationships/image" Target="../media/image78.svg"/></Relationships>
</file>

<file path=ppt/slides/_rels/slide15.xml.rels><?xml version="1.0" encoding="UTF-8" standalone="yes"?>
<Relationships xmlns="http://schemas.openxmlformats.org/package/2006/relationships"><Relationship Id="rId8" Type="http://schemas.openxmlformats.org/officeDocument/2006/relationships/image" Target="../media/image49.png"/><Relationship Id="rId3" Type="http://schemas.openxmlformats.org/officeDocument/2006/relationships/hyperlink" Target="https://www.pngall.com/world-map-png" TargetMode="External"/><Relationship Id="rId7" Type="http://schemas.openxmlformats.org/officeDocument/2006/relationships/image" Target="../media/image80.svg"/><Relationship Id="rId2" Type="http://schemas.openxmlformats.org/officeDocument/2006/relationships/image" Target="../media/image45.png"/><Relationship Id="rId1" Type="http://schemas.openxmlformats.org/officeDocument/2006/relationships/slideLayout" Target="../slideLayouts/slideLayout7.xml"/><Relationship Id="rId6" Type="http://schemas.openxmlformats.org/officeDocument/2006/relationships/image" Target="../media/image48.png"/><Relationship Id="rId5" Type="http://schemas.openxmlformats.org/officeDocument/2006/relationships/image" Target="../media/image4.png"/><Relationship Id="rId4" Type="http://schemas.openxmlformats.org/officeDocument/2006/relationships/image" Target="../media/image3.png"/><Relationship Id="rId9" Type="http://schemas.openxmlformats.org/officeDocument/2006/relationships/image" Target="../media/image82.svg"/></Relationships>
</file>

<file path=ppt/slides/_rels/slide1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png"/><Relationship Id="rId1" Type="http://schemas.openxmlformats.org/officeDocument/2006/relationships/slideLayout" Target="../slideLayouts/slideLayout7.xml"/><Relationship Id="rId6" Type="http://schemas.openxmlformats.org/officeDocument/2006/relationships/chart" Target="../charts/chart3.xml"/><Relationship Id="rId5" Type="http://schemas.openxmlformats.org/officeDocument/2006/relationships/chart" Target="../charts/chart2.xml"/><Relationship Id="rId4" Type="http://schemas.openxmlformats.org/officeDocument/2006/relationships/chart" Target="../charts/chart1.xml"/></Relationships>
</file>

<file path=ppt/slides/_rels/slide17.xml.rels><?xml version="1.0" encoding="UTF-8" standalone="yes"?>
<Relationships xmlns="http://schemas.openxmlformats.org/package/2006/relationships"><Relationship Id="rId8" Type="http://schemas.openxmlformats.org/officeDocument/2006/relationships/image" Target="../media/image77.png"/><Relationship Id="rId3" Type="http://schemas.openxmlformats.org/officeDocument/2006/relationships/image" Target="../media/image4.png"/><Relationship Id="rId7" Type="http://schemas.openxmlformats.org/officeDocument/2006/relationships/image" Target="../media/image76.png"/><Relationship Id="rId2" Type="http://schemas.openxmlformats.org/officeDocument/2006/relationships/image" Target="../media/image3.png"/><Relationship Id="rId1" Type="http://schemas.openxmlformats.org/officeDocument/2006/relationships/slideLayout" Target="../slideLayouts/slideLayout7.xml"/><Relationship Id="rId6" Type="http://schemas.openxmlformats.org/officeDocument/2006/relationships/image" Target="../media/image75.png"/><Relationship Id="rId11" Type="http://schemas.openxmlformats.org/officeDocument/2006/relationships/chart" Target="../charts/chart5.xml"/><Relationship Id="rId5" Type="http://schemas.openxmlformats.org/officeDocument/2006/relationships/image" Target="../media/image74.png"/><Relationship Id="rId10" Type="http://schemas.openxmlformats.org/officeDocument/2006/relationships/image" Target="../media/image79.png"/><Relationship Id="rId4" Type="http://schemas.openxmlformats.org/officeDocument/2006/relationships/chart" Target="../charts/chart4.xml"/><Relationship Id="rId9" Type="http://schemas.openxmlformats.org/officeDocument/2006/relationships/image" Target="../media/image78.png"/></Relationships>
</file>

<file path=ppt/slides/_rels/slide18.xml.rels><?xml version="1.0" encoding="UTF-8" standalone="yes"?>
<Relationships xmlns="http://schemas.openxmlformats.org/package/2006/relationships"><Relationship Id="rId3" Type="http://schemas.microsoft.com/office/2007/relationships/hdphoto" Target="../media/hdphoto3.wdp"/><Relationship Id="rId7" Type="http://schemas.openxmlformats.org/officeDocument/2006/relationships/image" Target="../media/image4.png"/><Relationship Id="rId2" Type="http://schemas.openxmlformats.org/officeDocument/2006/relationships/image" Target="../media/image82.png"/><Relationship Id="rId1" Type="http://schemas.openxmlformats.org/officeDocument/2006/relationships/slideLayout" Target="../slideLayouts/slideLayout7.xml"/><Relationship Id="rId6" Type="http://schemas.openxmlformats.org/officeDocument/2006/relationships/image" Target="../media/image3.png"/><Relationship Id="rId5" Type="http://schemas.microsoft.com/office/2007/relationships/hdphoto" Target="../media/hdphoto4.wdp"/><Relationship Id="rId4" Type="http://schemas.openxmlformats.org/officeDocument/2006/relationships/image" Target="../media/image83.png"/></Relationships>
</file>

<file path=ppt/slides/_rels/slide19.xml.rels><?xml version="1.0" encoding="UTF-8" standalone="yes"?>
<Relationships xmlns="http://schemas.openxmlformats.org/package/2006/relationships"><Relationship Id="rId8" Type="http://schemas.openxmlformats.org/officeDocument/2006/relationships/image" Target="../media/image3.png"/><Relationship Id="rId3" Type="http://schemas.openxmlformats.org/officeDocument/2006/relationships/image" Target="../media/image85.png"/><Relationship Id="rId7" Type="http://schemas.openxmlformats.org/officeDocument/2006/relationships/image" Target="../media/image89.png"/><Relationship Id="rId2" Type="http://schemas.openxmlformats.org/officeDocument/2006/relationships/image" Target="../media/image84.png"/><Relationship Id="rId1" Type="http://schemas.openxmlformats.org/officeDocument/2006/relationships/slideLayout" Target="../slideLayouts/slideLayout18.xml"/><Relationship Id="rId6" Type="http://schemas.openxmlformats.org/officeDocument/2006/relationships/image" Target="../media/image88.png"/><Relationship Id="rId5" Type="http://schemas.openxmlformats.org/officeDocument/2006/relationships/image" Target="../media/image87.png"/><Relationship Id="rId4" Type="http://schemas.openxmlformats.org/officeDocument/2006/relationships/image" Target="../media/image86.png"/><Relationship Id="rId9" Type="http://schemas.openxmlformats.org/officeDocument/2006/relationships/image" Target="../media/image4.png"/></Relationships>
</file>

<file path=ppt/slides/_rels/slide20.xml.rels><?xml version="1.0" encoding="UTF-8" standalone="yes"?>
<Relationships xmlns="http://schemas.openxmlformats.org/package/2006/relationships"><Relationship Id="rId8" Type="http://schemas.openxmlformats.org/officeDocument/2006/relationships/image" Target="../media/image93.png"/><Relationship Id="rId3" Type="http://schemas.openxmlformats.org/officeDocument/2006/relationships/image" Target="../media/image4.png"/><Relationship Id="rId7" Type="http://schemas.openxmlformats.org/officeDocument/2006/relationships/image" Target="../media/image92.png"/><Relationship Id="rId12" Type="http://schemas.microsoft.com/office/2007/relationships/hdphoto" Target="../media/hdphoto5.wdp"/><Relationship Id="rId2" Type="http://schemas.openxmlformats.org/officeDocument/2006/relationships/image" Target="../media/image3.png"/><Relationship Id="rId1" Type="http://schemas.openxmlformats.org/officeDocument/2006/relationships/slideLayout" Target="../slideLayouts/slideLayout7.xml"/><Relationship Id="rId6" Type="http://schemas.openxmlformats.org/officeDocument/2006/relationships/chart" Target="../charts/chart7.xml"/><Relationship Id="rId11" Type="http://schemas.openxmlformats.org/officeDocument/2006/relationships/image" Target="../media/image96.png"/><Relationship Id="rId5" Type="http://schemas.openxmlformats.org/officeDocument/2006/relationships/chart" Target="../charts/chart6.xml"/><Relationship Id="rId10" Type="http://schemas.openxmlformats.org/officeDocument/2006/relationships/image" Target="../media/image95.png"/><Relationship Id="rId4" Type="http://schemas.openxmlformats.org/officeDocument/2006/relationships/image" Target="../media/image90.jpg"/><Relationship Id="rId9" Type="http://schemas.openxmlformats.org/officeDocument/2006/relationships/image" Target="../media/image94.png"/></Relationships>
</file>

<file path=ppt/slides/_rels/slide21.xml.rels><?xml version="1.0" encoding="UTF-8" standalone="yes"?>
<Relationships xmlns="http://schemas.openxmlformats.org/package/2006/relationships"><Relationship Id="rId8" Type="http://schemas.openxmlformats.org/officeDocument/2006/relationships/chart" Target="../charts/chart9.xml"/><Relationship Id="rId3" Type="http://schemas.openxmlformats.org/officeDocument/2006/relationships/image" Target="../media/image4.png"/><Relationship Id="rId7" Type="http://schemas.microsoft.com/office/2007/relationships/hdphoto" Target="../media/hdphoto6.wdp"/><Relationship Id="rId2" Type="http://schemas.openxmlformats.org/officeDocument/2006/relationships/image" Target="../media/image3.png"/><Relationship Id="rId1" Type="http://schemas.openxmlformats.org/officeDocument/2006/relationships/slideLayout" Target="../slideLayouts/slideLayout7.xml"/><Relationship Id="rId6" Type="http://schemas.openxmlformats.org/officeDocument/2006/relationships/image" Target="../media/image104.png"/><Relationship Id="rId5" Type="http://schemas.openxmlformats.org/officeDocument/2006/relationships/image" Target="../media/image103.png"/><Relationship Id="rId4" Type="http://schemas.openxmlformats.org/officeDocument/2006/relationships/chart" Target="../charts/chart8.xml"/></Relationships>
</file>

<file path=ppt/slides/_rels/slide2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7.xml"/><Relationship Id="rId6" Type="http://schemas.openxmlformats.org/officeDocument/2006/relationships/chart" Target="../charts/chart11.xml"/><Relationship Id="rId5" Type="http://schemas.openxmlformats.org/officeDocument/2006/relationships/image" Target="../media/image106.png"/><Relationship Id="rId4" Type="http://schemas.openxmlformats.org/officeDocument/2006/relationships/chart" Target="../charts/chart10.xml"/></Relationships>
</file>

<file path=ppt/slides/_rels/slide23.xml.rels><?xml version="1.0" encoding="UTF-8" standalone="yes"?>
<Relationships xmlns="http://schemas.openxmlformats.org/package/2006/relationships"><Relationship Id="rId3" Type="http://schemas.openxmlformats.org/officeDocument/2006/relationships/image" Target="../media/image4.png"/><Relationship Id="rId7" Type="http://schemas.openxmlformats.org/officeDocument/2006/relationships/image" Target="../media/image112.jfif"/><Relationship Id="rId2" Type="http://schemas.openxmlformats.org/officeDocument/2006/relationships/image" Target="../media/image3.png"/><Relationship Id="rId1" Type="http://schemas.openxmlformats.org/officeDocument/2006/relationships/slideLayout" Target="../slideLayouts/slideLayout7.xml"/><Relationship Id="rId6" Type="http://schemas.openxmlformats.org/officeDocument/2006/relationships/chart" Target="../charts/chart13.xml"/><Relationship Id="rId5" Type="http://schemas.openxmlformats.org/officeDocument/2006/relationships/image" Target="../media/image111.png"/><Relationship Id="rId4" Type="http://schemas.openxmlformats.org/officeDocument/2006/relationships/chart" Target="../charts/chart12.xml"/></Relationships>
</file>

<file path=ppt/slides/_rels/slide24.xml.rels><?xml version="1.0" encoding="UTF-8" standalone="yes"?>
<Relationships xmlns="http://schemas.openxmlformats.org/package/2006/relationships"><Relationship Id="rId3" Type="http://schemas.openxmlformats.org/officeDocument/2006/relationships/image" Target="../media/image4.png"/><Relationship Id="rId7" Type="http://schemas.openxmlformats.org/officeDocument/2006/relationships/chart" Target="../charts/chart15.xml"/><Relationship Id="rId2" Type="http://schemas.openxmlformats.org/officeDocument/2006/relationships/image" Target="../media/image3.png"/><Relationship Id="rId1" Type="http://schemas.openxmlformats.org/officeDocument/2006/relationships/slideLayout" Target="../slideLayouts/slideLayout7.xml"/><Relationship Id="rId6" Type="http://schemas.openxmlformats.org/officeDocument/2006/relationships/image" Target="../media/image111.png"/><Relationship Id="rId5" Type="http://schemas.openxmlformats.org/officeDocument/2006/relationships/image" Target="../media/image112.jfif"/><Relationship Id="rId4" Type="http://schemas.openxmlformats.org/officeDocument/2006/relationships/chart" Target="../charts/chart14.xml"/></Relationships>
</file>

<file path=ppt/slides/_rels/slide25.xml.rels><?xml version="1.0" encoding="UTF-8" standalone="yes"?>
<Relationships xmlns="http://schemas.openxmlformats.org/package/2006/relationships"><Relationship Id="rId3" Type="http://schemas.openxmlformats.org/officeDocument/2006/relationships/image" Target="../media/image4.png"/><Relationship Id="rId7" Type="http://schemas.openxmlformats.org/officeDocument/2006/relationships/image" Target="../media/image115.png"/><Relationship Id="rId2" Type="http://schemas.openxmlformats.org/officeDocument/2006/relationships/image" Target="../media/image3.png"/><Relationship Id="rId1" Type="http://schemas.openxmlformats.org/officeDocument/2006/relationships/slideLayout" Target="../slideLayouts/slideLayout7.xml"/><Relationship Id="rId6" Type="http://schemas.openxmlformats.org/officeDocument/2006/relationships/image" Target="../media/image148.svg"/><Relationship Id="rId5" Type="http://schemas.openxmlformats.org/officeDocument/2006/relationships/image" Target="../media/image114.png"/><Relationship Id="rId4" Type="http://schemas.openxmlformats.org/officeDocument/2006/relationships/image" Target="../media/image113.png"/></Relationships>
</file>

<file path=ppt/slides/_rels/slide26.xml.rels><?xml version="1.0" encoding="UTF-8" standalone="yes"?>
<Relationships xmlns="http://schemas.openxmlformats.org/package/2006/relationships"><Relationship Id="rId8" Type="http://schemas.openxmlformats.org/officeDocument/2006/relationships/chart" Target="../charts/chart17.xml"/><Relationship Id="rId3" Type="http://schemas.openxmlformats.org/officeDocument/2006/relationships/image" Target="../media/image4.png"/><Relationship Id="rId7" Type="http://schemas.openxmlformats.org/officeDocument/2006/relationships/image" Target="../media/image151.svg"/><Relationship Id="rId2" Type="http://schemas.openxmlformats.org/officeDocument/2006/relationships/image" Target="../media/image3.png"/><Relationship Id="rId1" Type="http://schemas.openxmlformats.org/officeDocument/2006/relationships/slideLayout" Target="../slideLayouts/slideLayout7.xml"/><Relationship Id="rId6" Type="http://schemas.openxmlformats.org/officeDocument/2006/relationships/image" Target="../media/image116.png"/><Relationship Id="rId5" Type="http://schemas.openxmlformats.org/officeDocument/2006/relationships/image" Target="../media/image112.jfif"/><Relationship Id="rId10" Type="http://schemas.microsoft.com/office/2007/relationships/hdphoto" Target="../media/hdphoto7.wdp"/><Relationship Id="rId4" Type="http://schemas.openxmlformats.org/officeDocument/2006/relationships/chart" Target="../charts/chart16.xml"/><Relationship Id="rId9" Type="http://schemas.openxmlformats.org/officeDocument/2006/relationships/image" Target="../media/image117.png"/></Relationships>
</file>

<file path=ppt/slides/_rels/slide27.xml.rels><?xml version="1.0" encoding="UTF-8" standalone="yes"?>
<Relationships xmlns="http://schemas.openxmlformats.org/package/2006/relationships"><Relationship Id="rId8" Type="http://schemas.openxmlformats.org/officeDocument/2006/relationships/chart" Target="../charts/chart19.xml"/><Relationship Id="rId3" Type="http://schemas.openxmlformats.org/officeDocument/2006/relationships/image" Target="../media/image4.png"/><Relationship Id="rId7" Type="http://schemas.openxmlformats.org/officeDocument/2006/relationships/image" Target="../media/image154.svg"/><Relationship Id="rId2" Type="http://schemas.openxmlformats.org/officeDocument/2006/relationships/image" Target="../media/image3.png"/><Relationship Id="rId1" Type="http://schemas.openxmlformats.org/officeDocument/2006/relationships/slideLayout" Target="../slideLayouts/slideLayout7.xml"/><Relationship Id="rId6" Type="http://schemas.openxmlformats.org/officeDocument/2006/relationships/image" Target="../media/image118.png"/><Relationship Id="rId5" Type="http://schemas.openxmlformats.org/officeDocument/2006/relationships/image" Target="../media/image112.jfif"/><Relationship Id="rId4" Type="http://schemas.openxmlformats.org/officeDocument/2006/relationships/chart" Target="../charts/chart18.xml"/></Relationships>
</file>

<file path=ppt/slides/_rels/slide28.xml.rels><?xml version="1.0" encoding="UTF-8" standalone="yes"?>
<Relationships xmlns="http://schemas.openxmlformats.org/package/2006/relationships"><Relationship Id="rId8" Type="http://schemas.openxmlformats.org/officeDocument/2006/relationships/image" Target="../media/image120.png"/><Relationship Id="rId13" Type="http://schemas.openxmlformats.org/officeDocument/2006/relationships/chart" Target="../charts/chart26.xml"/><Relationship Id="rId3" Type="http://schemas.openxmlformats.org/officeDocument/2006/relationships/image" Target="../media/image4.png"/><Relationship Id="rId7" Type="http://schemas.openxmlformats.org/officeDocument/2006/relationships/chart" Target="../charts/chart21.xml"/><Relationship Id="rId12" Type="http://schemas.openxmlformats.org/officeDocument/2006/relationships/chart" Target="../charts/chart25.xml"/><Relationship Id="rId17" Type="http://schemas.openxmlformats.org/officeDocument/2006/relationships/chart" Target="../charts/chart29.xml"/><Relationship Id="rId2" Type="http://schemas.openxmlformats.org/officeDocument/2006/relationships/image" Target="../media/image3.png"/><Relationship Id="rId16" Type="http://schemas.openxmlformats.org/officeDocument/2006/relationships/image" Target="../media/image121.jpeg"/><Relationship Id="rId1" Type="http://schemas.openxmlformats.org/officeDocument/2006/relationships/slideLayout" Target="../slideLayouts/slideLayout7.xml"/><Relationship Id="rId6" Type="http://schemas.openxmlformats.org/officeDocument/2006/relationships/image" Target="../media/image119.jpeg"/><Relationship Id="rId11" Type="http://schemas.openxmlformats.org/officeDocument/2006/relationships/chart" Target="../charts/chart24.xml"/><Relationship Id="rId5" Type="http://schemas.openxmlformats.org/officeDocument/2006/relationships/image" Target="../media/image112.jfif"/><Relationship Id="rId15" Type="http://schemas.openxmlformats.org/officeDocument/2006/relationships/chart" Target="../charts/chart28.xml"/><Relationship Id="rId10" Type="http://schemas.openxmlformats.org/officeDocument/2006/relationships/chart" Target="../charts/chart23.xml"/><Relationship Id="rId4" Type="http://schemas.openxmlformats.org/officeDocument/2006/relationships/chart" Target="../charts/chart20.xml"/><Relationship Id="rId9" Type="http://schemas.openxmlformats.org/officeDocument/2006/relationships/chart" Target="../charts/chart22.xml"/><Relationship Id="rId14" Type="http://schemas.openxmlformats.org/officeDocument/2006/relationships/chart" Target="../charts/chart27.xml"/></Relationships>
</file>

<file path=ppt/slides/_rels/slide2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7.xml"/><Relationship Id="rId5" Type="http://schemas.openxmlformats.org/officeDocument/2006/relationships/image" Target="../media/image123.png"/><Relationship Id="rId4" Type="http://schemas.openxmlformats.org/officeDocument/2006/relationships/image" Target="../media/image122.png"/></Relationships>
</file>

<file path=ppt/slides/_rels/slide3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7.xml"/><Relationship Id="rId5" Type="http://schemas.openxmlformats.org/officeDocument/2006/relationships/image" Target="../media/image123.png"/><Relationship Id="rId4" Type="http://schemas.openxmlformats.org/officeDocument/2006/relationships/image" Target="../media/image122.png"/></Relationships>
</file>

<file path=ppt/slides/_rels/slide31.xml.rels><?xml version="1.0" encoding="UTF-8" standalone="yes"?>
<Relationships xmlns="http://schemas.openxmlformats.org/package/2006/relationships"><Relationship Id="rId3" Type="http://schemas.openxmlformats.org/officeDocument/2006/relationships/image" Target="../media/image124.png"/><Relationship Id="rId7" Type="http://schemas.openxmlformats.org/officeDocument/2006/relationships/chart" Target="../charts/chart31.xml"/><Relationship Id="rId2" Type="http://schemas.openxmlformats.org/officeDocument/2006/relationships/chart" Target="../charts/chart30.xml"/><Relationship Id="rId1" Type="http://schemas.openxmlformats.org/officeDocument/2006/relationships/slideLayout" Target="../slideLayouts/slideLayout7.xml"/><Relationship Id="rId6" Type="http://schemas.openxmlformats.org/officeDocument/2006/relationships/image" Target="../media/image4.png"/><Relationship Id="rId5" Type="http://schemas.openxmlformats.org/officeDocument/2006/relationships/image" Target="../media/image3.png"/><Relationship Id="rId4" Type="http://schemas.microsoft.com/office/2007/relationships/hdphoto" Target="../media/hdphoto8.wdp"/></Relationships>
</file>

<file path=ppt/slides/_rels/slide32.xml.rels><?xml version="1.0" encoding="UTF-8" standalone="yes"?>
<Relationships xmlns="http://schemas.openxmlformats.org/package/2006/relationships"><Relationship Id="rId8" Type="http://schemas.openxmlformats.org/officeDocument/2006/relationships/image" Target="../media/image132.png"/><Relationship Id="rId3" Type="http://schemas.openxmlformats.org/officeDocument/2006/relationships/image" Target="../media/image4.png"/><Relationship Id="rId7" Type="http://schemas.openxmlformats.org/officeDocument/2006/relationships/chart" Target="../charts/chart33.xml"/><Relationship Id="rId2" Type="http://schemas.openxmlformats.org/officeDocument/2006/relationships/image" Target="../media/image3.png"/><Relationship Id="rId1" Type="http://schemas.openxmlformats.org/officeDocument/2006/relationships/slideLayout" Target="../slideLayouts/slideLayout7.xml"/><Relationship Id="rId6" Type="http://schemas.openxmlformats.org/officeDocument/2006/relationships/image" Target="../media/image131.jpg"/><Relationship Id="rId5" Type="http://schemas.openxmlformats.org/officeDocument/2006/relationships/image" Target="../media/image112.jfif"/><Relationship Id="rId4" Type="http://schemas.openxmlformats.org/officeDocument/2006/relationships/chart" Target="../charts/chart32.xml"/><Relationship Id="rId9" Type="http://schemas.openxmlformats.org/officeDocument/2006/relationships/image" Target="../media/image169.svg"/></Relationships>
</file>

<file path=ppt/slides/_rels/slide3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chart" Target="../charts/chart34.xml"/><Relationship Id="rId1" Type="http://schemas.openxmlformats.org/officeDocument/2006/relationships/slideLayout" Target="../slideLayouts/slideLayout7.xml"/><Relationship Id="rId5" Type="http://schemas.openxmlformats.org/officeDocument/2006/relationships/chart" Target="../charts/chart35.xml"/><Relationship Id="rId4" Type="http://schemas.openxmlformats.org/officeDocument/2006/relationships/image" Target="../media/image4.png"/></Relationships>
</file>

<file path=ppt/slides/_rels/slide34.xml.rels><?xml version="1.0" encoding="UTF-8" standalone="yes"?>
<Relationships xmlns="http://schemas.openxmlformats.org/package/2006/relationships"><Relationship Id="rId13" Type="http://schemas.openxmlformats.org/officeDocument/2006/relationships/diagramLayout" Target="../diagrams/layout11.xml"/><Relationship Id="rId18" Type="http://schemas.openxmlformats.org/officeDocument/2006/relationships/diagramLayout" Target="../diagrams/layout12.xml"/><Relationship Id="rId26" Type="http://schemas.microsoft.com/office/2007/relationships/diagramDrawing" Target="../diagrams/drawing13.xml"/><Relationship Id="rId21" Type="http://schemas.microsoft.com/office/2007/relationships/diagramDrawing" Target="../diagrams/drawing12.xml"/><Relationship Id="rId34" Type="http://schemas.openxmlformats.org/officeDocument/2006/relationships/image" Target="../media/image142.jpeg"/><Relationship Id="rId7" Type="http://schemas.openxmlformats.org/officeDocument/2006/relationships/diagramData" Target="../diagrams/data10.xml"/><Relationship Id="rId12" Type="http://schemas.openxmlformats.org/officeDocument/2006/relationships/diagramData" Target="../diagrams/data11.xml"/><Relationship Id="rId17" Type="http://schemas.openxmlformats.org/officeDocument/2006/relationships/diagramData" Target="../diagrams/data12.xml"/><Relationship Id="rId25" Type="http://schemas.openxmlformats.org/officeDocument/2006/relationships/diagramColors" Target="../diagrams/colors13.xml"/><Relationship Id="rId33" Type="http://schemas.openxmlformats.org/officeDocument/2006/relationships/image" Target="../media/image141.jpeg"/><Relationship Id="rId38" Type="http://schemas.microsoft.com/office/2007/relationships/hdphoto" Target="../media/hdphoto9.wdp"/><Relationship Id="rId2" Type="http://schemas.openxmlformats.org/officeDocument/2006/relationships/diagramData" Target="../diagrams/data9.xml"/><Relationship Id="rId16" Type="http://schemas.microsoft.com/office/2007/relationships/diagramDrawing" Target="../diagrams/drawing11.xml"/><Relationship Id="rId20" Type="http://schemas.openxmlformats.org/officeDocument/2006/relationships/diagramColors" Target="../diagrams/colors12.xml"/><Relationship Id="rId29" Type="http://schemas.openxmlformats.org/officeDocument/2006/relationships/diagramQuickStyle" Target="../diagrams/quickStyle14.xml"/><Relationship Id="rId1" Type="http://schemas.openxmlformats.org/officeDocument/2006/relationships/slideLayout" Target="../slideLayouts/slideLayout7.xml"/><Relationship Id="rId6" Type="http://schemas.microsoft.com/office/2007/relationships/diagramDrawing" Target="../diagrams/drawing9.xml"/><Relationship Id="rId11" Type="http://schemas.microsoft.com/office/2007/relationships/diagramDrawing" Target="../diagrams/drawing10.xml"/><Relationship Id="rId24" Type="http://schemas.openxmlformats.org/officeDocument/2006/relationships/diagramQuickStyle" Target="../diagrams/quickStyle13.xml"/><Relationship Id="rId32" Type="http://schemas.openxmlformats.org/officeDocument/2006/relationships/image" Target="../media/image140.png"/><Relationship Id="rId37" Type="http://schemas.openxmlformats.org/officeDocument/2006/relationships/image" Target="../media/image145.png"/><Relationship Id="rId5" Type="http://schemas.openxmlformats.org/officeDocument/2006/relationships/diagramColors" Target="../diagrams/colors9.xml"/><Relationship Id="rId15" Type="http://schemas.openxmlformats.org/officeDocument/2006/relationships/diagramColors" Target="../diagrams/colors11.xml"/><Relationship Id="rId23" Type="http://schemas.openxmlformats.org/officeDocument/2006/relationships/diagramLayout" Target="../diagrams/layout13.xml"/><Relationship Id="rId28" Type="http://schemas.openxmlformats.org/officeDocument/2006/relationships/diagramLayout" Target="../diagrams/layout14.xml"/><Relationship Id="rId36" Type="http://schemas.openxmlformats.org/officeDocument/2006/relationships/image" Target="../media/image144.jpeg"/><Relationship Id="rId10" Type="http://schemas.openxmlformats.org/officeDocument/2006/relationships/diagramColors" Target="../diagrams/colors10.xml"/><Relationship Id="rId19" Type="http://schemas.openxmlformats.org/officeDocument/2006/relationships/diagramQuickStyle" Target="../diagrams/quickStyle12.xml"/><Relationship Id="rId31" Type="http://schemas.microsoft.com/office/2007/relationships/diagramDrawing" Target="../diagrams/drawing14.xml"/><Relationship Id="rId4" Type="http://schemas.openxmlformats.org/officeDocument/2006/relationships/diagramQuickStyle" Target="../diagrams/quickStyle9.xml"/><Relationship Id="rId9" Type="http://schemas.openxmlformats.org/officeDocument/2006/relationships/diagramQuickStyle" Target="../diagrams/quickStyle10.xml"/><Relationship Id="rId14" Type="http://schemas.openxmlformats.org/officeDocument/2006/relationships/diagramQuickStyle" Target="../diagrams/quickStyle11.xml"/><Relationship Id="rId22" Type="http://schemas.openxmlformats.org/officeDocument/2006/relationships/diagramData" Target="../diagrams/data13.xml"/><Relationship Id="rId27" Type="http://schemas.openxmlformats.org/officeDocument/2006/relationships/diagramData" Target="../diagrams/data14.xml"/><Relationship Id="rId30" Type="http://schemas.openxmlformats.org/officeDocument/2006/relationships/diagramColors" Target="../diagrams/colors14.xml"/><Relationship Id="rId35" Type="http://schemas.openxmlformats.org/officeDocument/2006/relationships/image" Target="../media/image143.jpeg"/><Relationship Id="rId8" Type="http://schemas.openxmlformats.org/officeDocument/2006/relationships/diagramLayout" Target="../diagrams/layout10.xml"/><Relationship Id="rId3" Type="http://schemas.openxmlformats.org/officeDocument/2006/relationships/diagramLayout" Target="../diagrams/layout9.xml"/></Relationships>
</file>

<file path=ppt/slides/_rels/slide35.xml.rels><?xml version="1.0" encoding="UTF-8" standalone="yes"?>
<Relationships xmlns="http://schemas.openxmlformats.org/package/2006/relationships"><Relationship Id="rId13" Type="http://schemas.openxmlformats.org/officeDocument/2006/relationships/diagramLayout" Target="../diagrams/layout17.xml"/><Relationship Id="rId18" Type="http://schemas.openxmlformats.org/officeDocument/2006/relationships/diagramLayout" Target="../diagrams/layout18.xml"/><Relationship Id="rId26" Type="http://schemas.microsoft.com/office/2007/relationships/diagramDrawing" Target="../diagrams/drawing19.xml"/><Relationship Id="rId39" Type="http://schemas.openxmlformats.org/officeDocument/2006/relationships/diagramQuickStyle" Target="../diagrams/quickStyle22.xml"/><Relationship Id="rId21" Type="http://schemas.microsoft.com/office/2007/relationships/diagramDrawing" Target="../diagrams/drawing18.xml"/><Relationship Id="rId34" Type="http://schemas.openxmlformats.org/officeDocument/2006/relationships/diagramQuickStyle" Target="../diagrams/quickStyle21.xml"/><Relationship Id="rId42" Type="http://schemas.openxmlformats.org/officeDocument/2006/relationships/diagramData" Target="../diagrams/data23.xml"/><Relationship Id="rId47" Type="http://schemas.openxmlformats.org/officeDocument/2006/relationships/image" Target="../media/image146.png"/><Relationship Id="rId50" Type="http://schemas.openxmlformats.org/officeDocument/2006/relationships/image" Target="../media/image148.png"/><Relationship Id="rId7" Type="http://schemas.openxmlformats.org/officeDocument/2006/relationships/diagramData" Target="../diagrams/data16.xml"/><Relationship Id="rId2" Type="http://schemas.openxmlformats.org/officeDocument/2006/relationships/diagramData" Target="../diagrams/data15.xml"/><Relationship Id="rId16" Type="http://schemas.microsoft.com/office/2007/relationships/diagramDrawing" Target="../diagrams/drawing17.xml"/><Relationship Id="rId29" Type="http://schemas.openxmlformats.org/officeDocument/2006/relationships/diagramQuickStyle" Target="../diagrams/quickStyle20.xml"/><Relationship Id="rId11" Type="http://schemas.microsoft.com/office/2007/relationships/diagramDrawing" Target="../diagrams/drawing16.xml"/><Relationship Id="rId24" Type="http://schemas.openxmlformats.org/officeDocument/2006/relationships/diagramQuickStyle" Target="../diagrams/quickStyle19.xml"/><Relationship Id="rId32" Type="http://schemas.openxmlformats.org/officeDocument/2006/relationships/diagramData" Target="../diagrams/data21.xml"/><Relationship Id="rId37" Type="http://schemas.openxmlformats.org/officeDocument/2006/relationships/diagramData" Target="../diagrams/data22.xml"/><Relationship Id="rId40" Type="http://schemas.openxmlformats.org/officeDocument/2006/relationships/diagramColors" Target="../diagrams/colors22.xml"/><Relationship Id="rId45" Type="http://schemas.openxmlformats.org/officeDocument/2006/relationships/diagramColors" Target="../diagrams/colors23.xml"/><Relationship Id="rId5" Type="http://schemas.openxmlformats.org/officeDocument/2006/relationships/diagramColors" Target="../diagrams/colors15.xml"/><Relationship Id="rId15" Type="http://schemas.openxmlformats.org/officeDocument/2006/relationships/diagramColors" Target="../diagrams/colors17.xml"/><Relationship Id="rId23" Type="http://schemas.openxmlformats.org/officeDocument/2006/relationships/diagramLayout" Target="../diagrams/layout19.xml"/><Relationship Id="rId28" Type="http://schemas.openxmlformats.org/officeDocument/2006/relationships/diagramLayout" Target="../diagrams/layout20.xml"/><Relationship Id="rId36" Type="http://schemas.microsoft.com/office/2007/relationships/diagramDrawing" Target="../diagrams/drawing21.xml"/><Relationship Id="rId49" Type="http://schemas.openxmlformats.org/officeDocument/2006/relationships/image" Target="../media/image147.png"/><Relationship Id="rId10" Type="http://schemas.openxmlformats.org/officeDocument/2006/relationships/diagramColors" Target="../diagrams/colors16.xml"/><Relationship Id="rId19" Type="http://schemas.openxmlformats.org/officeDocument/2006/relationships/diagramQuickStyle" Target="../diagrams/quickStyle18.xml"/><Relationship Id="rId31" Type="http://schemas.microsoft.com/office/2007/relationships/diagramDrawing" Target="../diagrams/drawing20.xml"/><Relationship Id="rId44" Type="http://schemas.openxmlformats.org/officeDocument/2006/relationships/diagramQuickStyle" Target="../diagrams/quickStyle23.xml"/><Relationship Id="rId4" Type="http://schemas.openxmlformats.org/officeDocument/2006/relationships/diagramQuickStyle" Target="../diagrams/quickStyle15.xml"/><Relationship Id="rId9" Type="http://schemas.openxmlformats.org/officeDocument/2006/relationships/diagramQuickStyle" Target="../diagrams/quickStyle16.xml"/><Relationship Id="rId14" Type="http://schemas.openxmlformats.org/officeDocument/2006/relationships/diagramQuickStyle" Target="../diagrams/quickStyle17.xml"/><Relationship Id="rId22" Type="http://schemas.openxmlformats.org/officeDocument/2006/relationships/diagramData" Target="../diagrams/data19.xml"/><Relationship Id="rId27" Type="http://schemas.openxmlformats.org/officeDocument/2006/relationships/diagramData" Target="../diagrams/data20.xml"/><Relationship Id="rId30" Type="http://schemas.openxmlformats.org/officeDocument/2006/relationships/diagramColors" Target="../diagrams/colors20.xml"/><Relationship Id="rId35" Type="http://schemas.openxmlformats.org/officeDocument/2006/relationships/diagramColors" Target="../diagrams/colors21.xml"/><Relationship Id="rId43" Type="http://schemas.openxmlformats.org/officeDocument/2006/relationships/diagramLayout" Target="../diagrams/layout23.xml"/><Relationship Id="rId48" Type="http://schemas.openxmlformats.org/officeDocument/2006/relationships/image" Target="../media/image184.svg"/><Relationship Id="rId8" Type="http://schemas.openxmlformats.org/officeDocument/2006/relationships/diagramLayout" Target="../diagrams/layout16.xml"/><Relationship Id="rId51" Type="http://schemas.openxmlformats.org/officeDocument/2006/relationships/image" Target="../media/image187.svg"/><Relationship Id="rId3" Type="http://schemas.openxmlformats.org/officeDocument/2006/relationships/diagramLayout" Target="../diagrams/layout15.xml"/><Relationship Id="rId12" Type="http://schemas.openxmlformats.org/officeDocument/2006/relationships/diagramData" Target="../diagrams/data17.xml"/><Relationship Id="rId17" Type="http://schemas.openxmlformats.org/officeDocument/2006/relationships/diagramData" Target="../diagrams/data18.xml"/><Relationship Id="rId25" Type="http://schemas.openxmlformats.org/officeDocument/2006/relationships/diagramColors" Target="../diagrams/colors19.xml"/><Relationship Id="rId33" Type="http://schemas.openxmlformats.org/officeDocument/2006/relationships/diagramLayout" Target="../diagrams/layout21.xml"/><Relationship Id="rId38" Type="http://schemas.openxmlformats.org/officeDocument/2006/relationships/diagramLayout" Target="../diagrams/layout22.xml"/><Relationship Id="rId46" Type="http://schemas.microsoft.com/office/2007/relationships/diagramDrawing" Target="../diagrams/drawing23.xml"/><Relationship Id="rId20" Type="http://schemas.openxmlformats.org/officeDocument/2006/relationships/diagramColors" Target="../diagrams/colors18.xml"/><Relationship Id="rId41" Type="http://schemas.microsoft.com/office/2007/relationships/diagramDrawing" Target="../diagrams/drawing22.xml"/><Relationship Id="rId1" Type="http://schemas.openxmlformats.org/officeDocument/2006/relationships/slideLayout" Target="../slideLayouts/slideLayout7.xml"/><Relationship Id="rId6" Type="http://schemas.microsoft.com/office/2007/relationships/diagramDrawing" Target="../diagrams/drawing15.xml"/></Relationships>
</file>

<file path=ppt/slides/_rels/slide3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7.xml"/><Relationship Id="rId5" Type="http://schemas.openxmlformats.org/officeDocument/2006/relationships/image" Target="../media/image123.png"/><Relationship Id="rId4" Type="http://schemas.openxmlformats.org/officeDocument/2006/relationships/image" Target="../media/image122.png"/></Relationships>
</file>

<file path=ppt/slides/_rels/slide37.xml.rels><?xml version="1.0" encoding="UTF-8" standalone="yes"?>
<Relationships xmlns="http://schemas.openxmlformats.org/package/2006/relationships"><Relationship Id="rId3" Type="http://schemas.openxmlformats.org/officeDocument/2006/relationships/image" Target="../media/image150.png"/><Relationship Id="rId2" Type="http://schemas.openxmlformats.org/officeDocument/2006/relationships/image" Target="../media/image149.png"/><Relationship Id="rId1" Type="http://schemas.openxmlformats.org/officeDocument/2006/relationships/slideLayout" Target="../slideLayouts/slideLayout7.xml"/><Relationship Id="rId5" Type="http://schemas.openxmlformats.org/officeDocument/2006/relationships/image" Target="../media/image152.png"/><Relationship Id="rId4" Type="http://schemas.openxmlformats.org/officeDocument/2006/relationships/image" Target="../media/image151.png"/></Relationships>
</file>

<file path=ppt/slides/_rels/slide38.xml.rels><?xml version="1.0" encoding="UTF-8" standalone="yes"?>
<Relationships xmlns="http://schemas.openxmlformats.org/package/2006/relationships"><Relationship Id="rId8" Type="http://schemas.openxmlformats.org/officeDocument/2006/relationships/hyperlink" Target="https://lagosstatemoj.org/" TargetMode="External"/><Relationship Id="rId3" Type="http://schemas.openxmlformats.org/officeDocument/2006/relationships/hyperlink" Target="https://autoreportng.com/2020/07/check-the-new-look-of-allen-avenue-ikeja-photos.html/amp" TargetMode="External"/><Relationship Id="rId7" Type="http://schemas.openxmlformats.org/officeDocument/2006/relationships/hyperlink" Target="https://frontlinenews.com.ng/sanwo-olu-restates-commitment-to-riding-lagos-of-gridlock/" TargetMode="External"/><Relationship Id="rId2" Type="http://schemas.openxmlformats.org/officeDocument/2006/relationships/hyperlink" Target="https://alausaalert.com/as-allen-avenue-roundabout-wears-a-new-look/" TargetMode="External"/><Relationship Id="rId1" Type="http://schemas.openxmlformats.org/officeDocument/2006/relationships/slideLayout" Target="../slideLayouts/slideLayout7.xml"/><Relationship Id="rId6" Type="http://schemas.openxmlformats.org/officeDocument/2006/relationships/hyperlink" Target="https://brandspurng.com/2020/07/26/traffic-ll-now-improve-around-allen-avenue-maryland-ikotun-axes-sanwo-olu/?amp" TargetMode="External"/><Relationship Id="rId5" Type="http://schemas.openxmlformats.org/officeDocument/2006/relationships/hyperlink" Target="https://victorymediasite.wordpress.com/2017/02/10/ikotun-roundabout-causing-gridlock/amp/" TargetMode="External"/><Relationship Id="rId4" Type="http://schemas.openxmlformats.org/officeDocument/2006/relationships/hyperlink" Target="https://businessday.ng/amp/uncategorized/article/lekki-maryland-allen-roundabouts-others-to-be-remodeled/" TargetMode="External"/><Relationship Id="rId9" Type="http://schemas.openxmlformats.org/officeDocument/2006/relationships/hyperlink" Target="https://independent.ng/lasg-commences-improvement-of-4-junctions-in-lagos-metropolis-to-solve-traffic-gridlock/"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46000"/>
            <a:lum/>
          </a:blip>
          <a:srcRect/>
          <a:stretch>
            <a:fillRect t="-17000" b="-17000"/>
          </a:stretch>
        </a:blipFill>
        <a:effectLst/>
      </p:bgPr>
    </p:bg>
    <p:spTree>
      <p:nvGrpSpPr>
        <p:cNvPr id="1" name=""/>
        <p:cNvGrpSpPr/>
        <p:nvPr/>
      </p:nvGrpSpPr>
      <p:grpSpPr>
        <a:xfrm>
          <a:off x="0" y="0"/>
          <a:ext cx="0" cy="0"/>
          <a:chOff x="0" y="0"/>
          <a:chExt cx="0" cy="0"/>
        </a:xfrm>
      </p:grpSpPr>
      <p:sp>
        <p:nvSpPr>
          <p:cNvPr id="2" name="Flowchart: Punched Tape 1">
            <a:extLst>
              <a:ext uri="{FF2B5EF4-FFF2-40B4-BE49-F238E27FC236}">
                <a16:creationId xmlns:a16="http://schemas.microsoft.com/office/drawing/2014/main" id="{302B90D1-F519-412E-A274-E027211539D0}"/>
              </a:ext>
            </a:extLst>
          </p:cNvPr>
          <p:cNvSpPr/>
          <p:nvPr/>
        </p:nvSpPr>
        <p:spPr>
          <a:xfrm flipV="1">
            <a:off x="8018584" y="0"/>
            <a:ext cx="4172675" cy="6858000"/>
          </a:xfrm>
          <a:prstGeom prst="flowChartPunchedTape">
            <a:avLst/>
          </a:prstGeom>
          <a:gradFill flip="none" rotWithShape="1">
            <a:gsLst>
              <a:gs pos="0">
                <a:schemeClr val="accent2">
                  <a:lumMod val="75000"/>
                  <a:tint val="66000"/>
                  <a:satMod val="160000"/>
                </a:schemeClr>
              </a:gs>
              <a:gs pos="50000">
                <a:schemeClr val="accent2">
                  <a:lumMod val="75000"/>
                  <a:tint val="44500"/>
                  <a:satMod val="160000"/>
                </a:schemeClr>
              </a:gs>
              <a:gs pos="100000">
                <a:schemeClr val="accent2">
                  <a:lumMod val="75000"/>
                  <a:tint val="23500"/>
                  <a:satMod val="160000"/>
                </a:schemeClr>
              </a:gs>
            </a:gsLst>
            <a:lin ang="5400000" scaled="1"/>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a-ET" dirty="0">
              <a:solidFill>
                <a:schemeClr val="tx1"/>
              </a:solidFill>
            </a:endParaRPr>
          </a:p>
        </p:txBody>
      </p:sp>
      <p:sp>
        <p:nvSpPr>
          <p:cNvPr id="6" name="Pentagon 5"/>
          <p:cNvSpPr/>
          <p:nvPr/>
        </p:nvSpPr>
        <p:spPr>
          <a:xfrm>
            <a:off x="-1" y="0"/>
            <a:ext cx="8018585" cy="6858000"/>
          </a:xfrm>
          <a:prstGeom prst="flowChartPunchedTape">
            <a:avLst/>
          </a:prstGeom>
          <a:blipFill>
            <a:blip r:embed="rId3" cstate="print">
              <a:extLst>
                <a:ext uri="{BEBA8EAE-BF5A-486C-A8C5-ECC9F3942E4B}">
                  <a14:imgProps xmlns:a14="http://schemas.microsoft.com/office/drawing/2010/main">
                    <a14:imgLayer r:embed="rId4">
                      <a14:imgEffect>
                        <a14:colorTemperature colorTemp="11200"/>
                      </a14:imgEffect>
                      <a14:imgEffect>
                        <a14:brightnessContrast bright="20000" contrast="-20000"/>
                      </a14:imgEffect>
                    </a14:imgLayer>
                  </a14:imgProps>
                </a:ext>
                <a:ext uri="{28A0092B-C50C-407E-A947-70E740481C1C}">
                  <a14:useLocalDpi xmlns:a14="http://schemas.microsoft.com/office/drawing/2010/main" val="0"/>
                </a:ext>
              </a:extLst>
            </a:blip>
            <a:stretch>
              <a:fillRect/>
            </a:stretch>
          </a:blip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7" name="Lagos-Logo.jpg">
            <a:extLst>
              <a:ext uri="{FF2B5EF4-FFF2-40B4-BE49-F238E27FC236}">
                <a16:creationId xmlns:a16="http://schemas.microsoft.com/office/drawing/2014/main" id="{2D04C678-32B3-F64B-9776-F8E4AFC6714E}"/>
              </a:ext>
            </a:extLst>
          </p:cNvPr>
          <p:cNvPicPr>
            <a:picLocks noChangeAspect="1"/>
          </p:cNvPicPr>
          <p:nvPr/>
        </p:nvPicPr>
        <p:blipFill>
          <a:blip r:embed="rId5" cstate="email">
            <a:extLst>
              <a:ext uri="{28A0092B-C50C-407E-A947-70E740481C1C}">
                <a14:useLocalDpi xmlns:a14="http://schemas.microsoft.com/office/drawing/2010/main"/>
              </a:ext>
            </a:extLst>
          </a:blip>
          <a:srcRect/>
          <a:stretch/>
        </p:blipFill>
        <p:spPr>
          <a:xfrm>
            <a:off x="10502153" y="145297"/>
            <a:ext cx="1219663" cy="1117212"/>
          </a:xfrm>
          <a:prstGeom prst="rect">
            <a:avLst/>
          </a:prstGeom>
          <a:ln w="12700">
            <a:miter lim="400000"/>
          </a:ln>
        </p:spPr>
      </p:pic>
      <p:sp>
        <p:nvSpPr>
          <p:cNvPr id="12" name="Title 1"/>
          <p:cNvSpPr txBox="1">
            <a:spLocks/>
          </p:cNvSpPr>
          <p:nvPr/>
        </p:nvSpPr>
        <p:spPr>
          <a:xfrm>
            <a:off x="8018584" y="1790515"/>
            <a:ext cx="4172675" cy="3316057"/>
          </a:xfrm>
          <a:prstGeom prst="rect">
            <a:avLst/>
          </a:prstGeom>
          <a:noFill/>
          <a:ln>
            <a:noFill/>
          </a:ln>
        </p:spPr>
        <p:txBody>
          <a:bodyPr>
            <a:noAutofit/>
          </a:bodyPr>
          <a:lstStyle>
            <a:lvl1pPr algn="l" defTabSz="1218987" rtl="0" eaLnBrk="1" latinLnBrk="0" hangingPunct="1">
              <a:spcBef>
                <a:spcPct val="0"/>
              </a:spcBef>
              <a:buNone/>
              <a:defRPr sz="3600" kern="1200">
                <a:solidFill>
                  <a:schemeClr val="tx1"/>
                </a:solidFill>
                <a:latin typeface="+mj-lt"/>
                <a:ea typeface="+mj-ea"/>
                <a:cs typeface="+mj-cs"/>
              </a:defRPr>
            </a:lvl1pPr>
          </a:lstStyle>
          <a:p>
            <a:pPr algn="ctr"/>
            <a:r>
              <a:rPr lang="en-US" sz="2400" dirty="0">
                <a:ln w="0"/>
                <a:effectLst>
                  <a:outerShdw blurRad="38100" dist="19050" dir="2700000" algn="tl" rotWithShape="0">
                    <a:schemeClr val="dk1">
                      <a:alpha val="40000"/>
                    </a:schemeClr>
                  </a:outerShdw>
                </a:effectLst>
                <a:latin typeface="Bahnschrift SemiBold" panose="020B0502040204020203" pitchFamily="34" charset="0"/>
                <a:ea typeface="Arial Unicode MS" panose="020B0604020202020204" pitchFamily="34" charset="-128"/>
                <a:cs typeface="Arial Unicode MS" panose="020B0604020202020204" pitchFamily="34" charset="-128"/>
              </a:rPr>
              <a:t>EVALUATION STUDY ON 31 NETWORKS OF ROADS IN OJOKORO LCDA</a:t>
            </a:r>
          </a:p>
          <a:p>
            <a:pPr algn="ctr">
              <a:lnSpc>
                <a:spcPct val="150000"/>
              </a:lnSpc>
            </a:pPr>
            <a:r>
              <a:rPr lang="en-US" sz="1400" dirty="0">
                <a:ln w="0"/>
                <a:effectLst>
                  <a:outerShdw blurRad="38100" dist="19050" dir="2700000" algn="tl" rotWithShape="0">
                    <a:schemeClr val="dk1">
                      <a:alpha val="40000"/>
                    </a:schemeClr>
                  </a:outerShdw>
                </a:effectLst>
                <a:latin typeface="Bahnschrift SemiBold" panose="020B0502040204020203" pitchFamily="34" charset="0"/>
                <a:ea typeface="Arial Unicode MS" panose="020B0604020202020204" pitchFamily="34" charset="-128"/>
                <a:cs typeface="Arial Unicode MS" panose="020B0604020202020204" pitchFamily="34" charset="-128"/>
              </a:rPr>
              <a:t>Prepared by : Mrs. Akoro, E. I. </a:t>
            </a:r>
            <a:endParaRPr lang="en-US" sz="1400" dirty="0" smtClean="0">
              <a:ln w="0"/>
              <a:effectLst>
                <a:outerShdw blurRad="38100" dist="19050" dir="2700000" algn="tl" rotWithShape="0">
                  <a:schemeClr val="dk1">
                    <a:alpha val="40000"/>
                  </a:schemeClr>
                </a:outerShdw>
              </a:effectLst>
              <a:latin typeface="Bahnschrift SemiBold" panose="020B0502040204020203" pitchFamily="34" charset="0"/>
              <a:ea typeface="Arial Unicode MS" panose="020B0604020202020204" pitchFamily="34" charset="-128"/>
              <a:cs typeface="Arial Unicode MS" panose="020B0604020202020204" pitchFamily="34" charset="-128"/>
            </a:endParaRPr>
          </a:p>
          <a:p>
            <a:pPr algn="ctr">
              <a:lnSpc>
                <a:spcPct val="150000"/>
              </a:lnSpc>
            </a:pPr>
            <a:r>
              <a:rPr lang="en-US" sz="1400" dirty="0" smtClean="0">
                <a:ln w="0"/>
                <a:effectLst>
                  <a:outerShdw blurRad="38100" dist="19050" dir="2700000" algn="tl" rotWithShape="0">
                    <a:schemeClr val="dk1">
                      <a:alpha val="40000"/>
                    </a:schemeClr>
                  </a:outerShdw>
                </a:effectLst>
                <a:latin typeface="Bahnschrift SemiBold" panose="020B0502040204020203" pitchFamily="34" charset="0"/>
                <a:ea typeface="Arial Unicode MS" panose="020B0604020202020204" pitchFamily="34" charset="-128"/>
                <a:cs typeface="Arial Unicode MS" panose="020B0604020202020204" pitchFamily="34" charset="-128"/>
              </a:rPr>
              <a:t>Monitoring </a:t>
            </a:r>
            <a:r>
              <a:rPr lang="en-US" sz="1400" dirty="0">
                <a:ln w="0"/>
                <a:effectLst>
                  <a:outerShdw blurRad="38100" dist="19050" dir="2700000" algn="tl" rotWithShape="0">
                    <a:schemeClr val="dk1">
                      <a:alpha val="40000"/>
                    </a:schemeClr>
                  </a:outerShdw>
                </a:effectLst>
                <a:latin typeface="Bahnschrift SemiBold" panose="020B0502040204020203" pitchFamily="34" charset="0"/>
                <a:ea typeface="Arial Unicode MS" panose="020B0604020202020204" pitchFamily="34" charset="-128"/>
                <a:cs typeface="Arial Unicode MS" panose="020B0604020202020204" pitchFamily="34" charset="-128"/>
              </a:rPr>
              <a:t>and Evaluation Department </a:t>
            </a:r>
            <a:r>
              <a:rPr lang="en-US" sz="1400" dirty="0" smtClean="0">
                <a:ln w="0"/>
                <a:effectLst>
                  <a:outerShdw blurRad="38100" dist="19050" dir="2700000" algn="tl" rotWithShape="0">
                    <a:schemeClr val="dk1">
                      <a:alpha val="40000"/>
                    </a:schemeClr>
                  </a:outerShdw>
                </a:effectLst>
                <a:latin typeface="Bahnschrift SemiBold" panose="020B0502040204020203" pitchFamily="34" charset="0"/>
                <a:ea typeface="Arial Unicode MS" panose="020B0604020202020204" pitchFamily="34" charset="-128"/>
                <a:cs typeface="Arial Unicode MS" panose="020B0604020202020204" pitchFamily="34" charset="-128"/>
              </a:rPr>
              <a:t>MED/MEPB</a:t>
            </a:r>
            <a:endParaRPr lang="en-US" sz="1400" dirty="0">
              <a:ln w="0"/>
              <a:effectLst>
                <a:outerShdw blurRad="38100" dist="19050" dir="2700000" algn="tl" rotWithShape="0">
                  <a:schemeClr val="dk1">
                    <a:alpha val="40000"/>
                  </a:schemeClr>
                </a:outerShdw>
              </a:effectLst>
              <a:latin typeface="Bahnschrift SemiBold" panose="020B0502040204020203" pitchFamily="34" charset="0"/>
              <a:ea typeface="Arial Unicode MS" panose="020B0604020202020204" pitchFamily="34" charset="-128"/>
              <a:cs typeface="Arial Unicode MS" panose="020B0604020202020204" pitchFamily="34" charset="-128"/>
            </a:endParaRPr>
          </a:p>
          <a:p>
            <a:pPr algn="ctr">
              <a:lnSpc>
                <a:spcPct val="150000"/>
              </a:lnSpc>
            </a:pPr>
            <a:r>
              <a:rPr lang="en-US" sz="1400" dirty="0">
                <a:ln w="0"/>
                <a:effectLst>
                  <a:outerShdw blurRad="38100" dist="19050" dir="2700000" algn="tl" rotWithShape="0">
                    <a:schemeClr val="dk1">
                      <a:alpha val="40000"/>
                    </a:schemeClr>
                  </a:outerShdw>
                </a:effectLst>
                <a:latin typeface="Bahnschrift SemiBold" panose="020B0502040204020203" pitchFamily="34" charset="0"/>
                <a:ea typeface="Arial Unicode MS" panose="020B0604020202020204" pitchFamily="34" charset="-128"/>
                <a:cs typeface="Arial Unicode MS" panose="020B0604020202020204" pitchFamily="34" charset="-128"/>
              </a:rPr>
              <a:t>December 2021</a:t>
            </a:r>
          </a:p>
          <a:p>
            <a:pPr algn="ctr">
              <a:lnSpc>
                <a:spcPct val="150000"/>
              </a:lnSpc>
            </a:pPr>
            <a:endParaRPr lang="en-US" sz="2400" dirty="0">
              <a:ln w="0"/>
              <a:effectLst>
                <a:outerShdw blurRad="38100" dist="19050" dir="2700000" algn="tl" rotWithShape="0">
                  <a:schemeClr val="dk1">
                    <a:alpha val="40000"/>
                  </a:schemeClr>
                </a:outerShdw>
              </a:effectLst>
              <a:latin typeface="Bahnschrift SemiBold" panose="020B0502040204020203" pitchFamily="34" charset="0"/>
              <a:ea typeface="Arial Unicode MS" panose="020B0604020202020204" pitchFamily="34" charset="-128"/>
              <a:cs typeface="Arial Unicode MS" panose="020B0604020202020204" pitchFamily="34" charset="-128"/>
            </a:endParaRPr>
          </a:p>
        </p:txBody>
      </p:sp>
      <p:grpSp>
        <p:nvGrpSpPr>
          <p:cNvPr id="14" name="Group 13">
            <a:extLst>
              <a:ext uri="{FF2B5EF4-FFF2-40B4-BE49-F238E27FC236}">
                <a16:creationId xmlns:a16="http://schemas.microsoft.com/office/drawing/2014/main" id="{414BF8A4-05C0-4E68-9580-C8D2E20C9588}"/>
              </a:ext>
            </a:extLst>
          </p:cNvPr>
          <p:cNvGrpSpPr/>
          <p:nvPr/>
        </p:nvGrpSpPr>
        <p:grpSpPr>
          <a:xfrm>
            <a:off x="10502153" y="5345316"/>
            <a:ext cx="1873624" cy="1184458"/>
            <a:chOff x="984445" y="4375508"/>
            <a:chExt cx="2866980" cy="2266224"/>
          </a:xfrm>
        </p:grpSpPr>
        <p:sp>
          <p:nvSpPr>
            <p:cNvPr id="15" name="TextBox 14">
              <a:extLst>
                <a:ext uri="{FF2B5EF4-FFF2-40B4-BE49-F238E27FC236}">
                  <a16:creationId xmlns:a16="http://schemas.microsoft.com/office/drawing/2014/main" id="{72AB639E-531A-46C8-837D-B7A72DC83DCB}"/>
                </a:ext>
              </a:extLst>
            </p:cNvPr>
            <p:cNvSpPr txBox="1"/>
            <p:nvPr/>
          </p:nvSpPr>
          <p:spPr>
            <a:xfrm>
              <a:off x="1019321" y="5640655"/>
              <a:ext cx="2832104" cy="1001077"/>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i="0" u="none" strike="noStrike" kern="1200" normalizeH="0" baseline="0" noProof="0" dirty="0">
                  <a:ln w="0"/>
                  <a:effectLst>
                    <a:outerShdw blurRad="38100" dist="19050" dir="2700000" algn="tl" rotWithShape="0">
                      <a:schemeClr val="dk1">
                        <a:alpha val="40000"/>
                      </a:schemeClr>
                    </a:outerShdw>
                  </a:effectLst>
                  <a:uLnTx/>
                  <a:uFillTx/>
                  <a:latin typeface="Agency FB" panose="020B0503020202020204" pitchFamily="34" charset="0"/>
                  <a:ea typeface="+mn-ea"/>
                  <a:cs typeface="+mn-cs"/>
                </a:rPr>
                <a:t>LAGOS STATE</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800" i="0" u="none" strike="noStrike" kern="1200" normalizeH="0" baseline="0" noProof="0" dirty="0">
                  <a:ln w="0"/>
                  <a:effectLst>
                    <a:outerShdw blurRad="38100" dist="19050" dir="2700000" algn="tl" rotWithShape="0">
                      <a:schemeClr val="dk1">
                        <a:alpha val="40000"/>
                      </a:schemeClr>
                    </a:outerShdw>
                  </a:effectLst>
                  <a:uLnTx/>
                  <a:uFillTx/>
                  <a:latin typeface="Agency FB" panose="020B0503020202020204" pitchFamily="34" charset="0"/>
                  <a:ea typeface="+mn-ea"/>
                  <a:cs typeface="+mn-cs"/>
                </a:rPr>
                <a:t>MINISTRY OF ECONOMIC PLANNING AND BUDGET</a:t>
              </a:r>
              <a:endParaRPr kumimoji="0" lang="aa-ET" sz="800" i="0" u="none" strike="noStrike" kern="1200" normalizeH="0" baseline="0" noProof="0" dirty="0">
                <a:ln w="0"/>
                <a:effectLst>
                  <a:outerShdw blurRad="38100" dist="19050" dir="2700000" algn="tl" rotWithShape="0">
                    <a:schemeClr val="dk1">
                      <a:alpha val="40000"/>
                    </a:schemeClr>
                  </a:outerShdw>
                </a:effectLst>
                <a:uLnTx/>
                <a:uFillTx/>
                <a:latin typeface="Agency FB" panose="020B0503020202020204" pitchFamily="34" charset="0"/>
                <a:ea typeface="+mn-ea"/>
                <a:cs typeface="+mn-cs"/>
              </a:endParaRPr>
            </a:p>
          </p:txBody>
        </p:sp>
        <p:pic>
          <p:nvPicPr>
            <p:cNvPr id="16" name="Picture 15">
              <a:extLst>
                <a:ext uri="{FF2B5EF4-FFF2-40B4-BE49-F238E27FC236}">
                  <a16:creationId xmlns:a16="http://schemas.microsoft.com/office/drawing/2014/main" id="{3588FE35-D594-4EB2-B06A-B670C2ED6FB1}"/>
                </a:ext>
              </a:extLst>
            </p:cNvPr>
            <p:cNvPicPr>
              <a:picLocks noChangeAspect="1"/>
            </p:cNvPicPr>
            <p:nvPr/>
          </p:nvPicPr>
          <p:blipFill rotWithShape="1">
            <a:blip r:embed="rId6" cstate="email">
              <a:extLst>
                <a:ext uri="{28A0092B-C50C-407E-A947-70E740481C1C}">
                  <a14:useLocalDpi xmlns:a14="http://schemas.microsoft.com/office/drawing/2010/main"/>
                </a:ext>
              </a:extLst>
            </a:blip>
            <a:srcRect/>
            <a:stretch/>
          </p:blipFill>
          <p:spPr>
            <a:xfrm>
              <a:off x="984445" y="4375508"/>
              <a:ext cx="1481629" cy="1277503"/>
            </a:xfrm>
            <a:prstGeom prst="rect">
              <a:avLst/>
            </a:prstGeom>
          </p:spPr>
        </p:pic>
        <p:sp>
          <p:nvSpPr>
            <p:cNvPr id="17" name="TextBox 16">
              <a:extLst>
                <a:ext uri="{FF2B5EF4-FFF2-40B4-BE49-F238E27FC236}">
                  <a16:creationId xmlns:a16="http://schemas.microsoft.com/office/drawing/2014/main" id="{60F33482-4CC2-4D2B-B01A-E1C4494A2551}"/>
                </a:ext>
              </a:extLst>
            </p:cNvPr>
            <p:cNvSpPr txBox="1"/>
            <p:nvPr/>
          </p:nvSpPr>
          <p:spPr>
            <a:xfrm>
              <a:off x="1324786" y="4859395"/>
              <a:ext cx="1045247" cy="58887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400" i="0" u="none" strike="noStrike" kern="1200" normalizeH="0" baseline="0" noProof="0" dirty="0">
                  <a:ln w="0"/>
                  <a:effectLst>
                    <a:outerShdw blurRad="38100" dist="19050" dir="2700000" algn="tl" rotWithShape="0">
                      <a:schemeClr val="dk1">
                        <a:alpha val="40000"/>
                      </a:schemeClr>
                    </a:outerShdw>
                  </a:effectLst>
                  <a:uLnTx/>
                  <a:uFillTx/>
                  <a:latin typeface="Agency FB" panose="020B0503020202020204" pitchFamily="34" charset="0"/>
                  <a:ea typeface="+mn-ea"/>
                  <a:cs typeface="+mn-cs"/>
                </a:rPr>
                <a:t>MEPB</a:t>
              </a:r>
              <a:endParaRPr kumimoji="0" lang="aa-ET" sz="1400" i="0" u="none" strike="noStrike" kern="1200" normalizeH="0" baseline="0" noProof="0" dirty="0">
                <a:ln w="0"/>
                <a:effectLst>
                  <a:outerShdw blurRad="38100" dist="19050" dir="2700000" algn="tl" rotWithShape="0">
                    <a:schemeClr val="dk1">
                      <a:alpha val="40000"/>
                    </a:schemeClr>
                  </a:outerShdw>
                </a:effectLst>
                <a:uLnTx/>
                <a:uFillTx/>
                <a:latin typeface="Agency FB" panose="020B0503020202020204" pitchFamily="34" charset="0"/>
                <a:ea typeface="+mn-ea"/>
                <a:cs typeface="+mn-cs"/>
              </a:endParaRPr>
            </a:p>
          </p:txBody>
        </p:sp>
      </p:grpSp>
      <p:pic>
        <p:nvPicPr>
          <p:cNvPr id="18" name="Lagos-Logo.jpg">
            <a:extLst>
              <a:ext uri="{FF2B5EF4-FFF2-40B4-BE49-F238E27FC236}">
                <a16:creationId xmlns:a16="http://schemas.microsoft.com/office/drawing/2014/main" id="{6CD925BC-768A-452F-87DD-5B35C0AF5352}"/>
              </a:ext>
            </a:extLst>
          </p:cNvPr>
          <p:cNvPicPr>
            <a:picLocks noChangeAspect="1"/>
          </p:cNvPicPr>
          <p:nvPr/>
        </p:nvPicPr>
        <p:blipFill>
          <a:blip r:embed="rId5" cstate="email">
            <a:extLst>
              <a:ext uri="{28A0092B-C50C-407E-A947-70E740481C1C}">
                <a14:useLocalDpi xmlns:a14="http://schemas.microsoft.com/office/drawing/2010/main"/>
              </a:ext>
            </a:extLst>
          </a:blip>
          <a:srcRect/>
          <a:stretch/>
        </p:blipFill>
        <p:spPr>
          <a:xfrm>
            <a:off x="0" y="5486401"/>
            <a:ext cx="1209737" cy="1108120"/>
          </a:xfrm>
          <a:prstGeom prst="rect">
            <a:avLst/>
          </a:prstGeom>
          <a:ln w="12700">
            <a:miter lim="400000"/>
          </a:ln>
        </p:spPr>
      </p:pic>
    </p:spTree>
    <p:extLst>
      <p:ext uri="{BB962C8B-B14F-4D97-AF65-F5344CB8AC3E}">
        <p14:creationId xmlns:p14="http://schemas.microsoft.com/office/powerpoint/2010/main" val="89720607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23" name="Group 22"/>
          <p:cNvGrpSpPr/>
          <p:nvPr/>
        </p:nvGrpSpPr>
        <p:grpSpPr>
          <a:xfrm>
            <a:off x="392140" y="712694"/>
            <a:ext cx="11673729" cy="6145306"/>
            <a:chOff x="1221369" y="712694"/>
            <a:chExt cx="11271646" cy="6145306"/>
          </a:xfrm>
        </p:grpSpPr>
        <p:sp>
          <p:nvSpPr>
            <p:cNvPr id="30" name="Rectangle 29">
              <a:extLst>
                <a:ext uri="{FF2B5EF4-FFF2-40B4-BE49-F238E27FC236}">
                  <a16:creationId xmlns:a16="http://schemas.microsoft.com/office/drawing/2014/main" id="{046BF647-5760-4B01-A207-AC4095630D4C}"/>
                </a:ext>
              </a:extLst>
            </p:cNvPr>
            <p:cNvSpPr/>
            <p:nvPr/>
          </p:nvSpPr>
          <p:spPr>
            <a:xfrm>
              <a:off x="6555599" y="6024282"/>
              <a:ext cx="5937416" cy="524435"/>
            </a:xfrm>
            <a:prstGeom prst="rect">
              <a:avLst/>
            </a:prstGeom>
            <a:solidFill>
              <a:schemeClr val="bg1">
                <a:lumMod val="95000"/>
              </a:schemeClr>
            </a:solidFill>
            <a:ln>
              <a:noFill/>
            </a:ln>
            <a:effectLst>
              <a:outerShdw blurRad="149987" dist="250190" dir="8460000" algn="ctr">
                <a:srgbClr val="000000">
                  <a:alpha val="28000"/>
                </a:srgbClr>
              </a:outerShdw>
              <a:reflection blurRad="6350" stA="50000" endA="300" endPos="55500" dist="50800" dir="5400000" sy="-100000" algn="bl" rotWithShape="0"/>
            </a:effectLst>
            <a:scene3d>
              <a:camera prst="orthographicFront">
                <a:rot lat="0" lon="0" rev="0"/>
              </a:camera>
              <a:lightRig rig="contrasting" dir="t">
                <a:rot lat="0" lon="0" rev="1500000"/>
              </a:lightRig>
            </a:scene3d>
            <a:sp3d prstMaterial="translucentPowder">
              <a:bevelT w="88900" h="889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dirty="0">
                  <a:ln w="0"/>
                  <a:solidFill>
                    <a:schemeClr val="tx1"/>
                  </a:solidFill>
                  <a:effectLst>
                    <a:outerShdw blurRad="38100" dist="19050" dir="2700000" algn="tl" rotWithShape="0">
                      <a:schemeClr val="dk1">
                        <a:alpha val="40000"/>
                      </a:schemeClr>
                    </a:outerShdw>
                  </a:effectLst>
                </a:rPr>
                <a:t>        Pictures during field work- ---------------------------Page 37</a:t>
              </a:r>
            </a:p>
          </p:txBody>
        </p:sp>
        <p:sp>
          <p:nvSpPr>
            <p:cNvPr id="11" name="Rectangle 10"/>
            <p:cNvSpPr/>
            <p:nvPr/>
          </p:nvSpPr>
          <p:spPr>
            <a:xfrm>
              <a:off x="1231526" y="833718"/>
              <a:ext cx="4867836" cy="524435"/>
            </a:xfrm>
            <a:prstGeom prst="rect">
              <a:avLst/>
            </a:prstGeom>
            <a:solidFill>
              <a:schemeClr val="bg1">
                <a:lumMod val="95000"/>
              </a:schemeClr>
            </a:solidFill>
            <a:ln>
              <a:noFill/>
            </a:ln>
            <a:effectLst>
              <a:outerShdw blurRad="149987" dist="250190" dir="8460000" algn="ctr">
                <a:srgbClr val="000000">
                  <a:alpha val="28000"/>
                </a:srgbClr>
              </a:outerShdw>
              <a:reflection blurRad="6350" stA="50000" endA="300" endPos="55500" dist="50800" dir="5400000" sy="-100000" algn="bl" rotWithShape="0"/>
            </a:effectLst>
            <a:scene3d>
              <a:camera prst="orthographicFront">
                <a:rot lat="0" lon="0" rev="0"/>
              </a:camera>
              <a:lightRig rig="contrasting" dir="t">
                <a:rot lat="0" lon="0" rev="1500000"/>
              </a:lightRig>
            </a:scene3d>
            <a:sp3d prstMaterial="translucentPowder">
              <a:bevelT w="88900" h="889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dirty="0">
                  <a:ln w="0"/>
                  <a:solidFill>
                    <a:schemeClr val="tx1"/>
                  </a:solidFill>
                  <a:effectLst>
                    <a:outerShdw blurRad="38100" dist="19050" dir="2700000" algn="tl" rotWithShape="0">
                      <a:schemeClr val="dk1">
                        <a:alpha val="40000"/>
                      </a:schemeClr>
                    </a:outerShdw>
                  </a:effectLst>
                  <a:latin typeface="Cambria" panose="02040503050406030204" pitchFamily="18" charset="0"/>
                  <a:ea typeface="Cambria" panose="02040503050406030204" pitchFamily="18" charset="0"/>
                </a:rPr>
                <a:t>Acronyms-------------------------------------Page 3</a:t>
              </a:r>
              <a:endParaRPr lang="en-US" dirty="0">
                <a:ln w="0"/>
                <a:solidFill>
                  <a:schemeClr val="tx1"/>
                </a:solidFill>
                <a:effectLst>
                  <a:outerShdw blurRad="38100" dist="19050" dir="2700000" algn="tl" rotWithShape="0">
                    <a:schemeClr val="dk1">
                      <a:alpha val="40000"/>
                    </a:schemeClr>
                  </a:outerShdw>
                </a:effectLst>
              </a:endParaRPr>
            </a:p>
          </p:txBody>
        </p:sp>
        <p:sp>
          <p:nvSpPr>
            <p:cNvPr id="12" name="Rectangle 11"/>
            <p:cNvSpPr/>
            <p:nvPr/>
          </p:nvSpPr>
          <p:spPr>
            <a:xfrm>
              <a:off x="6499207" y="833718"/>
              <a:ext cx="5937416" cy="524435"/>
            </a:xfrm>
            <a:prstGeom prst="rect">
              <a:avLst/>
            </a:prstGeom>
            <a:solidFill>
              <a:schemeClr val="bg1">
                <a:lumMod val="95000"/>
              </a:schemeClr>
            </a:solidFill>
            <a:ln>
              <a:noFill/>
            </a:ln>
            <a:effectLst>
              <a:outerShdw blurRad="149987" dist="250190" dir="8460000" algn="ctr">
                <a:srgbClr val="000000">
                  <a:alpha val="28000"/>
                </a:srgbClr>
              </a:outerShdw>
              <a:reflection blurRad="6350" stA="50000" endA="300" endPos="55500" dist="50800" dir="5400000" sy="-100000" algn="bl" rotWithShape="0"/>
            </a:effectLst>
            <a:scene3d>
              <a:camera prst="orthographicFront">
                <a:rot lat="0" lon="0" rev="0"/>
              </a:camera>
              <a:lightRig rig="contrasting" dir="t">
                <a:rot lat="0" lon="0" rev="1500000"/>
              </a:lightRig>
            </a:scene3d>
            <a:sp3d prstMaterial="translucentPowder">
              <a:bevelT w="88900" h="889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dirty="0">
                  <a:ln w="0"/>
                  <a:solidFill>
                    <a:schemeClr val="tx1"/>
                  </a:solidFill>
                  <a:effectLst>
                    <a:outerShdw blurRad="38100" dist="19050" dir="2700000" algn="tl" rotWithShape="0">
                      <a:schemeClr val="dk1">
                        <a:alpha val="40000"/>
                      </a:schemeClr>
                    </a:outerShdw>
                  </a:effectLst>
                </a:rPr>
                <a:t>      Scope of Study----------------------------------------------Page 11</a:t>
              </a:r>
            </a:p>
          </p:txBody>
        </p:sp>
        <p:sp>
          <p:nvSpPr>
            <p:cNvPr id="13" name="Rectangle 12"/>
            <p:cNvSpPr/>
            <p:nvPr/>
          </p:nvSpPr>
          <p:spPr>
            <a:xfrm>
              <a:off x="1226870" y="1815368"/>
              <a:ext cx="4867836" cy="524435"/>
            </a:xfrm>
            <a:prstGeom prst="rect">
              <a:avLst/>
            </a:prstGeom>
            <a:solidFill>
              <a:schemeClr val="bg1">
                <a:lumMod val="95000"/>
              </a:schemeClr>
            </a:solidFill>
            <a:ln>
              <a:noFill/>
            </a:ln>
            <a:effectLst>
              <a:outerShdw blurRad="149987" dist="250190" dir="8460000" algn="ctr">
                <a:srgbClr val="000000">
                  <a:alpha val="28000"/>
                </a:srgbClr>
              </a:outerShdw>
              <a:reflection blurRad="6350" stA="50000" endA="300" endPos="55500" dist="50800" dir="5400000" sy="-100000" algn="bl" rotWithShape="0"/>
            </a:effectLst>
            <a:scene3d>
              <a:camera prst="orthographicFront">
                <a:rot lat="0" lon="0" rev="0"/>
              </a:camera>
              <a:lightRig rig="contrasting" dir="t">
                <a:rot lat="0" lon="0" rev="1500000"/>
              </a:lightRig>
            </a:scene3d>
            <a:sp3d prstMaterial="translucentPowder">
              <a:bevelT w="88900" h="889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dirty="0">
                  <a:ln w="0"/>
                  <a:solidFill>
                    <a:schemeClr val="tx1"/>
                  </a:solidFill>
                  <a:effectLst>
                    <a:outerShdw blurRad="38100" dist="19050" dir="2700000" algn="tl" rotWithShape="0">
                      <a:schemeClr val="dk1">
                        <a:alpha val="40000"/>
                      </a:schemeClr>
                    </a:outerShdw>
                  </a:effectLst>
                </a:rPr>
                <a:t>Acknowledgment-------------------------------Page 4</a:t>
              </a:r>
            </a:p>
          </p:txBody>
        </p:sp>
        <p:sp>
          <p:nvSpPr>
            <p:cNvPr id="14" name="Rectangle 13"/>
            <p:cNvSpPr/>
            <p:nvPr/>
          </p:nvSpPr>
          <p:spPr>
            <a:xfrm>
              <a:off x="1226870" y="2797003"/>
              <a:ext cx="4867836" cy="524435"/>
            </a:xfrm>
            <a:prstGeom prst="rect">
              <a:avLst/>
            </a:prstGeom>
            <a:solidFill>
              <a:schemeClr val="bg1">
                <a:lumMod val="95000"/>
              </a:schemeClr>
            </a:solidFill>
            <a:ln>
              <a:noFill/>
            </a:ln>
            <a:effectLst>
              <a:outerShdw blurRad="149987" dist="250190" dir="8460000" algn="ctr">
                <a:srgbClr val="000000">
                  <a:alpha val="28000"/>
                </a:srgbClr>
              </a:outerShdw>
              <a:reflection blurRad="6350" stA="50000" endA="300" endPos="55500" dist="50800" dir="5400000" sy="-100000" algn="bl" rotWithShape="0"/>
            </a:effectLst>
            <a:scene3d>
              <a:camera prst="orthographicFront">
                <a:rot lat="0" lon="0" rev="0"/>
              </a:camera>
              <a:lightRig rig="contrasting" dir="t">
                <a:rot lat="0" lon="0" rev="1500000"/>
              </a:lightRig>
            </a:scene3d>
            <a:sp3d prstMaterial="translucentPowder">
              <a:bevelT w="88900" h="889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dirty="0">
                  <a:ln w="0"/>
                  <a:solidFill>
                    <a:schemeClr val="tx1"/>
                  </a:solidFill>
                  <a:effectLst>
                    <a:outerShdw blurRad="38100" dist="19050" dir="2700000" algn="tl" rotWithShape="0">
                      <a:schemeClr val="dk1">
                        <a:alpha val="40000"/>
                      </a:schemeClr>
                    </a:outerShdw>
                  </a:effectLst>
                </a:rPr>
                <a:t>Foreword-----------------------------------------Page 5</a:t>
              </a:r>
            </a:p>
          </p:txBody>
        </p:sp>
        <p:sp>
          <p:nvSpPr>
            <p:cNvPr id="15" name="Rectangle 14"/>
            <p:cNvSpPr/>
            <p:nvPr/>
          </p:nvSpPr>
          <p:spPr>
            <a:xfrm>
              <a:off x="1231525" y="3682257"/>
              <a:ext cx="4867836" cy="524435"/>
            </a:xfrm>
            <a:prstGeom prst="rect">
              <a:avLst/>
            </a:prstGeom>
            <a:solidFill>
              <a:schemeClr val="bg1">
                <a:lumMod val="95000"/>
              </a:schemeClr>
            </a:solidFill>
            <a:ln>
              <a:noFill/>
            </a:ln>
            <a:effectLst>
              <a:outerShdw blurRad="149987" dist="250190" dir="8460000" algn="ctr">
                <a:srgbClr val="000000">
                  <a:alpha val="28000"/>
                </a:srgbClr>
              </a:outerShdw>
              <a:reflection blurRad="6350" stA="50000" endA="300" endPos="55500" dist="50800" dir="5400000" sy="-100000" algn="bl" rotWithShape="0"/>
            </a:effectLst>
            <a:scene3d>
              <a:camera prst="orthographicFront">
                <a:rot lat="0" lon="0" rev="0"/>
              </a:camera>
              <a:lightRig rig="contrasting" dir="t">
                <a:rot lat="0" lon="0" rev="1500000"/>
              </a:lightRig>
            </a:scene3d>
            <a:sp3d prstMaterial="translucentPowder">
              <a:bevelT w="88900" h="889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dirty="0">
                  <a:ln w="0"/>
                  <a:solidFill>
                    <a:schemeClr val="tx1"/>
                  </a:solidFill>
                  <a:effectLst>
                    <a:outerShdw blurRad="38100" dist="19050" dir="2700000" algn="tl" rotWithShape="0">
                      <a:schemeClr val="dk1">
                        <a:alpha val="40000"/>
                      </a:schemeClr>
                    </a:outerShdw>
                  </a:effectLst>
                </a:rPr>
                <a:t>Executive summary----------------------------Page 6-8</a:t>
              </a:r>
            </a:p>
          </p:txBody>
        </p:sp>
        <p:sp>
          <p:nvSpPr>
            <p:cNvPr id="16" name="Rectangle 15"/>
            <p:cNvSpPr/>
            <p:nvPr/>
          </p:nvSpPr>
          <p:spPr>
            <a:xfrm>
              <a:off x="1225243" y="4540627"/>
              <a:ext cx="4867836" cy="524435"/>
            </a:xfrm>
            <a:prstGeom prst="rect">
              <a:avLst/>
            </a:prstGeom>
            <a:solidFill>
              <a:schemeClr val="bg1">
                <a:lumMod val="95000"/>
              </a:schemeClr>
            </a:solidFill>
            <a:ln>
              <a:noFill/>
            </a:ln>
            <a:effectLst>
              <a:outerShdw blurRad="149987" dist="250190" dir="8460000" algn="ctr">
                <a:srgbClr val="000000">
                  <a:alpha val="28000"/>
                </a:srgbClr>
              </a:outerShdw>
              <a:reflection blurRad="6350" stA="50000" endA="300" endPos="55500" dist="50800" dir="5400000" sy="-100000" algn="bl" rotWithShape="0"/>
            </a:effectLst>
            <a:scene3d>
              <a:camera prst="orthographicFront">
                <a:rot lat="0" lon="0" rev="0"/>
              </a:camera>
              <a:lightRig rig="contrasting" dir="t">
                <a:rot lat="0" lon="0" rev="1500000"/>
              </a:lightRig>
            </a:scene3d>
            <a:sp3d prstMaterial="translucentPowder">
              <a:bevelT w="88900" h="889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dirty="0">
                  <a:ln w="0"/>
                  <a:solidFill>
                    <a:schemeClr val="tx1"/>
                  </a:solidFill>
                  <a:effectLst>
                    <a:outerShdw blurRad="38100" dist="19050" dir="2700000" algn="tl" rotWithShape="0">
                      <a:schemeClr val="dk1">
                        <a:alpha val="40000"/>
                      </a:schemeClr>
                    </a:outerShdw>
                  </a:effectLst>
                </a:rPr>
                <a:t>Background of Study-------------------------- Page 9</a:t>
              </a:r>
            </a:p>
          </p:txBody>
        </p:sp>
        <p:sp>
          <p:nvSpPr>
            <p:cNvPr id="17" name="Rectangle 16"/>
            <p:cNvSpPr/>
            <p:nvPr/>
          </p:nvSpPr>
          <p:spPr>
            <a:xfrm>
              <a:off x="1221369" y="5455027"/>
              <a:ext cx="4867836" cy="524435"/>
            </a:xfrm>
            <a:prstGeom prst="rect">
              <a:avLst/>
            </a:prstGeom>
            <a:solidFill>
              <a:schemeClr val="bg1">
                <a:lumMod val="95000"/>
              </a:schemeClr>
            </a:solidFill>
            <a:ln>
              <a:noFill/>
            </a:ln>
            <a:effectLst>
              <a:outerShdw blurRad="149987" dist="250190" dir="8460000" algn="ctr">
                <a:srgbClr val="000000">
                  <a:alpha val="28000"/>
                </a:srgbClr>
              </a:outerShdw>
              <a:reflection blurRad="6350" stA="50000" endA="300" endPos="55500" dist="50800" dir="5400000" sy="-100000" algn="bl" rotWithShape="0"/>
            </a:effectLst>
            <a:scene3d>
              <a:camera prst="orthographicFront">
                <a:rot lat="0" lon="0" rev="0"/>
              </a:camera>
              <a:lightRig rig="contrasting" dir="t">
                <a:rot lat="0" lon="0" rev="1500000"/>
              </a:lightRig>
            </a:scene3d>
            <a:sp3d prstMaterial="translucentPowder">
              <a:bevelT w="88900" h="889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dirty="0">
                  <a:ln w="0"/>
                  <a:solidFill>
                    <a:schemeClr val="tx1"/>
                  </a:solidFill>
                  <a:effectLst>
                    <a:outerShdw blurRad="38100" dist="19050" dir="2700000" algn="tl" rotWithShape="0">
                      <a:schemeClr val="dk1">
                        <a:alpha val="40000"/>
                      </a:schemeClr>
                    </a:outerShdw>
                  </a:effectLst>
                </a:rPr>
                <a:t>Objective-----------------------------------------Page 10</a:t>
              </a:r>
            </a:p>
          </p:txBody>
        </p:sp>
        <p:sp>
          <p:nvSpPr>
            <p:cNvPr id="18" name="Rectangle 17"/>
            <p:cNvSpPr/>
            <p:nvPr/>
          </p:nvSpPr>
          <p:spPr>
            <a:xfrm>
              <a:off x="6499207" y="1591236"/>
              <a:ext cx="5937416" cy="524435"/>
            </a:xfrm>
            <a:prstGeom prst="rect">
              <a:avLst/>
            </a:prstGeom>
            <a:solidFill>
              <a:schemeClr val="bg1">
                <a:lumMod val="95000"/>
              </a:schemeClr>
            </a:solidFill>
            <a:ln>
              <a:noFill/>
            </a:ln>
            <a:effectLst>
              <a:outerShdw blurRad="149987" dist="250190" dir="8460000" algn="ctr">
                <a:srgbClr val="000000">
                  <a:alpha val="28000"/>
                </a:srgbClr>
              </a:outerShdw>
              <a:reflection blurRad="6350" stA="50000" endA="300" endPos="55500" dist="50800" dir="5400000" sy="-100000" algn="bl" rotWithShape="0"/>
            </a:effectLst>
            <a:scene3d>
              <a:camera prst="orthographicFront">
                <a:rot lat="0" lon="0" rev="0"/>
              </a:camera>
              <a:lightRig rig="contrasting" dir="t">
                <a:rot lat="0" lon="0" rev="1500000"/>
              </a:lightRig>
            </a:scene3d>
            <a:sp3d prstMaterial="translucentPowder">
              <a:bevelT w="88900" h="889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dirty="0">
                  <a:ln w="0"/>
                  <a:solidFill>
                    <a:schemeClr val="tx1"/>
                  </a:solidFill>
                  <a:effectLst>
                    <a:outerShdw blurRad="38100" dist="19050" dir="2700000" algn="tl" rotWithShape="0">
                      <a:schemeClr val="dk1">
                        <a:alpha val="40000"/>
                      </a:schemeClr>
                    </a:outerShdw>
                  </a:effectLst>
                </a:rPr>
                <a:t>       Literature review------------------------------------------Page 12</a:t>
              </a:r>
            </a:p>
          </p:txBody>
        </p:sp>
        <p:sp>
          <p:nvSpPr>
            <p:cNvPr id="19" name="Rectangle 18"/>
            <p:cNvSpPr/>
            <p:nvPr/>
          </p:nvSpPr>
          <p:spPr>
            <a:xfrm>
              <a:off x="6499207" y="2449605"/>
              <a:ext cx="5937416" cy="524435"/>
            </a:xfrm>
            <a:prstGeom prst="rect">
              <a:avLst/>
            </a:prstGeom>
            <a:solidFill>
              <a:schemeClr val="bg1">
                <a:lumMod val="95000"/>
              </a:schemeClr>
            </a:solidFill>
            <a:ln>
              <a:noFill/>
            </a:ln>
            <a:effectLst>
              <a:outerShdw blurRad="149987" dist="250190" dir="8460000" algn="ctr">
                <a:srgbClr val="000000">
                  <a:alpha val="28000"/>
                </a:srgbClr>
              </a:outerShdw>
              <a:reflection blurRad="6350" stA="50000" endA="300" endPos="55500" dist="50800" dir="5400000" sy="-100000" algn="bl" rotWithShape="0"/>
            </a:effectLst>
            <a:scene3d>
              <a:camera prst="orthographicFront">
                <a:rot lat="0" lon="0" rev="0"/>
              </a:camera>
              <a:lightRig rig="contrasting" dir="t">
                <a:rot lat="0" lon="0" rev="1500000"/>
              </a:lightRig>
            </a:scene3d>
            <a:sp3d prstMaterial="translucentPowder">
              <a:bevelT w="88900" h="889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dirty="0">
                  <a:ln w="0"/>
                  <a:solidFill>
                    <a:schemeClr val="tx1"/>
                  </a:solidFill>
                  <a:effectLst>
                    <a:outerShdw blurRad="38100" dist="19050" dir="2700000" algn="tl" rotWithShape="0">
                      <a:schemeClr val="dk1">
                        <a:alpha val="40000"/>
                      </a:schemeClr>
                    </a:outerShdw>
                  </a:effectLst>
                </a:rPr>
                <a:t>       Methodology-----------------------------------------------Page 13</a:t>
              </a:r>
            </a:p>
          </p:txBody>
        </p:sp>
        <p:sp>
          <p:nvSpPr>
            <p:cNvPr id="20" name="Rectangle 19"/>
            <p:cNvSpPr/>
            <p:nvPr/>
          </p:nvSpPr>
          <p:spPr>
            <a:xfrm>
              <a:off x="6499207" y="3165431"/>
              <a:ext cx="5937416" cy="524435"/>
            </a:xfrm>
            <a:prstGeom prst="rect">
              <a:avLst/>
            </a:prstGeom>
            <a:solidFill>
              <a:schemeClr val="bg1">
                <a:lumMod val="95000"/>
              </a:schemeClr>
            </a:solidFill>
            <a:ln>
              <a:noFill/>
            </a:ln>
            <a:effectLst>
              <a:outerShdw blurRad="149987" dist="250190" dir="8460000" algn="ctr">
                <a:srgbClr val="000000">
                  <a:alpha val="28000"/>
                </a:srgbClr>
              </a:outerShdw>
              <a:reflection blurRad="6350" stA="50000" endA="300" endPos="55500" dist="50800" dir="5400000" sy="-100000" algn="bl" rotWithShape="0"/>
            </a:effectLst>
            <a:scene3d>
              <a:camera prst="orthographicFront">
                <a:rot lat="0" lon="0" rev="0"/>
              </a:camera>
              <a:lightRig rig="contrasting" dir="t">
                <a:rot lat="0" lon="0" rev="1500000"/>
              </a:lightRig>
            </a:scene3d>
            <a:sp3d prstMaterial="translucentPowder">
              <a:bevelT w="88900" h="889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dirty="0">
                  <a:ln w="0"/>
                  <a:solidFill>
                    <a:schemeClr val="tx1"/>
                  </a:solidFill>
                  <a:effectLst>
                    <a:outerShdw blurRad="38100" dist="19050" dir="2700000" algn="tl" rotWithShape="0">
                      <a:schemeClr val="dk1">
                        <a:alpha val="40000"/>
                      </a:schemeClr>
                    </a:outerShdw>
                  </a:effectLst>
                </a:rPr>
                <a:t>        Key findings------------------------------------------------Page 14-31 </a:t>
              </a:r>
            </a:p>
          </p:txBody>
        </p:sp>
        <p:sp>
          <p:nvSpPr>
            <p:cNvPr id="21" name="Rectangle 20"/>
            <p:cNvSpPr/>
            <p:nvPr/>
          </p:nvSpPr>
          <p:spPr>
            <a:xfrm>
              <a:off x="6499207" y="3883128"/>
              <a:ext cx="5937416" cy="524435"/>
            </a:xfrm>
            <a:prstGeom prst="rect">
              <a:avLst/>
            </a:prstGeom>
            <a:solidFill>
              <a:schemeClr val="bg1">
                <a:lumMod val="95000"/>
              </a:schemeClr>
            </a:solidFill>
            <a:ln>
              <a:noFill/>
            </a:ln>
            <a:effectLst>
              <a:outerShdw blurRad="149987" dist="250190" dir="8460000" algn="ctr">
                <a:srgbClr val="000000">
                  <a:alpha val="28000"/>
                </a:srgbClr>
              </a:outerShdw>
              <a:reflection blurRad="6350" stA="50000" endA="300" endPos="55500" dist="50800" dir="5400000" sy="-100000" algn="bl" rotWithShape="0"/>
            </a:effectLst>
            <a:scene3d>
              <a:camera prst="orthographicFront">
                <a:rot lat="0" lon="0" rev="0"/>
              </a:camera>
              <a:lightRig rig="contrasting" dir="t">
                <a:rot lat="0" lon="0" rev="1500000"/>
              </a:lightRig>
            </a:scene3d>
            <a:sp3d prstMaterial="translucentPowder">
              <a:bevelT w="88900" h="889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dirty="0">
                  <a:ln w="0"/>
                  <a:solidFill>
                    <a:schemeClr val="tx1"/>
                  </a:solidFill>
                  <a:effectLst>
                    <a:outerShdw blurRad="38100" dist="19050" dir="2700000" algn="tl" rotWithShape="0">
                      <a:schemeClr val="dk1">
                        <a:alpha val="40000"/>
                      </a:schemeClr>
                    </a:outerShdw>
                  </a:effectLst>
                </a:rPr>
                <a:t>         Recommendations--------------------------------------Page 32-34</a:t>
              </a:r>
            </a:p>
          </p:txBody>
        </p:sp>
        <p:sp>
          <p:nvSpPr>
            <p:cNvPr id="22" name="Rectangle 21"/>
            <p:cNvSpPr/>
            <p:nvPr/>
          </p:nvSpPr>
          <p:spPr>
            <a:xfrm>
              <a:off x="6499207" y="4657090"/>
              <a:ext cx="5937416" cy="524435"/>
            </a:xfrm>
            <a:prstGeom prst="rect">
              <a:avLst/>
            </a:prstGeom>
            <a:solidFill>
              <a:schemeClr val="bg1">
                <a:lumMod val="95000"/>
              </a:schemeClr>
            </a:solidFill>
            <a:ln>
              <a:noFill/>
            </a:ln>
            <a:effectLst>
              <a:outerShdw blurRad="149987" dist="250190" dir="8460000" algn="ctr">
                <a:srgbClr val="000000">
                  <a:alpha val="28000"/>
                </a:srgbClr>
              </a:outerShdw>
              <a:reflection blurRad="6350" stA="50000" endA="300" endPos="55500" dist="50800" dir="5400000" sy="-100000" algn="bl" rotWithShape="0"/>
            </a:effectLst>
            <a:scene3d>
              <a:camera prst="orthographicFront">
                <a:rot lat="0" lon="0" rev="0"/>
              </a:camera>
              <a:lightRig rig="contrasting" dir="t">
                <a:rot lat="0" lon="0" rev="1500000"/>
              </a:lightRig>
            </a:scene3d>
            <a:sp3d prstMaterial="translucentPowder">
              <a:bevelT w="88900" h="889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dirty="0">
                  <a:ln w="0"/>
                  <a:solidFill>
                    <a:schemeClr val="tx1"/>
                  </a:solidFill>
                  <a:effectLst>
                    <a:outerShdw blurRad="38100" dist="19050" dir="2700000" algn="tl" rotWithShape="0">
                      <a:schemeClr val="dk1">
                        <a:alpha val="40000"/>
                      </a:schemeClr>
                    </a:outerShdw>
                  </a:effectLst>
                </a:rPr>
                <a:t>------ Annexure (Data analysis on STATA and Excel)----Page 35</a:t>
              </a:r>
            </a:p>
          </p:txBody>
        </p:sp>
        <p:sp>
          <p:nvSpPr>
            <p:cNvPr id="24" name="Rectangle 23"/>
            <p:cNvSpPr/>
            <p:nvPr/>
          </p:nvSpPr>
          <p:spPr>
            <a:xfrm>
              <a:off x="6499207" y="5362572"/>
              <a:ext cx="5937416" cy="524435"/>
            </a:xfrm>
            <a:prstGeom prst="rect">
              <a:avLst/>
            </a:prstGeom>
            <a:solidFill>
              <a:schemeClr val="bg1">
                <a:lumMod val="95000"/>
              </a:schemeClr>
            </a:solidFill>
            <a:ln>
              <a:noFill/>
            </a:ln>
            <a:effectLst>
              <a:outerShdw blurRad="149987" dist="250190" dir="8460000" algn="ctr">
                <a:srgbClr val="000000">
                  <a:alpha val="28000"/>
                </a:srgbClr>
              </a:outerShdw>
              <a:reflection blurRad="6350" stA="50000" endA="300" endPos="55500" dist="50800" dir="5400000" sy="-100000" algn="bl" rotWithShape="0"/>
            </a:effectLst>
            <a:scene3d>
              <a:camera prst="orthographicFront">
                <a:rot lat="0" lon="0" rev="0"/>
              </a:camera>
              <a:lightRig rig="contrasting" dir="t">
                <a:rot lat="0" lon="0" rev="1500000"/>
              </a:lightRig>
            </a:scene3d>
            <a:sp3d prstMaterial="translucentPowder">
              <a:bevelT w="88900" h="889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dirty="0">
                  <a:ln w="0"/>
                  <a:solidFill>
                    <a:schemeClr val="tx1"/>
                  </a:solidFill>
                  <a:effectLst>
                    <a:outerShdw blurRad="38100" dist="19050" dir="2700000" algn="tl" rotWithShape="0">
                      <a:schemeClr val="dk1">
                        <a:alpha val="40000"/>
                      </a:schemeClr>
                    </a:outerShdw>
                  </a:effectLst>
                </a:rPr>
                <a:t>Page References------------------------------------------------Page 36</a:t>
              </a:r>
            </a:p>
          </p:txBody>
        </p:sp>
        <p:grpSp>
          <p:nvGrpSpPr>
            <p:cNvPr id="8" name="Group 7"/>
            <p:cNvGrpSpPr/>
            <p:nvPr/>
          </p:nvGrpSpPr>
          <p:grpSpPr>
            <a:xfrm>
              <a:off x="5555972" y="712694"/>
              <a:ext cx="1550796" cy="6145306"/>
              <a:chOff x="5555973" y="712694"/>
              <a:chExt cx="1550796" cy="6145306"/>
            </a:xfrm>
          </p:grpSpPr>
          <p:grpSp>
            <p:nvGrpSpPr>
              <p:cNvPr id="4" name="Group 3"/>
              <p:cNvGrpSpPr/>
              <p:nvPr/>
            </p:nvGrpSpPr>
            <p:grpSpPr>
              <a:xfrm>
                <a:off x="5555973" y="712694"/>
                <a:ext cx="1550796" cy="6145306"/>
                <a:chOff x="5555973" y="712694"/>
                <a:chExt cx="1550796" cy="6145306"/>
              </a:xfrm>
            </p:grpSpPr>
            <p:sp>
              <p:nvSpPr>
                <p:cNvPr id="2" name="Trapezoid 1"/>
                <p:cNvSpPr/>
                <p:nvPr/>
              </p:nvSpPr>
              <p:spPr>
                <a:xfrm>
                  <a:off x="5555973" y="712694"/>
                  <a:ext cx="1550796" cy="6145306"/>
                </a:xfrm>
                <a:prstGeom prst="trapezoid">
                  <a:avLst/>
                </a:prstGeom>
                <a:solidFill>
                  <a:schemeClr val="accent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dirty="0">
                    <a:ln w="0"/>
                    <a:solidFill>
                      <a:schemeClr val="tx1"/>
                    </a:solidFill>
                    <a:effectLst>
                      <a:outerShdw blurRad="38100" dist="19050" dir="2700000" algn="tl" rotWithShape="0">
                        <a:schemeClr val="dk1">
                          <a:alpha val="40000"/>
                        </a:schemeClr>
                      </a:outerShdw>
                    </a:effectLst>
                  </a:endParaRPr>
                </a:p>
              </p:txBody>
            </p:sp>
            <p:sp>
              <p:nvSpPr>
                <p:cNvPr id="3" name="Trapezoid 2"/>
                <p:cNvSpPr/>
                <p:nvPr/>
              </p:nvSpPr>
              <p:spPr>
                <a:xfrm>
                  <a:off x="5683738" y="712694"/>
                  <a:ext cx="1316160" cy="6145306"/>
                </a:xfrm>
                <a:prstGeom prst="trapezoid">
                  <a:avLst/>
                </a:prstGeom>
                <a:gradFill flip="none" rotWithShape="1">
                  <a:gsLst>
                    <a:gs pos="0">
                      <a:schemeClr val="bg1">
                        <a:lumMod val="65000"/>
                        <a:shade val="30000"/>
                        <a:satMod val="115000"/>
                      </a:schemeClr>
                    </a:gs>
                    <a:gs pos="50000">
                      <a:schemeClr val="bg1">
                        <a:lumMod val="65000"/>
                        <a:shade val="67500"/>
                        <a:satMod val="115000"/>
                      </a:schemeClr>
                    </a:gs>
                    <a:gs pos="100000">
                      <a:schemeClr val="bg1">
                        <a:lumMod val="65000"/>
                        <a:shade val="100000"/>
                        <a:satMod val="115000"/>
                      </a:scheme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dirty="0">
                    <a:ln w="0"/>
                    <a:solidFill>
                      <a:schemeClr val="tx1"/>
                    </a:solidFill>
                    <a:effectLst>
                      <a:outerShdw blurRad="38100" dist="19050" dir="2700000" algn="tl" rotWithShape="0">
                        <a:schemeClr val="dk1">
                          <a:alpha val="40000"/>
                        </a:schemeClr>
                      </a:outerShdw>
                    </a:effectLst>
                  </a:endParaRPr>
                </a:p>
              </p:txBody>
            </p:sp>
          </p:grpSp>
          <p:cxnSp>
            <p:nvCxnSpPr>
              <p:cNvPr id="6" name="Straight Connector 5"/>
              <p:cNvCxnSpPr/>
              <p:nvPr/>
            </p:nvCxnSpPr>
            <p:spPr>
              <a:xfrm>
                <a:off x="6340470" y="712694"/>
                <a:ext cx="10876" cy="6145306"/>
              </a:xfrm>
              <a:prstGeom prst="line">
                <a:avLst/>
              </a:prstGeom>
              <a:ln w="76200">
                <a:solidFill>
                  <a:schemeClr val="bg1"/>
                </a:solidFill>
                <a:prstDash val="lgDash"/>
              </a:ln>
            </p:spPr>
            <p:style>
              <a:lnRef idx="1">
                <a:schemeClr val="accent1"/>
              </a:lnRef>
              <a:fillRef idx="0">
                <a:schemeClr val="accent1"/>
              </a:fillRef>
              <a:effectRef idx="0">
                <a:schemeClr val="accent1"/>
              </a:effectRef>
              <a:fontRef idx="minor">
                <a:schemeClr val="tx1"/>
              </a:fontRef>
            </p:style>
          </p:cxnSp>
        </p:grpSp>
      </p:grpSp>
      <p:graphicFrame>
        <p:nvGraphicFramePr>
          <p:cNvPr id="9" name="Diagram 8">
            <a:extLst>
              <a:ext uri="{FF2B5EF4-FFF2-40B4-BE49-F238E27FC236}">
                <a16:creationId xmlns:a16="http://schemas.microsoft.com/office/drawing/2014/main" id="{F3198479-344E-4FA2-B8B2-F0AF5D70FABA}"/>
              </a:ext>
            </a:extLst>
          </p:cNvPr>
          <p:cNvGraphicFramePr/>
          <p:nvPr>
            <p:extLst>
              <p:ext uri="{D42A27DB-BD31-4B8C-83A1-F6EECF244321}">
                <p14:modId xmlns:p14="http://schemas.microsoft.com/office/powerpoint/2010/main" val="2651976370"/>
              </p:ext>
            </p:extLst>
          </p:nvPr>
        </p:nvGraphicFramePr>
        <p:xfrm>
          <a:off x="4311507" y="79167"/>
          <a:ext cx="2734932" cy="64400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25" name="Lagos-Logo.jpg">
            <a:extLst>
              <a:ext uri="{FF2B5EF4-FFF2-40B4-BE49-F238E27FC236}">
                <a16:creationId xmlns:a16="http://schemas.microsoft.com/office/drawing/2014/main" id="{32F46D88-6455-4CCB-A3BC-4D59391DDDF2}"/>
              </a:ext>
            </a:extLst>
          </p:cNvPr>
          <p:cNvPicPr>
            <a:picLocks noChangeAspect="1"/>
          </p:cNvPicPr>
          <p:nvPr/>
        </p:nvPicPr>
        <p:blipFill>
          <a:blip r:embed="rId7" cstate="email">
            <a:extLst>
              <a:ext uri="{28A0092B-C50C-407E-A947-70E740481C1C}">
                <a14:useLocalDpi xmlns:a14="http://schemas.microsoft.com/office/drawing/2010/main"/>
              </a:ext>
            </a:extLst>
          </a:blip>
          <a:srcRect/>
          <a:stretch/>
        </p:blipFill>
        <p:spPr>
          <a:xfrm>
            <a:off x="350192" y="116599"/>
            <a:ext cx="737779" cy="675806"/>
          </a:xfrm>
          <a:prstGeom prst="rect">
            <a:avLst/>
          </a:prstGeom>
          <a:ln w="12700">
            <a:miter lim="400000"/>
          </a:ln>
        </p:spPr>
      </p:pic>
      <p:grpSp>
        <p:nvGrpSpPr>
          <p:cNvPr id="26" name="Group 25">
            <a:extLst>
              <a:ext uri="{FF2B5EF4-FFF2-40B4-BE49-F238E27FC236}">
                <a16:creationId xmlns:a16="http://schemas.microsoft.com/office/drawing/2014/main" id="{C8C4686A-23A9-43C9-904B-86ADA5424CC8}"/>
              </a:ext>
            </a:extLst>
          </p:cNvPr>
          <p:cNvGrpSpPr/>
          <p:nvPr/>
        </p:nvGrpSpPr>
        <p:grpSpPr>
          <a:xfrm>
            <a:off x="10722904" y="64815"/>
            <a:ext cx="1342965" cy="807511"/>
            <a:chOff x="984445" y="4375508"/>
            <a:chExt cx="2866980" cy="3157435"/>
          </a:xfrm>
        </p:grpSpPr>
        <p:sp>
          <p:nvSpPr>
            <p:cNvPr id="27" name="TextBox 26">
              <a:extLst>
                <a:ext uri="{FF2B5EF4-FFF2-40B4-BE49-F238E27FC236}">
                  <a16:creationId xmlns:a16="http://schemas.microsoft.com/office/drawing/2014/main" id="{618ED493-BE53-43AD-A16B-0A512DAC3ECE}"/>
                </a:ext>
              </a:extLst>
            </p:cNvPr>
            <p:cNvSpPr txBox="1"/>
            <p:nvPr/>
          </p:nvSpPr>
          <p:spPr>
            <a:xfrm>
              <a:off x="1019321" y="5640657"/>
              <a:ext cx="2832104" cy="1892286"/>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050" i="0" u="none" strike="noStrike" kern="1200" normalizeH="0" baseline="0" noProof="0" dirty="0">
                  <a:ln w="0"/>
                  <a:effectLst>
                    <a:outerShdw blurRad="38100" dist="19050" dir="2700000" algn="tl" rotWithShape="0">
                      <a:schemeClr val="dk1">
                        <a:alpha val="40000"/>
                      </a:schemeClr>
                    </a:outerShdw>
                  </a:effectLst>
                  <a:uLnTx/>
                  <a:uFillTx/>
                  <a:latin typeface="Agency FB" panose="020B0503020202020204" pitchFamily="34" charset="0"/>
                  <a:ea typeface="+mn-ea"/>
                  <a:cs typeface="+mn-cs"/>
                </a:rPr>
                <a:t>LAGOS STATE</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600" i="0" u="none" strike="noStrike" kern="1200" normalizeH="0" baseline="0" noProof="0" dirty="0">
                  <a:ln w="0"/>
                  <a:effectLst>
                    <a:outerShdw blurRad="38100" dist="19050" dir="2700000" algn="tl" rotWithShape="0">
                      <a:schemeClr val="dk1">
                        <a:alpha val="40000"/>
                      </a:schemeClr>
                    </a:outerShdw>
                  </a:effectLst>
                  <a:uLnTx/>
                  <a:uFillTx/>
                  <a:latin typeface="Agency FB" panose="020B0503020202020204" pitchFamily="34" charset="0"/>
                  <a:ea typeface="+mn-ea"/>
                  <a:cs typeface="+mn-cs"/>
                </a:rPr>
                <a:t>MINISTRY OF ECONOMIC PLANNING AND BUDGET</a:t>
              </a:r>
              <a:endParaRPr kumimoji="0" lang="aa-ET" sz="600" i="0" u="none" strike="noStrike" kern="1200" normalizeH="0" baseline="0" noProof="0" dirty="0">
                <a:ln w="0"/>
                <a:effectLst>
                  <a:outerShdw blurRad="38100" dist="19050" dir="2700000" algn="tl" rotWithShape="0">
                    <a:schemeClr val="dk1">
                      <a:alpha val="40000"/>
                    </a:schemeClr>
                  </a:outerShdw>
                </a:effectLst>
                <a:uLnTx/>
                <a:uFillTx/>
                <a:latin typeface="Agency FB" panose="020B0503020202020204" pitchFamily="34" charset="0"/>
                <a:ea typeface="+mn-ea"/>
                <a:cs typeface="+mn-cs"/>
              </a:endParaRPr>
            </a:p>
          </p:txBody>
        </p:sp>
        <p:pic>
          <p:nvPicPr>
            <p:cNvPr id="28" name="Picture 27">
              <a:extLst>
                <a:ext uri="{FF2B5EF4-FFF2-40B4-BE49-F238E27FC236}">
                  <a16:creationId xmlns:a16="http://schemas.microsoft.com/office/drawing/2014/main" id="{7BCE9859-A7B5-4C3D-8569-3A35C6DB0828}"/>
                </a:ext>
              </a:extLst>
            </p:cNvPr>
            <p:cNvPicPr>
              <a:picLocks noChangeAspect="1"/>
            </p:cNvPicPr>
            <p:nvPr/>
          </p:nvPicPr>
          <p:blipFill rotWithShape="1">
            <a:blip r:embed="rId8" cstate="email">
              <a:extLst>
                <a:ext uri="{28A0092B-C50C-407E-A947-70E740481C1C}">
                  <a14:useLocalDpi xmlns:a14="http://schemas.microsoft.com/office/drawing/2010/main"/>
                </a:ext>
              </a:extLst>
            </a:blip>
            <a:srcRect/>
            <a:stretch/>
          </p:blipFill>
          <p:spPr>
            <a:xfrm>
              <a:off x="984445" y="4375508"/>
              <a:ext cx="1481629" cy="1277503"/>
            </a:xfrm>
            <a:prstGeom prst="rect">
              <a:avLst/>
            </a:prstGeom>
          </p:spPr>
        </p:pic>
        <p:sp>
          <p:nvSpPr>
            <p:cNvPr id="29" name="TextBox 28">
              <a:extLst>
                <a:ext uri="{FF2B5EF4-FFF2-40B4-BE49-F238E27FC236}">
                  <a16:creationId xmlns:a16="http://schemas.microsoft.com/office/drawing/2014/main" id="{640549B8-D6A5-4BD2-A933-96C9598D0731}"/>
                </a:ext>
              </a:extLst>
            </p:cNvPr>
            <p:cNvSpPr txBox="1"/>
            <p:nvPr/>
          </p:nvSpPr>
          <p:spPr>
            <a:xfrm>
              <a:off x="1277666" y="4672131"/>
              <a:ext cx="942202" cy="1022917"/>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100" i="0" u="none" strike="noStrike" kern="1200" normalizeH="0" baseline="0" noProof="0" dirty="0">
                  <a:ln w="0"/>
                  <a:effectLst>
                    <a:outerShdw blurRad="38100" dist="19050" dir="2700000" algn="tl" rotWithShape="0">
                      <a:schemeClr val="dk1">
                        <a:alpha val="40000"/>
                      </a:schemeClr>
                    </a:outerShdw>
                  </a:effectLst>
                  <a:uLnTx/>
                  <a:uFillTx/>
                  <a:latin typeface="Agency FB" panose="020B0503020202020204" pitchFamily="34" charset="0"/>
                  <a:ea typeface="+mn-ea"/>
                  <a:cs typeface="+mn-cs"/>
                </a:rPr>
                <a:t>MEPB</a:t>
              </a:r>
              <a:endParaRPr kumimoji="0" lang="aa-ET" sz="1100" i="0" u="none" strike="noStrike" kern="1200" normalizeH="0" baseline="0" noProof="0" dirty="0">
                <a:ln w="0"/>
                <a:effectLst>
                  <a:outerShdw blurRad="38100" dist="19050" dir="2700000" algn="tl" rotWithShape="0">
                    <a:schemeClr val="dk1">
                      <a:alpha val="40000"/>
                    </a:schemeClr>
                  </a:outerShdw>
                </a:effectLst>
                <a:uLnTx/>
                <a:uFillTx/>
                <a:latin typeface="Agency FB" panose="020B0503020202020204" pitchFamily="34" charset="0"/>
                <a:ea typeface="+mn-ea"/>
                <a:cs typeface="+mn-cs"/>
              </a:endParaRPr>
            </a:p>
          </p:txBody>
        </p:sp>
      </p:grpSp>
    </p:spTree>
    <p:extLst>
      <p:ext uri="{BB962C8B-B14F-4D97-AF65-F5344CB8AC3E}">
        <p14:creationId xmlns:p14="http://schemas.microsoft.com/office/powerpoint/2010/main" val="174601134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42000"/>
            <a:lum/>
          </a:blip>
          <a:srcRect/>
          <a:stretch>
            <a:fillRect t="-9000" b="-9000"/>
          </a:stretch>
        </a:blipFill>
        <a:effectLst/>
      </p:bgPr>
    </p:bg>
    <p:spTree>
      <p:nvGrpSpPr>
        <p:cNvPr id="1" name=""/>
        <p:cNvGrpSpPr/>
        <p:nvPr/>
      </p:nvGrpSpPr>
      <p:grpSpPr>
        <a:xfrm>
          <a:off x="0" y="0"/>
          <a:ext cx="0" cy="0"/>
          <a:chOff x="0" y="0"/>
          <a:chExt cx="0" cy="0"/>
        </a:xfrm>
      </p:grpSpPr>
      <p:graphicFrame>
        <p:nvGraphicFramePr>
          <p:cNvPr id="2" name="Diagram 1">
            <a:extLst>
              <a:ext uri="{FF2B5EF4-FFF2-40B4-BE49-F238E27FC236}">
                <a16:creationId xmlns:a16="http://schemas.microsoft.com/office/drawing/2014/main" id="{F3198479-344E-4FA2-B8B2-F0AF5D70FABA}"/>
              </a:ext>
            </a:extLst>
          </p:cNvPr>
          <p:cNvGraphicFramePr/>
          <p:nvPr>
            <p:extLst>
              <p:ext uri="{D42A27DB-BD31-4B8C-83A1-F6EECF244321}">
                <p14:modId xmlns:p14="http://schemas.microsoft.com/office/powerpoint/2010/main" val="1608883157"/>
              </p:ext>
            </p:extLst>
          </p:nvPr>
        </p:nvGraphicFramePr>
        <p:xfrm>
          <a:off x="4446418" y="152901"/>
          <a:ext cx="2734932" cy="52165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graphicFrame>
        <p:nvGraphicFramePr>
          <p:cNvPr id="4" name="Diagram 3">
            <a:extLst>
              <a:ext uri="{FF2B5EF4-FFF2-40B4-BE49-F238E27FC236}">
                <a16:creationId xmlns:a16="http://schemas.microsoft.com/office/drawing/2014/main" id="{332C1B5F-7873-45C0-AC2B-60C46D770EB3}"/>
              </a:ext>
            </a:extLst>
          </p:cNvPr>
          <p:cNvGraphicFramePr/>
          <p:nvPr>
            <p:extLst>
              <p:ext uri="{D42A27DB-BD31-4B8C-83A1-F6EECF244321}">
                <p14:modId xmlns:p14="http://schemas.microsoft.com/office/powerpoint/2010/main" val="2726225515"/>
              </p:ext>
            </p:extLst>
          </p:nvPr>
        </p:nvGraphicFramePr>
        <p:xfrm>
          <a:off x="1123192" y="792405"/>
          <a:ext cx="9616049" cy="5411756"/>
        </p:xfrm>
        <a:graphic>
          <a:graphicData uri="http://schemas.openxmlformats.org/drawingml/2006/diagram">
            <dgm:relIds xmlns:dgm="http://schemas.openxmlformats.org/drawingml/2006/diagram" xmlns:r="http://schemas.openxmlformats.org/officeDocument/2006/relationships" r:dm="rId8" r:lo="rId9" r:qs="rId10" r:cs="rId11"/>
          </a:graphicData>
        </a:graphic>
      </p:graphicFrame>
      <p:pic>
        <p:nvPicPr>
          <p:cNvPr id="6" name="Lagos-Logo.jpg">
            <a:extLst>
              <a:ext uri="{FF2B5EF4-FFF2-40B4-BE49-F238E27FC236}">
                <a16:creationId xmlns:a16="http://schemas.microsoft.com/office/drawing/2014/main" id="{47514728-917D-4D7B-8525-3E8AAB62BE76}"/>
              </a:ext>
            </a:extLst>
          </p:cNvPr>
          <p:cNvPicPr>
            <a:picLocks noChangeAspect="1"/>
          </p:cNvPicPr>
          <p:nvPr/>
        </p:nvPicPr>
        <p:blipFill>
          <a:blip r:embed="rId13" cstate="email">
            <a:extLst>
              <a:ext uri="{28A0092B-C50C-407E-A947-70E740481C1C}">
                <a14:useLocalDpi xmlns:a14="http://schemas.microsoft.com/office/drawing/2010/main"/>
              </a:ext>
            </a:extLst>
          </a:blip>
          <a:srcRect/>
          <a:stretch/>
        </p:blipFill>
        <p:spPr>
          <a:xfrm>
            <a:off x="350192" y="116599"/>
            <a:ext cx="737779" cy="675806"/>
          </a:xfrm>
          <a:prstGeom prst="rect">
            <a:avLst/>
          </a:prstGeom>
          <a:ln w="12700">
            <a:miter lim="400000"/>
          </a:ln>
        </p:spPr>
      </p:pic>
      <p:grpSp>
        <p:nvGrpSpPr>
          <p:cNvPr id="7" name="Group 6">
            <a:extLst>
              <a:ext uri="{FF2B5EF4-FFF2-40B4-BE49-F238E27FC236}">
                <a16:creationId xmlns:a16="http://schemas.microsoft.com/office/drawing/2014/main" id="{FFE45A20-5F74-4B45-B752-407EE9F141E9}"/>
              </a:ext>
            </a:extLst>
          </p:cNvPr>
          <p:cNvGrpSpPr/>
          <p:nvPr/>
        </p:nvGrpSpPr>
        <p:grpSpPr>
          <a:xfrm>
            <a:off x="10722904" y="64815"/>
            <a:ext cx="1342965" cy="807511"/>
            <a:chOff x="984445" y="4375508"/>
            <a:chExt cx="2866980" cy="3157435"/>
          </a:xfrm>
        </p:grpSpPr>
        <p:sp>
          <p:nvSpPr>
            <p:cNvPr id="8" name="TextBox 7">
              <a:extLst>
                <a:ext uri="{FF2B5EF4-FFF2-40B4-BE49-F238E27FC236}">
                  <a16:creationId xmlns:a16="http://schemas.microsoft.com/office/drawing/2014/main" id="{4BB45FEA-6B37-48E2-9BFB-6557342733ED}"/>
                </a:ext>
              </a:extLst>
            </p:cNvPr>
            <p:cNvSpPr txBox="1"/>
            <p:nvPr/>
          </p:nvSpPr>
          <p:spPr>
            <a:xfrm>
              <a:off x="1019321" y="5640657"/>
              <a:ext cx="2832104" cy="1892286"/>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050" i="0" u="none" strike="noStrike" kern="1200" normalizeH="0" baseline="0" noProof="0" dirty="0">
                  <a:ln w="0"/>
                  <a:effectLst>
                    <a:outerShdw blurRad="38100" dist="19050" dir="2700000" algn="tl" rotWithShape="0">
                      <a:schemeClr val="dk1">
                        <a:alpha val="40000"/>
                      </a:schemeClr>
                    </a:outerShdw>
                  </a:effectLst>
                  <a:uLnTx/>
                  <a:uFillTx/>
                  <a:latin typeface="Agency FB" panose="020B0503020202020204" pitchFamily="34" charset="0"/>
                  <a:ea typeface="+mn-ea"/>
                  <a:cs typeface="+mn-cs"/>
                </a:rPr>
                <a:t>LAGOS STATE</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600" i="0" u="none" strike="noStrike" kern="1200" normalizeH="0" baseline="0" noProof="0" dirty="0">
                  <a:ln w="0"/>
                  <a:effectLst>
                    <a:outerShdw blurRad="38100" dist="19050" dir="2700000" algn="tl" rotWithShape="0">
                      <a:schemeClr val="dk1">
                        <a:alpha val="40000"/>
                      </a:schemeClr>
                    </a:outerShdw>
                  </a:effectLst>
                  <a:uLnTx/>
                  <a:uFillTx/>
                  <a:latin typeface="Agency FB" panose="020B0503020202020204" pitchFamily="34" charset="0"/>
                  <a:ea typeface="+mn-ea"/>
                  <a:cs typeface="+mn-cs"/>
                </a:rPr>
                <a:t>MINISTRY OF ECONOMIC PLANNING AND BUDGET</a:t>
              </a:r>
              <a:endParaRPr kumimoji="0" lang="aa-ET" sz="600" i="0" u="none" strike="noStrike" kern="1200" normalizeH="0" baseline="0" noProof="0" dirty="0">
                <a:ln w="0"/>
                <a:effectLst>
                  <a:outerShdw blurRad="38100" dist="19050" dir="2700000" algn="tl" rotWithShape="0">
                    <a:schemeClr val="dk1">
                      <a:alpha val="40000"/>
                    </a:schemeClr>
                  </a:outerShdw>
                </a:effectLst>
                <a:uLnTx/>
                <a:uFillTx/>
                <a:latin typeface="Agency FB" panose="020B0503020202020204" pitchFamily="34" charset="0"/>
                <a:ea typeface="+mn-ea"/>
                <a:cs typeface="+mn-cs"/>
              </a:endParaRPr>
            </a:p>
          </p:txBody>
        </p:sp>
        <p:pic>
          <p:nvPicPr>
            <p:cNvPr id="9" name="Picture 8" descr="A group of toothbrushes&#10;&#10;Description automatically generated with low confidence">
              <a:extLst>
                <a:ext uri="{FF2B5EF4-FFF2-40B4-BE49-F238E27FC236}">
                  <a16:creationId xmlns:a16="http://schemas.microsoft.com/office/drawing/2014/main" id="{400A80AF-3DC2-46AD-B277-D0F10C3A67E4}"/>
                </a:ext>
              </a:extLst>
            </p:cNvPr>
            <p:cNvPicPr>
              <a:picLocks noChangeAspect="1"/>
            </p:cNvPicPr>
            <p:nvPr/>
          </p:nvPicPr>
          <p:blipFill rotWithShape="1">
            <a:blip r:embed="rId14" cstate="email">
              <a:extLst>
                <a:ext uri="{28A0092B-C50C-407E-A947-70E740481C1C}">
                  <a14:useLocalDpi xmlns:a14="http://schemas.microsoft.com/office/drawing/2010/main"/>
                </a:ext>
              </a:extLst>
            </a:blip>
            <a:srcRect/>
            <a:stretch/>
          </p:blipFill>
          <p:spPr>
            <a:xfrm>
              <a:off x="984445" y="4375508"/>
              <a:ext cx="1481629" cy="1277503"/>
            </a:xfrm>
            <a:prstGeom prst="rect">
              <a:avLst/>
            </a:prstGeom>
          </p:spPr>
        </p:pic>
        <p:sp>
          <p:nvSpPr>
            <p:cNvPr id="10" name="TextBox 9">
              <a:extLst>
                <a:ext uri="{FF2B5EF4-FFF2-40B4-BE49-F238E27FC236}">
                  <a16:creationId xmlns:a16="http://schemas.microsoft.com/office/drawing/2014/main" id="{1D4B04AD-9ED1-41D4-B94B-857AD14BF192}"/>
                </a:ext>
              </a:extLst>
            </p:cNvPr>
            <p:cNvSpPr txBox="1"/>
            <p:nvPr/>
          </p:nvSpPr>
          <p:spPr>
            <a:xfrm>
              <a:off x="1277666" y="4672131"/>
              <a:ext cx="942202" cy="1022917"/>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100" i="0" u="none" strike="noStrike" kern="1200" normalizeH="0" baseline="0" noProof="0" dirty="0">
                  <a:ln w="0"/>
                  <a:effectLst>
                    <a:outerShdw blurRad="38100" dist="19050" dir="2700000" algn="tl" rotWithShape="0">
                      <a:schemeClr val="dk1">
                        <a:alpha val="40000"/>
                      </a:schemeClr>
                    </a:outerShdw>
                  </a:effectLst>
                  <a:uLnTx/>
                  <a:uFillTx/>
                  <a:latin typeface="Agency FB" panose="020B0503020202020204" pitchFamily="34" charset="0"/>
                  <a:ea typeface="+mn-ea"/>
                  <a:cs typeface="+mn-cs"/>
                </a:rPr>
                <a:t>MEPB</a:t>
              </a:r>
              <a:endParaRPr kumimoji="0" lang="aa-ET" sz="1100" i="0" u="none" strike="noStrike" kern="1200" normalizeH="0" baseline="0" noProof="0" dirty="0">
                <a:ln w="0"/>
                <a:effectLst>
                  <a:outerShdw blurRad="38100" dist="19050" dir="2700000" algn="tl" rotWithShape="0">
                    <a:schemeClr val="dk1">
                      <a:alpha val="40000"/>
                    </a:schemeClr>
                  </a:outerShdw>
                </a:effectLst>
                <a:uLnTx/>
                <a:uFillTx/>
                <a:latin typeface="Agency FB" panose="020B0503020202020204" pitchFamily="34" charset="0"/>
                <a:ea typeface="+mn-ea"/>
                <a:cs typeface="+mn-cs"/>
              </a:endParaRPr>
            </a:p>
          </p:txBody>
        </p:sp>
      </p:grpSp>
    </p:spTree>
    <p:extLst>
      <p:ext uri="{BB962C8B-B14F-4D97-AF65-F5344CB8AC3E}">
        <p14:creationId xmlns:p14="http://schemas.microsoft.com/office/powerpoint/2010/main" val="314758000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aphicFrame>
        <p:nvGraphicFramePr>
          <p:cNvPr id="2" name="Diagram 1">
            <a:extLst>
              <a:ext uri="{FF2B5EF4-FFF2-40B4-BE49-F238E27FC236}">
                <a16:creationId xmlns:a16="http://schemas.microsoft.com/office/drawing/2014/main" id="{F3198479-344E-4FA2-B8B2-F0AF5D70FABA}"/>
              </a:ext>
            </a:extLst>
          </p:cNvPr>
          <p:cNvGraphicFramePr/>
          <p:nvPr>
            <p:extLst>
              <p:ext uri="{D42A27DB-BD31-4B8C-83A1-F6EECF244321}">
                <p14:modId xmlns:p14="http://schemas.microsoft.com/office/powerpoint/2010/main" val="655138074"/>
              </p:ext>
            </p:extLst>
          </p:nvPr>
        </p:nvGraphicFramePr>
        <p:xfrm>
          <a:off x="4446417" y="152901"/>
          <a:ext cx="3063655" cy="59660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aphicFrame>
        <p:nvGraphicFramePr>
          <p:cNvPr id="4" name="TextBox 7">
            <a:extLst>
              <a:ext uri="{FF2B5EF4-FFF2-40B4-BE49-F238E27FC236}">
                <a16:creationId xmlns:a16="http://schemas.microsoft.com/office/drawing/2014/main" id="{FDC58C52-F118-41E7-8225-83F190F4D891}"/>
              </a:ext>
            </a:extLst>
          </p:cNvPr>
          <p:cNvGraphicFramePr/>
          <p:nvPr>
            <p:extLst>
              <p:ext uri="{D42A27DB-BD31-4B8C-83A1-F6EECF244321}">
                <p14:modId xmlns:p14="http://schemas.microsoft.com/office/powerpoint/2010/main" val="3572899591"/>
              </p:ext>
            </p:extLst>
          </p:nvPr>
        </p:nvGraphicFramePr>
        <p:xfrm>
          <a:off x="174812" y="749508"/>
          <a:ext cx="11669993" cy="5690656"/>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pic>
        <p:nvPicPr>
          <p:cNvPr id="5" name="Lagos-Logo.jpg">
            <a:extLst>
              <a:ext uri="{FF2B5EF4-FFF2-40B4-BE49-F238E27FC236}">
                <a16:creationId xmlns:a16="http://schemas.microsoft.com/office/drawing/2014/main" id="{AD75002D-8B6C-4311-AFC0-13CC623DF794}"/>
              </a:ext>
            </a:extLst>
          </p:cNvPr>
          <p:cNvPicPr>
            <a:picLocks noChangeAspect="1"/>
          </p:cNvPicPr>
          <p:nvPr/>
        </p:nvPicPr>
        <p:blipFill>
          <a:blip r:embed="rId12" cstate="email">
            <a:extLst>
              <a:ext uri="{28A0092B-C50C-407E-A947-70E740481C1C}">
                <a14:useLocalDpi xmlns:a14="http://schemas.microsoft.com/office/drawing/2010/main"/>
              </a:ext>
            </a:extLst>
          </a:blip>
          <a:srcRect/>
          <a:stretch/>
        </p:blipFill>
        <p:spPr>
          <a:xfrm>
            <a:off x="350192" y="116599"/>
            <a:ext cx="737779" cy="675806"/>
          </a:xfrm>
          <a:prstGeom prst="rect">
            <a:avLst/>
          </a:prstGeom>
          <a:ln w="12700">
            <a:miter lim="400000"/>
          </a:ln>
        </p:spPr>
      </p:pic>
      <p:grpSp>
        <p:nvGrpSpPr>
          <p:cNvPr id="6" name="Group 5">
            <a:extLst>
              <a:ext uri="{FF2B5EF4-FFF2-40B4-BE49-F238E27FC236}">
                <a16:creationId xmlns:a16="http://schemas.microsoft.com/office/drawing/2014/main" id="{B7AF45AB-5770-42BE-9D66-17719C6A3E46}"/>
              </a:ext>
            </a:extLst>
          </p:cNvPr>
          <p:cNvGrpSpPr/>
          <p:nvPr/>
        </p:nvGrpSpPr>
        <p:grpSpPr>
          <a:xfrm>
            <a:off x="10722904" y="64815"/>
            <a:ext cx="1342965" cy="807511"/>
            <a:chOff x="984445" y="4375508"/>
            <a:chExt cx="2866980" cy="3157435"/>
          </a:xfrm>
        </p:grpSpPr>
        <p:sp>
          <p:nvSpPr>
            <p:cNvPr id="7" name="TextBox 6">
              <a:extLst>
                <a:ext uri="{FF2B5EF4-FFF2-40B4-BE49-F238E27FC236}">
                  <a16:creationId xmlns:a16="http://schemas.microsoft.com/office/drawing/2014/main" id="{1E3BBB1A-7B8E-41E8-8E67-9DEE169D988D}"/>
                </a:ext>
              </a:extLst>
            </p:cNvPr>
            <p:cNvSpPr txBox="1"/>
            <p:nvPr/>
          </p:nvSpPr>
          <p:spPr>
            <a:xfrm>
              <a:off x="1019321" y="5640657"/>
              <a:ext cx="2832104" cy="1892286"/>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050" i="0" u="none" strike="noStrike" kern="1200" normalizeH="0" baseline="0" noProof="0" dirty="0">
                  <a:ln w="0"/>
                  <a:effectLst>
                    <a:outerShdw blurRad="38100" dist="19050" dir="2700000" algn="tl" rotWithShape="0">
                      <a:schemeClr val="dk1">
                        <a:alpha val="40000"/>
                      </a:schemeClr>
                    </a:outerShdw>
                  </a:effectLst>
                  <a:uLnTx/>
                  <a:uFillTx/>
                  <a:latin typeface="Agency FB" panose="020B0503020202020204" pitchFamily="34" charset="0"/>
                  <a:ea typeface="+mn-ea"/>
                  <a:cs typeface="+mn-cs"/>
                </a:rPr>
                <a:t>LAGOS STATE</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600" i="0" u="none" strike="noStrike" kern="1200" normalizeH="0" baseline="0" noProof="0" dirty="0">
                  <a:ln w="0"/>
                  <a:effectLst>
                    <a:outerShdw blurRad="38100" dist="19050" dir="2700000" algn="tl" rotWithShape="0">
                      <a:schemeClr val="dk1">
                        <a:alpha val="40000"/>
                      </a:schemeClr>
                    </a:outerShdw>
                  </a:effectLst>
                  <a:uLnTx/>
                  <a:uFillTx/>
                  <a:latin typeface="Agency FB" panose="020B0503020202020204" pitchFamily="34" charset="0"/>
                  <a:ea typeface="+mn-ea"/>
                  <a:cs typeface="+mn-cs"/>
                </a:rPr>
                <a:t>MINISTRY OF ECONOMIC PLANNING AND BUDGET</a:t>
              </a:r>
              <a:endParaRPr kumimoji="0" lang="aa-ET" sz="600" i="0" u="none" strike="noStrike" kern="1200" normalizeH="0" baseline="0" noProof="0" dirty="0">
                <a:ln w="0"/>
                <a:effectLst>
                  <a:outerShdw blurRad="38100" dist="19050" dir="2700000" algn="tl" rotWithShape="0">
                    <a:schemeClr val="dk1">
                      <a:alpha val="40000"/>
                    </a:schemeClr>
                  </a:outerShdw>
                </a:effectLst>
                <a:uLnTx/>
                <a:uFillTx/>
                <a:latin typeface="Agency FB" panose="020B0503020202020204" pitchFamily="34" charset="0"/>
                <a:ea typeface="+mn-ea"/>
                <a:cs typeface="+mn-cs"/>
              </a:endParaRPr>
            </a:p>
          </p:txBody>
        </p:sp>
        <p:pic>
          <p:nvPicPr>
            <p:cNvPr id="8" name="Picture 7">
              <a:extLst>
                <a:ext uri="{FF2B5EF4-FFF2-40B4-BE49-F238E27FC236}">
                  <a16:creationId xmlns:a16="http://schemas.microsoft.com/office/drawing/2014/main" id="{9A120240-D47A-43A6-BF60-F676A1EE2894}"/>
                </a:ext>
              </a:extLst>
            </p:cNvPr>
            <p:cNvPicPr>
              <a:picLocks noChangeAspect="1"/>
            </p:cNvPicPr>
            <p:nvPr/>
          </p:nvPicPr>
          <p:blipFill rotWithShape="1">
            <a:blip r:embed="rId13" cstate="email">
              <a:extLst>
                <a:ext uri="{28A0092B-C50C-407E-A947-70E740481C1C}">
                  <a14:useLocalDpi xmlns:a14="http://schemas.microsoft.com/office/drawing/2010/main"/>
                </a:ext>
              </a:extLst>
            </a:blip>
            <a:srcRect/>
            <a:stretch/>
          </p:blipFill>
          <p:spPr>
            <a:xfrm>
              <a:off x="984445" y="4375508"/>
              <a:ext cx="1481629" cy="1277503"/>
            </a:xfrm>
            <a:prstGeom prst="rect">
              <a:avLst/>
            </a:prstGeom>
          </p:spPr>
        </p:pic>
        <p:sp>
          <p:nvSpPr>
            <p:cNvPr id="9" name="TextBox 8">
              <a:extLst>
                <a:ext uri="{FF2B5EF4-FFF2-40B4-BE49-F238E27FC236}">
                  <a16:creationId xmlns:a16="http://schemas.microsoft.com/office/drawing/2014/main" id="{C9E61205-5A99-4A53-8BBE-8F88A28197DD}"/>
                </a:ext>
              </a:extLst>
            </p:cNvPr>
            <p:cNvSpPr txBox="1"/>
            <p:nvPr/>
          </p:nvSpPr>
          <p:spPr>
            <a:xfrm>
              <a:off x="1277666" y="4672131"/>
              <a:ext cx="942202" cy="1022917"/>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100" i="0" u="none" strike="noStrike" kern="1200" normalizeH="0" baseline="0" noProof="0" dirty="0">
                  <a:ln w="0"/>
                  <a:effectLst>
                    <a:outerShdw blurRad="38100" dist="19050" dir="2700000" algn="tl" rotWithShape="0">
                      <a:schemeClr val="dk1">
                        <a:alpha val="40000"/>
                      </a:schemeClr>
                    </a:outerShdw>
                  </a:effectLst>
                  <a:uLnTx/>
                  <a:uFillTx/>
                  <a:latin typeface="Agency FB" panose="020B0503020202020204" pitchFamily="34" charset="0"/>
                  <a:ea typeface="+mn-ea"/>
                  <a:cs typeface="+mn-cs"/>
                </a:rPr>
                <a:t>MEPB</a:t>
              </a:r>
              <a:endParaRPr kumimoji="0" lang="aa-ET" sz="1100" i="0" u="none" strike="noStrike" kern="1200" normalizeH="0" baseline="0" noProof="0" dirty="0">
                <a:ln w="0"/>
                <a:effectLst>
                  <a:outerShdw blurRad="38100" dist="19050" dir="2700000" algn="tl" rotWithShape="0">
                    <a:schemeClr val="dk1">
                      <a:alpha val="40000"/>
                    </a:schemeClr>
                  </a:outerShdw>
                </a:effectLst>
                <a:uLnTx/>
                <a:uFillTx/>
                <a:latin typeface="Agency FB" panose="020B0503020202020204" pitchFamily="34" charset="0"/>
                <a:ea typeface="+mn-ea"/>
                <a:cs typeface="+mn-cs"/>
              </a:endParaRPr>
            </a:p>
          </p:txBody>
        </p:sp>
      </p:grpSp>
    </p:spTree>
    <p:extLst>
      <p:ext uri="{BB962C8B-B14F-4D97-AF65-F5344CB8AC3E}">
        <p14:creationId xmlns:p14="http://schemas.microsoft.com/office/powerpoint/2010/main" val="364289371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2" name="Group 1"/>
          <p:cNvGrpSpPr/>
          <p:nvPr/>
        </p:nvGrpSpPr>
        <p:grpSpPr>
          <a:xfrm>
            <a:off x="5214902" y="79696"/>
            <a:ext cx="3063655" cy="445440"/>
            <a:chOff x="0" y="151166"/>
            <a:chExt cx="3063655" cy="445440"/>
          </a:xfrm>
          <a:scene3d>
            <a:camera prst="orthographicFront">
              <a:rot lat="0" lon="0" rev="0"/>
            </a:camera>
            <a:lightRig rig="balanced" dir="t">
              <a:rot lat="0" lon="0" rev="8700000"/>
            </a:lightRig>
          </a:scene3d>
        </p:grpSpPr>
        <p:sp>
          <p:nvSpPr>
            <p:cNvPr id="3" name="Rounded Rectangle 2"/>
            <p:cNvSpPr/>
            <p:nvPr/>
          </p:nvSpPr>
          <p:spPr>
            <a:xfrm>
              <a:off x="0" y="151166"/>
              <a:ext cx="3063655" cy="445440"/>
            </a:xfrm>
            <a:prstGeom prst="roundRect">
              <a:avLst/>
            </a:prstGeom>
            <a:solidFill>
              <a:schemeClr val="accent6">
                <a:lumMod val="60000"/>
                <a:lumOff val="40000"/>
              </a:schemeClr>
            </a:solidFill>
            <a:ln>
              <a:noFill/>
            </a:ln>
            <a:effectLst>
              <a:outerShdw blurRad="44450" dist="27940" dir="5400000" algn="ctr">
                <a:srgbClr val="000000">
                  <a:alpha val="32000"/>
                </a:srgbClr>
              </a:outerShdw>
            </a:effectLst>
            <a:sp3d>
              <a:bevelT w="190500" h="38100"/>
            </a:sp3d>
          </p:spPr>
          <p:style>
            <a:lnRef idx="0">
              <a:scrgbClr r="0" g="0" b="0"/>
            </a:lnRef>
            <a:fillRef idx="3">
              <a:scrgbClr r="0" g="0" b="0"/>
            </a:fillRef>
            <a:effectRef idx="2">
              <a:scrgbClr r="0" g="0" b="0"/>
            </a:effectRef>
            <a:fontRef idx="minor">
              <a:schemeClr val="lt1"/>
            </a:fontRef>
          </p:style>
        </p:sp>
        <p:sp>
          <p:nvSpPr>
            <p:cNvPr id="4" name="Rounded Rectangle 4"/>
            <p:cNvSpPr/>
            <p:nvPr/>
          </p:nvSpPr>
          <p:spPr>
            <a:xfrm>
              <a:off x="21745" y="172911"/>
              <a:ext cx="3020165" cy="401950"/>
            </a:xfrm>
            <a:prstGeom prst="rect">
              <a:avLst/>
            </a:prstGeom>
            <a:solidFill>
              <a:schemeClr val="accent2">
                <a:lumMod val="60000"/>
                <a:lumOff val="40000"/>
              </a:schemeClr>
            </a:solidFill>
            <a:sp3d/>
          </p:spPr>
          <p:style>
            <a:lnRef idx="0">
              <a:scrgbClr r="0" g="0" b="0"/>
            </a:lnRef>
            <a:fillRef idx="0">
              <a:scrgbClr r="0" g="0" b="0"/>
            </a:fillRef>
            <a:effectRef idx="0">
              <a:scrgbClr r="0" g="0" b="0"/>
            </a:effectRef>
            <a:fontRef idx="minor">
              <a:schemeClr val="lt1"/>
            </a:fontRef>
          </p:style>
          <p:txBody>
            <a:bodyPr spcFirstLastPara="0" vert="horz" wrap="square" lIns="83820" tIns="83820" rIns="83820" bIns="83820" numCol="1" spcCol="1270" anchor="ctr" anchorCtr="0">
              <a:noAutofit/>
            </a:bodyPr>
            <a:lstStyle/>
            <a:p>
              <a:pPr lvl="0" algn="ctr" defTabSz="977900">
                <a:lnSpc>
                  <a:spcPct val="90000"/>
                </a:lnSpc>
                <a:spcBef>
                  <a:spcPct val="0"/>
                </a:spcBef>
                <a:spcAft>
                  <a:spcPct val="35000"/>
                </a:spcAft>
              </a:pPr>
              <a:r>
                <a:rPr lang="en-US" sz="2200" b="1" kern="1200" dirty="0">
                  <a:solidFill>
                    <a:schemeClr val="tx1"/>
                  </a:solidFill>
                  <a:effectLst/>
                  <a:latin typeface="Cambria" panose="02040503050406030204" pitchFamily="18" charset="0"/>
                  <a:ea typeface="Cambria" panose="02040503050406030204" pitchFamily="18" charset="0"/>
                </a:rPr>
                <a:t>FOREWORD</a:t>
              </a:r>
              <a:endParaRPr lang="aa-ET" sz="2200" b="1" kern="1200" dirty="0">
                <a:solidFill>
                  <a:schemeClr val="tx1"/>
                </a:solidFill>
                <a:effectLst/>
                <a:latin typeface="Cambria" panose="02040503050406030204" pitchFamily="18" charset="0"/>
                <a:ea typeface="Cambria" panose="02040503050406030204" pitchFamily="18" charset="0"/>
              </a:endParaRPr>
            </a:p>
          </p:txBody>
        </p:sp>
      </p:grpSp>
      <p:grpSp>
        <p:nvGrpSpPr>
          <p:cNvPr id="5" name="Group 4">
            <a:extLst>
              <a:ext uri="{FF2B5EF4-FFF2-40B4-BE49-F238E27FC236}">
                <a16:creationId xmlns:a16="http://schemas.microsoft.com/office/drawing/2014/main" id="{B17DD453-ED5C-418A-88F4-8296DCA16C2C}"/>
              </a:ext>
            </a:extLst>
          </p:cNvPr>
          <p:cNvGrpSpPr/>
          <p:nvPr/>
        </p:nvGrpSpPr>
        <p:grpSpPr>
          <a:xfrm>
            <a:off x="3871487" y="5730687"/>
            <a:ext cx="5896429" cy="936535"/>
            <a:chOff x="3025775" y="5437594"/>
            <a:chExt cx="7602537" cy="1327150"/>
          </a:xfrm>
        </p:grpSpPr>
        <p:sp>
          <p:nvSpPr>
            <p:cNvPr id="6" name="Freeform 18">
              <a:extLst>
                <a:ext uri="{FF2B5EF4-FFF2-40B4-BE49-F238E27FC236}">
                  <a16:creationId xmlns:a16="http://schemas.microsoft.com/office/drawing/2014/main" id="{83EC1BAC-9978-4F4D-8D16-585A25663240}"/>
                </a:ext>
              </a:extLst>
            </p:cNvPr>
            <p:cNvSpPr>
              <a:spLocks/>
            </p:cNvSpPr>
            <p:nvPr/>
          </p:nvSpPr>
          <p:spPr bwMode="auto">
            <a:xfrm>
              <a:off x="3433762" y="5805894"/>
              <a:ext cx="7194550" cy="958850"/>
            </a:xfrm>
            <a:custGeom>
              <a:avLst/>
              <a:gdLst>
                <a:gd name="T0" fmla="*/ 0 w 13597"/>
                <a:gd name="T1" fmla="*/ 0 h 1812"/>
                <a:gd name="T2" fmla="*/ 1495 w 13597"/>
                <a:gd name="T3" fmla="*/ 0 h 1812"/>
                <a:gd name="T4" fmla="*/ 11204 w 13597"/>
                <a:gd name="T5" fmla="*/ 0 h 1812"/>
                <a:gd name="T6" fmla="*/ 11698 w 13597"/>
                <a:gd name="T7" fmla="*/ 0 h 1812"/>
                <a:gd name="T8" fmla="*/ 13111 w 13597"/>
                <a:gd name="T9" fmla="*/ 0 h 1812"/>
                <a:gd name="T10" fmla="*/ 13597 w 13597"/>
                <a:gd name="T11" fmla="*/ 888 h 1812"/>
                <a:gd name="T12" fmla="*/ 13140 w 13597"/>
                <a:gd name="T13" fmla="*/ 1802 h 1812"/>
                <a:gd name="T14" fmla="*/ 11698 w 13597"/>
                <a:gd name="T15" fmla="*/ 1805 h 1812"/>
                <a:gd name="T16" fmla="*/ 11698 w 13597"/>
                <a:gd name="T17" fmla="*/ 1806 h 1812"/>
                <a:gd name="T18" fmla="*/ 1495 w 13597"/>
                <a:gd name="T19" fmla="*/ 1810 h 1812"/>
                <a:gd name="T20" fmla="*/ 0 w 13597"/>
                <a:gd name="T21" fmla="*/ 1812 h 1812"/>
                <a:gd name="T22" fmla="*/ 0 w 13597"/>
                <a:gd name="T23" fmla="*/ 0 h 18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3597" h="1812">
                  <a:moveTo>
                    <a:pt x="0" y="0"/>
                  </a:moveTo>
                  <a:lnTo>
                    <a:pt x="1495" y="0"/>
                  </a:lnTo>
                  <a:lnTo>
                    <a:pt x="11204" y="0"/>
                  </a:lnTo>
                  <a:lnTo>
                    <a:pt x="11698" y="0"/>
                  </a:lnTo>
                  <a:lnTo>
                    <a:pt x="13111" y="0"/>
                  </a:lnTo>
                  <a:lnTo>
                    <a:pt x="13597" y="888"/>
                  </a:lnTo>
                  <a:lnTo>
                    <a:pt x="13140" y="1802"/>
                  </a:lnTo>
                  <a:lnTo>
                    <a:pt x="11698" y="1805"/>
                  </a:lnTo>
                  <a:lnTo>
                    <a:pt x="11698" y="1806"/>
                  </a:lnTo>
                  <a:lnTo>
                    <a:pt x="1495" y="1810"/>
                  </a:lnTo>
                  <a:lnTo>
                    <a:pt x="0" y="1812"/>
                  </a:lnTo>
                  <a:lnTo>
                    <a:pt x="0" y="0"/>
                  </a:lnTo>
                  <a:close/>
                </a:path>
              </a:pathLst>
            </a:custGeom>
            <a:gradFill>
              <a:gsLst>
                <a:gs pos="17700">
                  <a:srgbClr val="EEEEEE"/>
                </a:gs>
                <a:gs pos="0">
                  <a:schemeClr val="bg1">
                    <a:lumMod val="95000"/>
                    <a:alpha val="0"/>
                  </a:schemeClr>
                </a:gs>
                <a:gs pos="100000">
                  <a:schemeClr val="tx1">
                    <a:lumMod val="50000"/>
                    <a:lumOff val="50000"/>
                    <a:alpha val="2800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8987"/>
              <a:endParaRPr lang="en-US" sz="2800">
                <a:solidFill>
                  <a:prstClr val="white"/>
                </a:solidFill>
              </a:endParaRPr>
            </a:p>
          </p:txBody>
        </p:sp>
        <p:sp>
          <p:nvSpPr>
            <p:cNvPr id="7" name="Freeform 19">
              <a:extLst>
                <a:ext uri="{FF2B5EF4-FFF2-40B4-BE49-F238E27FC236}">
                  <a16:creationId xmlns:a16="http://schemas.microsoft.com/office/drawing/2014/main" id="{01E51309-1F9D-4621-848A-E212EA1018D6}"/>
                </a:ext>
              </a:extLst>
            </p:cNvPr>
            <p:cNvSpPr>
              <a:spLocks/>
            </p:cNvSpPr>
            <p:nvPr/>
          </p:nvSpPr>
          <p:spPr bwMode="auto">
            <a:xfrm>
              <a:off x="3025775" y="5437594"/>
              <a:ext cx="407988" cy="1327150"/>
            </a:xfrm>
            <a:custGeom>
              <a:avLst/>
              <a:gdLst>
                <a:gd name="T0" fmla="*/ 769 w 769"/>
                <a:gd name="T1" fmla="*/ 2508 h 2508"/>
                <a:gd name="T2" fmla="*/ 769 w 769"/>
                <a:gd name="T3" fmla="*/ 696 h 2508"/>
                <a:gd name="T4" fmla="*/ 1 w 769"/>
                <a:gd name="T5" fmla="*/ 0 h 2508"/>
                <a:gd name="T6" fmla="*/ 1 w 769"/>
                <a:gd name="T7" fmla="*/ 1496 h 2508"/>
                <a:gd name="T8" fmla="*/ 0 w 769"/>
                <a:gd name="T9" fmla="*/ 1496 h 2508"/>
                <a:gd name="T10" fmla="*/ 769 w 769"/>
                <a:gd name="T11" fmla="*/ 2508 h 2508"/>
              </a:gdLst>
              <a:ahLst/>
              <a:cxnLst>
                <a:cxn ang="0">
                  <a:pos x="T0" y="T1"/>
                </a:cxn>
                <a:cxn ang="0">
                  <a:pos x="T2" y="T3"/>
                </a:cxn>
                <a:cxn ang="0">
                  <a:pos x="T4" y="T5"/>
                </a:cxn>
                <a:cxn ang="0">
                  <a:pos x="T6" y="T7"/>
                </a:cxn>
                <a:cxn ang="0">
                  <a:pos x="T8" y="T9"/>
                </a:cxn>
                <a:cxn ang="0">
                  <a:pos x="T10" y="T11"/>
                </a:cxn>
              </a:cxnLst>
              <a:rect l="0" t="0" r="r" b="b"/>
              <a:pathLst>
                <a:path w="769" h="2508">
                  <a:moveTo>
                    <a:pt x="769" y="2508"/>
                  </a:moveTo>
                  <a:lnTo>
                    <a:pt x="769" y="696"/>
                  </a:lnTo>
                  <a:lnTo>
                    <a:pt x="1" y="0"/>
                  </a:lnTo>
                  <a:lnTo>
                    <a:pt x="1" y="1496"/>
                  </a:lnTo>
                  <a:lnTo>
                    <a:pt x="0" y="1496"/>
                  </a:lnTo>
                  <a:lnTo>
                    <a:pt x="769" y="2508"/>
                  </a:lnTo>
                  <a:close/>
                </a:path>
              </a:pathLst>
            </a:custGeom>
            <a:gradFill>
              <a:gsLst>
                <a:gs pos="17700">
                  <a:srgbClr val="EEEEEE"/>
                </a:gs>
                <a:gs pos="0">
                  <a:schemeClr val="bg1">
                    <a:lumMod val="95000"/>
                    <a:alpha val="0"/>
                  </a:schemeClr>
                </a:gs>
                <a:gs pos="100000">
                  <a:schemeClr val="tx1">
                    <a:lumMod val="50000"/>
                    <a:lumOff val="50000"/>
                    <a:alpha val="2800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8987"/>
              <a:endParaRPr lang="en-US" sz="2800">
                <a:solidFill>
                  <a:prstClr val="white"/>
                </a:solidFill>
              </a:endParaRPr>
            </a:p>
          </p:txBody>
        </p:sp>
      </p:grpSp>
      <p:grpSp>
        <p:nvGrpSpPr>
          <p:cNvPr id="8" name="Group 7"/>
          <p:cNvGrpSpPr/>
          <p:nvPr/>
        </p:nvGrpSpPr>
        <p:grpSpPr>
          <a:xfrm>
            <a:off x="508640" y="841737"/>
            <a:ext cx="11001375" cy="977041"/>
            <a:chOff x="142875" y="640079"/>
            <a:chExt cx="11001375" cy="977041"/>
          </a:xfrm>
        </p:grpSpPr>
        <p:grpSp>
          <p:nvGrpSpPr>
            <p:cNvPr id="9" name="Group 8"/>
            <p:cNvGrpSpPr/>
            <p:nvPr/>
          </p:nvGrpSpPr>
          <p:grpSpPr>
            <a:xfrm>
              <a:off x="142875" y="640079"/>
              <a:ext cx="11001375" cy="977041"/>
              <a:chOff x="1562100" y="640080"/>
              <a:chExt cx="9067800" cy="1147762"/>
            </a:xfrm>
          </p:grpSpPr>
          <p:sp>
            <p:nvSpPr>
              <p:cNvPr id="11" name="Freeform 6"/>
              <p:cNvSpPr>
                <a:spLocks/>
              </p:cNvSpPr>
              <p:nvPr/>
            </p:nvSpPr>
            <p:spPr bwMode="auto">
              <a:xfrm>
                <a:off x="1562100" y="995680"/>
                <a:ext cx="1466850" cy="792162"/>
              </a:xfrm>
              <a:custGeom>
                <a:avLst/>
                <a:gdLst>
                  <a:gd name="T0" fmla="*/ 2771 w 2771"/>
                  <a:gd name="T1" fmla="*/ 0 h 1497"/>
                  <a:gd name="T2" fmla="*/ 136 w 2771"/>
                  <a:gd name="T3" fmla="*/ 0 h 1497"/>
                  <a:gd name="T4" fmla="*/ 130 w 2771"/>
                  <a:gd name="T5" fmla="*/ 0 h 1497"/>
                  <a:gd name="T6" fmla="*/ 122 w 2771"/>
                  <a:gd name="T7" fmla="*/ 0 h 1497"/>
                  <a:gd name="T8" fmla="*/ 116 w 2771"/>
                  <a:gd name="T9" fmla="*/ 1 h 1497"/>
                  <a:gd name="T10" fmla="*/ 109 w 2771"/>
                  <a:gd name="T11" fmla="*/ 2 h 1497"/>
                  <a:gd name="T12" fmla="*/ 95 w 2771"/>
                  <a:gd name="T13" fmla="*/ 5 h 1497"/>
                  <a:gd name="T14" fmla="*/ 84 w 2771"/>
                  <a:gd name="T15" fmla="*/ 10 h 1497"/>
                  <a:gd name="T16" fmla="*/ 72 w 2771"/>
                  <a:gd name="T17" fmla="*/ 16 h 1497"/>
                  <a:gd name="T18" fmla="*/ 60 w 2771"/>
                  <a:gd name="T19" fmla="*/ 22 h 1497"/>
                  <a:gd name="T20" fmla="*/ 49 w 2771"/>
                  <a:gd name="T21" fmla="*/ 30 h 1497"/>
                  <a:gd name="T22" fmla="*/ 41 w 2771"/>
                  <a:gd name="T23" fmla="*/ 39 h 1497"/>
                  <a:gd name="T24" fmla="*/ 31 w 2771"/>
                  <a:gd name="T25" fmla="*/ 49 h 1497"/>
                  <a:gd name="T26" fmla="*/ 24 w 2771"/>
                  <a:gd name="T27" fmla="*/ 60 h 1497"/>
                  <a:gd name="T28" fmla="*/ 17 w 2771"/>
                  <a:gd name="T29" fmla="*/ 70 h 1497"/>
                  <a:gd name="T30" fmla="*/ 11 w 2771"/>
                  <a:gd name="T31" fmla="*/ 82 h 1497"/>
                  <a:gd name="T32" fmla="*/ 6 w 2771"/>
                  <a:gd name="T33" fmla="*/ 95 h 1497"/>
                  <a:gd name="T34" fmla="*/ 2 w 2771"/>
                  <a:gd name="T35" fmla="*/ 107 h 1497"/>
                  <a:gd name="T36" fmla="*/ 1 w 2771"/>
                  <a:gd name="T37" fmla="*/ 114 h 1497"/>
                  <a:gd name="T38" fmla="*/ 0 w 2771"/>
                  <a:gd name="T39" fmla="*/ 122 h 1497"/>
                  <a:gd name="T40" fmla="*/ 0 w 2771"/>
                  <a:gd name="T41" fmla="*/ 128 h 1497"/>
                  <a:gd name="T42" fmla="*/ 0 w 2771"/>
                  <a:gd name="T43" fmla="*/ 134 h 1497"/>
                  <a:gd name="T44" fmla="*/ 0 w 2771"/>
                  <a:gd name="T45" fmla="*/ 1360 h 1497"/>
                  <a:gd name="T46" fmla="*/ 0 w 2771"/>
                  <a:gd name="T47" fmla="*/ 1367 h 1497"/>
                  <a:gd name="T48" fmla="*/ 0 w 2771"/>
                  <a:gd name="T49" fmla="*/ 1374 h 1497"/>
                  <a:gd name="T50" fmla="*/ 1 w 2771"/>
                  <a:gd name="T51" fmla="*/ 1380 h 1497"/>
                  <a:gd name="T52" fmla="*/ 2 w 2771"/>
                  <a:gd name="T53" fmla="*/ 1388 h 1497"/>
                  <a:gd name="T54" fmla="*/ 6 w 2771"/>
                  <a:gd name="T55" fmla="*/ 1400 h 1497"/>
                  <a:gd name="T56" fmla="*/ 11 w 2771"/>
                  <a:gd name="T57" fmla="*/ 1413 h 1497"/>
                  <a:gd name="T58" fmla="*/ 17 w 2771"/>
                  <a:gd name="T59" fmla="*/ 1425 h 1497"/>
                  <a:gd name="T60" fmla="*/ 24 w 2771"/>
                  <a:gd name="T61" fmla="*/ 1437 h 1497"/>
                  <a:gd name="T62" fmla="*/ 31 w 2771"/>
                  <a:gd name="T63" fmla="*/ 1447 h 1497"/>
                  <a:gd name="T64" fmla="*/ 41 w 2771"/>
                  <a:gd name="T65" fmla="*/ 1456 h 1497"/>
                  <a:gd name="T66" fmla="*/ 49 w 2771"/>
                  <a:gd name="T67" fmla="*/ 1465 h 1497"/>
                  <a:gd name="T68" fmla="*/ 60 w 2771"/>
                  <a:gd name="T69" fmla="*/ 1473 h 1497"/>
                  <a:gd name="T70" fmla="*/ 72 w 2771"/>
                  <a:gd name="T71" fmla="*/ 1480 h 1497"/>
                  <a:gd name="T72" fmla="*/ 84 w 2771"/>
                  <a:gd name="T73" fmla="*/ 1485 h 1497"/>
                  <a:gd name="T74" fmla="*/ 95 w 2771"/>
                  <a:gd name="T75" fmla="*/ 1490 h 1497"/>
                  <a:gd name="T76" fmla="*/ 109 w 2771"/>
                  <a:gd name="T77" fmla="*/ 1494 h 1497"/>
                  <a:gd name="T78" fmla="*/ 116 w 2771"/>
                  <a:gd name="T79" fmla="*/ 1495 h 1497"/>
                  <a:gd name="T80" fmla="*/ 122 w 2771"/>
                  <a:gd name="T81" fmla="*/ 1496 h 1497"/>
                  <a:gd name="T82" fmla="*/ 130 w 2771"/>
                  <a:gd name="T83" fmla="*/ 1497 h 1497"/>
                  <a:gd name="T84" fmla="*/ 136 w 2771"/>
                  <a:gd name="T85" fmla="*/ 1497 h 1497"/>
                  <a:gd name="T86" fmla="*/ 2771 w 2771"/>
                  <a:gd name="T87" fmla="*/ 1497 h 1497"/>
                  <a:gd name="T88" fmla="*/ 2771 w 2771"/>
                  <a:gd name="T89" fmla="*/ 0 h 14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2771" h="1497">
                    <a:moveTo>
                      <a:pt x="2771" y="0"/>
                    </a:moveTo>
                    <a:lnTo>
                      <a:pt x="136" y="0"/>
                    </a:lnTo>
                    <a:lnTo>
                      <a:pt x="130" y="0"/>
                    </a:lnTo>
                    <a:lnTo>
                      <a:pt x="122" y="0"/>
                    </a:lnTo>
                    <a:lnTo>
                      <a:pt x="116" y="1"/>
                    </a:lnTo>
                    <a:lnTo>
                      <a:pt x="109" y="2"/>
                    </a:lnTo>
                    <a:lnTo>
                      <a:pt x="95" y="5"/>
                    </a:lnTo>
                    <a:lnTo>
                      <a:pt x="84" y="10"/>
                    </a:lnTo>
                    <a:lnTo>
                      <a:pt x="72" y="16"/>
                    </a:lnTo>
                    <a:lnTo>
                      <a:pt x="60" y="22"/>
                    </a:lnTo>
                    <a:lnTo>
                      <a:pt x="49" y="30"/>
                    </a:lnTo>
                    <a:lnTo>
                      <a:pt x="41" y="39"/>
                    </a:lnTo>
                    <a:lnTo>
                      <a:pt x="31" y="49"/>
                    </a:lnTo>
                    <a:lnTo>
                      <a:pt x="24" y="60"/>
                    </a:lnTo>
                    <a:lnTo>
                      <a:pt x="17" y="70"/>
                    </a:lnTo>
                    <a:lnTo>
                      <a:pt x="11" y="82"/>
                    </a:lnTo>
                    <a:lnTo>
                      <a:pt x="6" y="95"/>
                    </a:lnTo>
                    <a:lnTo>
                      <a:pt x="2" y="107"/>
                    </a:lnTo>
                    <a:lnTo>
                      <a:pt x="1" y="114"/>
                    </a:lnTo>
                    <a:lnTo>
                      <a:pt x="0" y="122"/>
                    </a:lnTo>
                    <a:lnTo>
                      <a:pt x="0" y="128"/>
                    </a:lnTo>
                    <a:lnTo>
                      <a:pt x="0" y="134"/>
                    </a:lnTo>
                    <a:lnTo>
                      <a:pt x="0" y="1360"/>
                    </a:lnTo>
                    <a:lnTo>
                      <a:pt x="0" y="1367"/>
                    </a:lnTo>
                    <a:lnTo>
                      <a:pt x="0" y="1374"/>
                    </a:lnTo>
                    <a:lnTo>
                      <a:pt x="1" y="1380"/>
                    </a:lnTo>
                    <a:lnTo>
                      <a:pt x="2" y="1388"/>
                    </a:lnTo>
                    <a:lnTo>
                      <a:pt x="6" y="1400"/>
                    </a:lnTo>
                    <a:lnTo>
                      <a:pt x="11" y="1413"/>
                    </a:lnTo>
                    <a:lnTo>
                      <a:pt x="17" y="1425"/>
                    </a:lnTo>
                    <a:lnTo>
                      <a:pt x="24" y="1437"/>
                    </a:lnTo>
                    <a:lnTo>
                      <a:pt x="31" y="1447"/>
                    </a:lnTo>
                    <a:lnTo>
                      <a:pt x="41" y="1456"/>
                    </a:lnTo>
                    <a:lnTo>
                      <a:pt x="49" y="1465"/>
                    </a:lnTo>
                    <a:lnTo>
                      <a:pt x="60" y="1473"/>
                    </a:lnTo>
                    <a:lnTo>
                      <a:pt x="72" y="1480"/>
                    </a:lnTo>
                    <a:lnTo>
                      <a:pt x="84" y="1485"/>
                    </a:lnTo>
                    <a:lnTo>
                      <a:pt x="95" y="1490"/>
                    </a:lnTo>
                    <a:lnTo>
                      <a:pt x="109" y="1494"/>
                    </a:lnTo>
                    <a:lnTo>
                      <a:pt x="116" y="1495"/>
                    </a:lnTo>
                    <a:lnTo>
                      <a:pt x="122" y="1496"/>
                    </a:lnTo>
                    <a:lnTo>
                      <a:pt x="130" y="1497"/>
                    </a:lnTo>
                    <a:lnTo>
                      <a:pt x="136" y="1497"/>
                    </a:lnTo>
                    <a:lnTo>
                      <a:pt x="2771" y="1497"/>
                    </a:lnTo>
                    <a:lnTo>
                      <a:pt x="2771" y="0"/>
                    </a:lnTo>
                    <a:close/>
                  </a:path>
                </a:pathLst>
              </a:custGeom>
              <a:solidFill>
                <a:schemeClr val="bg1"/>
              </a:solidFill>
              <a:ln>
                <a:noFill/>
              </a:ln>
              <a:effectLst>
                <a:outerShdw blurRad="50800" dist="38100" dir="8100000" algn="tr" rotWithShape="0">
                  <a:prstClr val="black">
                    <a:alpha val="40000"/>
                  </a:prstClr>
                </a:outerShdw>
              </a:effectLst>
            </p:spPr>
            <p:txBody>
              <a:bodyPr vert="horz" wrap="square" lIns="91440" tIns="45720" rIns="91440" bIns="45720" numCol="1" anchor="t" anchorCtr="0" compatLnSpc="1">
                <a:prstTxWarp prst="textNoShape">
                  <a:avLst/>
                </a:prstTxWarp>
              </a:bodyPr>
              <a:lstStyle/>
              <a:p>
                <a:pPr defTabSz="1218987"/>
                <a:endParaRPr lang="en-US" sz="2800">
                  <a:ln w="0"/>
                  <a:effectLst>
                    <a:outerShdw blurRad="38100" dist="19050" dir="2700000" algn="tl" rotWithShape="0">
                      <a:schemeClr val="dk1">
                        <a:alpha val="40000"/>
                      </a:schemeClr>
                    </a:outerShdw>
                  </a:effectLst>
                </a:endParaRPr>
              </a:p>
            </p:txBody>
          </p:sp>
          <p:sp>
            <p:nvSpPr>
              <p:cNvPr id="12" name="Freeform 5"/>
              <p:cNvSpPr>
                <a:spLocks/>
              </p:cNvSpPr>
              <p:nvPr/>
            </p:nvSpPr>
            <p:spPr bwMode="auto">
              <a:xfrm>
                <a:off x="3028950" y="640080"/>
                <a:ext cx="406400" cy="1147762"/>
              </a:xfrm>
              <a:custGeom>
                <a:avLst/>
                <a:gdLst>
                  <a:gd name="T0" fmla="*/ 768 w 768"/>
                  <a:gd name="T1" fmla="*/ 1811 h 2169"/>
                  <a:gd name="T2" fmla="*/ 768 w 768"/>
                  <a:gd name="T3" fmla="*/ 0 h 2169"/>
                  <a:gd name="T4" fmla="*/ 0 w 768"/>
                  <a:gd name="T5" fmla="*/ 672 h 2169"/>
                  <a:gd name="T6" fmla="*/ 0 w 768"/>
                  <a:gd name="T7" fmla="*/ 2169 h 2169"/>
                  <a:gd name="T8" fmla="*/ 768 w 768"/>
                  <a:gd name="T9" fmla="*/ 1811 h 2169"/>
                </a:gdLst>
                <a:ahLst/>
                <a:cxnLst>
                  <a:cxn ang="0">
                    <a:pos x="T0" y="T1"/>
                  </a:cxn>
                  <a:cxn ang="0">
                    <a:pos x="T2" y="T3"/>
                  </a:cxn>
                  <a:cxn ang="0">
                    <a:pos x="T4" y="T5"/>
                  </a:cxn>
                  <a:cxn ang="0">
                    <a:pos x="T6" y="T7"/>
                  </a:cxn>
                  <a:cxn ang="0">
                    <a:pos x="T8" y="T9"/>
                  </a:cxn>
                </a:cxnLst>
                <a:rect l="0" t="0" r="r" b="b"/>
                <a:pathLst>
                  <a:path w="768" h="2169">
                    <a:moveTo>
                      <a:pt x="768" y="1811"/>
                    </a:moveTo>
                    <a:lnTo>
                      <a:pt x="768" y="0"/>
                    </a:lnTo>
                    <a:lnTo>
                      <a:pt x="0" y="672"/>
                    </a:lnTo>
                    <a:lnTo>
                      <a:pt x="0" y="2169"/>
                    </a:lnTo>
                    <a:lnTo>
                      <a:pt x="768" y="1811"/>
                    </a:lnTo>
                    <a:close/>
                  </a:path>
                </a:pathLst>
              </a:custGeom>
              <a:gradFill flip="none" rotWithShape="1">
                <a:gsLst>
                  <a:gs pos="0">
                    <a:schemeClr val="accent2">
                      <a:lumMod val="60000"/>
                      <a:lumOff val="40000"/>
                      <a:shade val="30000"/>
                      <a:satMod val="115000"/>
                    </a:schemeClr>
                  </a:gs>
                  <a:gs pos="50000">
                    <a:schemeClr val="accent2">
                      <a:lumMod val="60000"/>
                      <a:lumOff val="40000"/>
                      <a:shade val="67500"/>
                      <a:satMod val="115000"/>
                    </a:schemeClr>
                  </a:gs>
                  <a:gs pos="100000">
                    <a:schemeClr val="accent2">
                      <a:lumMod val="60000"/>
                      <a:lumOff val="40000"/>
                      <a:shade val="100000"/>
                      <a:satMod val="115000"/>
                    </a:schemeClr>
                  </a:gs>
                </a:gsLst>
                <a:lin ang="2700000" scaled="1"/>
                <a:tileRect/>
              </a:gradFill>
              <a:ln>
                <a:noFill/>
              </a:ln>
            </p:spPr>
            <p:txBody>
              <a:bodyPr vert="horz" wrap="square" lIns="91440" tIns="45720" rIns="91440" bIns="45720" numCol="1" anchor="t" anchorCtr="0" compatLnSpc="1">
                <a:prstTxWarp prst="textNoShape">
                  <a:avLst/>
                </a:prstTxWarp>
              </a:bodyPr>
              <a:lstStyle/>
              <a:p>
                <a:pPr defTabSz="1218987"/>
                <a:endParaRPr lang="en-US" sz="2800" dirty="0">
                  <a:ln w="0"/>
                  <a:effectLst>
                    <a:outerShdw blurRad="38100" dist="19050" dir="2700000" algn="tl" rotWithShape="0">
                      <a:schemeClr val="dk1">
                        <a:alpha val="40000"/>
                      </a:schemeClr>
                    </a:outerShdw>
                  </a:effectLst>
                </a:endParaRPr>
              </a:p>
            </p:txBody>
          </p:sp>
          <p:sp>
            <p:nvSpPr>
              <p:cNvPr id="13" name="Freeform 7"/>
              <p:cNvSpPr>
                <a:spLocks/>
              </p:cNvSpPr>
              <p:nvPr/>
            </p:nvSpPr>
            <p:spPr bwMode="auto">
              <a:xfrm>
                <a:off x="3435350" y="640081"/>
                <a:ext cx="7194550" cy="958850"/>
              </a:xfrm>
              <a:custGeom>
                <a:avLst/>
                <a:gdLst>
                  <a:gd name="T0" fmla="*/ 0 w 13597"/>
                  <a:gd name="T1" fmla="*/ 0 h 1812"/>
                  <a:gd name="T2" fmla="*/ 1495 w 13597"/>
                  <a:gd name="T3" fmla="*/ 0 h 1812"/>
                  <a:gd name="T4" fmla="*/ 11204 w 13597"/>
                  <a:gd name="T5" fmla="*/ 0 h 1812"/>
                  <a:gd name="T6" fmla="*/ 11698 w 13597"/>
                  <a:gd name="T7" fmla="*/ 0 h 1812"/>
                  <a:gd name="T8" fmla="*/ 13111 w 13597"/>
                  <a:gd name="T9" fmla="*/ 0 h 1812"/>
                  <a:gd name="T10" fmla="*/ 13597 w 13597"/>
                  <a:gd name="T11" fmla="*/ 888 h 1812"/>
                  <a:gd name="T12" fmla="*/ 13140 w 13597"/>
                  <a:gd name="T13" fmla="*/ 1802 h 1812"/>
                  <a:gd name="T14" fmla="*/ 11698 w 13597"/>
                  <a:gd name="T15" fmla="*/ 1805 h 1812"/>
                  <a:gd name="T16" fmla="*/ 11698 w 13597"/>
                  <a:gd name="T17" fmla="*/ 1806 h 1812"/>
                  <a:gd name="T18" fmla="*/ 1495 w 13597"/>
                  <a:gd name="T19" fmla="*/ 1810 h 1812"/>
                  <a:gd name="T20" fmla="*/ 0 w 13597"/>
                  <a:gd name="T21" fmla="*/ 1812 h 1812"/>
                  <a:gd name="T22" fmla="*/ 0 w 13597"/>
                  <a:gd name="T23" fmla="*/ 0 h 18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3597" h="1812">
                    <a:moveTo>
                      <a:pt x="0" y="0"/>
                    </a:moveTo>
                    <a:lnTo>
                      <a:pt x="1495" y="0"/>
                    </a:lnTo>
                    <a:lnTo>
                      <a:pt x="11204" y="0"/>
                    </a:lnTo>
                    <a:lnTo>
                      <a:pt x="11698" y="0"/>
                    </a:lnTo>
                    <a:lnTo>
                      <a:pt x="13111" y="0"/>
                    </a:lnTo>
                    <a:lnTo>
                      <a:pt x="13597" y="888"/>
                    </a:lnTo>
                    <a:lnTo>
                      <a:pt x="13140" y="1802"/>
                    </a:lnTo>
                    <a:lnTo>
                      <a:pt x="11698" y="1805"/>
                    </a:lnTo>
                    <a:lnTo>
                      <a:pt x="11698" y="1806"/>
                    </a:lnTo>
                    <a:lnTo>
                      <a:pt x="1495" y="1810"/>
                    </a:lnTo>
                    <a:lnTo>
                      <a:pt x="0" y="1812"/>
                    </a:lnTo>
                    <a:lnTo>
                      <a:pt x="0" y="0"/>
                    </a:lnTo>
                    <a:close/>
                  </a:path>
                </a:pathLst>
              </a:custGeom>
              <a:gradFill flip="none" rotWithShape="1">
                <a:gsLst>
                  <a:gs pos="0">
                    <a:schemeClr val="accent2">
                      <a:lumMod val="60000"/>
                      <a:lumOff val="40000"/>
                      <a:tint val="66000"/>
                      <a:satMod val="160000"/>
                    </a:schemeClr>
                  </a:gs>
                  <a:gs pos="50000">
                    <a:schemeClr val="accent2">
                      <a:lumMod val="60000"/>
                      <a:lumOff val="40000"/>
                      <a:tint val="44500"/>
                      <a:satMod val="160000"/>
                    </a:schemeClr>
                  </a:gs>
                  <a:gs pos="100000">
                    <a:schemeClr val="accent2">
                      <a:lumMod val="60000"/>
                      <a:lumOff val="40000"/>
                      <a:tint val="23500"/>
                      <a:satMod val="160000"/>
                    </a:schemeClr>
                  </a:gs>
                </a:gsLst>
                <a:lin ang="8100000" scaled="1"/>
                <a:tileRect/>
              </a:gradFill>
              <a:ln>
                <a:noFill/>
              </a:ln>
            </p:spPr>
            <p:txBody>
              <a:bodyPr vert="horz" wrap="square" lIns="91440" tIns="45720" rIns="91440" bIns="45720" numCol="1" anchor="t" anchorCtr="0" compatLnSpc="1">
                <a:prstTxWarp prst="textNoShape">
                  <a:avLst/>
                </a:prstTxWarp>
              </a:bodyPr>
              <a:lstStyle/>
              <a:p>
                <a:pPr defTabSz="1218987"/>
                <a:endParaRPr lang="en-US" sz="2800" dirty="0">
                  <a:ln w="0"/>
                  <a:effectLst>
                    <a:outerShdw blurRad="38100" dist="19050" dir="2700000" algn="tl" rotWithShape="0">
                      <a:schemeClr val="dk1">
                        <a:alpha val="40000"/>
                      </a:schemeClr>
                    </a:outerShdw>
                  </a:effectLst>
                </a:endParaRPr>
              </a:p>
            </p:txBody>
          </p:sp>
          <p:sp>
            <p:nvSpPr>
              <p:cNvPr id="14" name="TextBox 13">
                <a:extLst>
                  <a:ext uri="{FF2B5EF4-FFF2-40B4-BE49-F238E27FC236}">
                    <a16:creationId xmlns:a16="http://schemas.microsoft.com/office/drawing/2014/main" id="{3F61B841-5CF6-492E-9C24-9AD6C26AACDF}"/>
                  </a:ext>
                </a:extLst>
              </p:cNvPr>
              <p:cNvSpPr txBox="1"/>
              <p:nvPr/>
            </p:nvSpPr>
            <p:spPr>
              <a:xfrm>
                <a:off x="3582987" y="688420"/>
                <a:ext cx="6718301" cy="759266"/>
              </a:xfrm>
              <a:prstGeom prst="rect">
                <a:avLst/>
              </a:prstGeom>
              <a:noFill/>
            </p:spPr>
            <p:txBody>
              <a:bodyPr wrap="square" lIns="0" tIns="0" rIns="0" bIns="0" rtlCol="0">
                <a:spAutoFit/>
              </a:bodyPr>
              <a:lstStyle/>
              <a:p>
                <a:pPr algn="just" defTabSz="1218987"/>
                <a:r>
                  <a:rPr lang="en-US" sz="1400" kern="0" dirty="0">
                    <a:ln w="0"/>
                    <a:effectLst>
                      <a:outerShdw blurRad="38100" dist="19050" dir="2700000" algn="tl" rotWithShape="0">
                        <a:schemeClr val="dk1">
                          <a:alpha val="40000"/>
                        </a:schemeClr>
                      </a:outerShdw>
                    </a:effectLst>
                    <a:cs typeface="Arial" pitchFamily="34" charset="0"/>
                  </a:rPr>
                  <a:t>Lagos being a cosmopolitan city with an increasing population is faced with a major challenge of traffic gridlock. There is no gainsaying the fact that the existing road infrastructure is overwhelmed with uncontrolled influx of citizens from virtually all States of Nigeria coupled with migrants from other countries. </a:t>
                </a:r>
              </a:p>
            </p:txBody>
          </p:sp>
        </p:grpSp>
        <p:pic>
          <p:nvPicPr>
            <p:cNvPr id="10" name="Picture 9"/>
            <p:cNvPicPr>
              <a:picLocks noChangeAspect="1"/>
            </p:cNvPicPr>
            <p:nvPr/>
          </p:nvPicPr>
          <p:blipFill>
            <a:blip r:embed="rId2">
              <a:duotone>
                <a:schemeClr val="accent2">
                  <a:shade val="45000"/>
                  <a:satMod val="135000"/>
                </a:schemeClr>
                <a:prstClr val="white"/>
              </a:duotone>
              <a:extLst>
                <a:ext uri="{28A0092B-C50C-407E-A947-70E740481C1C}">
                  <a14:useLocalDpi xmlns:a14="http://schemas.microsoft.com/office/drawing/2010/main" val="0"/>
                </a:ext>
              </a:extLst>
            </a:blip>
            <a:stretch>
              <a:fillRect/>
            </a:stretch>
          </p:blipFill>
          <p:spPr>
            <a:xfrm>
              <a:off x="632374" y="913256"/>
              <a:ext cx="703611" cy="703611"/>
            </a:xfrm>
            <a:prstGeom prst="rect">
              <a:avLst/>
            </a:prstGeom>
          </p:spPr>
        </p:pic>
      </p:grpSp>
      <p:grpSp>
        <p:nvGrpSpPr>
          <p:cNvPr id="15" name="Group 14"/>
          <p:cNvGrpSpPr/>
          <p:nvPr/>
        </p:nvGrpSpPr>
        <p:grpSpPr>
          <a:xfrm>
            <a:off x="508640" y="1746229"/>
            <a:ext cx="11001375" cy="861902"/>
            <a:chOff x="142875" y="1805305"/>
            <a:chExt cx="11001375" cy="861902"/>
          </a:xfrm>
        </p:grpSpPr>
        <p:grpSp>
          <p:nvGrpSpPr>
            <p:cNvPr id="16" name="Group 15"/>
            <p:cNvGrpSpPr/>
            <p:nvPr/>
          </p:nvGrpSpPr>
          <p:grpSpPr>
            <a:xfrm>
              <a:off x="142875" y="1805305"/>
              <a:ext cx="11001375" cy="816228"/>
              <a:chOff x="1562100" y="1805305"/>
              <a:chExt cx="9067800" cy="958850"/>
            </a:xfrm>
          </p:grpSpPr>
          <p:sp>
            <p:nvSpPr>
              <p:cNvPr id="18" name="Freeform 8"/>
              <p:cNvSpPr>
                <a:spLocks/>
              </p:cNvSpPr>
              <p:nvPr/>
            </p:nvSpPr>
            <p:spPr bwMode="auto">
              <a:xfrm>
                <a:off x="1562100" y="1970405"/>
                <a:ext cx="1466850" cy="792162"/>
              </a:xfrm>
              <a:custGeom>
                <a:avLst/>
                <a:gdLst>
                  <a:gd name="T0" fmla="*/ 2771 w 2771"/>
                  <a:gd name="T1" fmla="*/ 0 h 1497"/>
                  <a:gd name="T2" fmla="*/ 136 w 2771"/>
                  <a:gd name="T3" fmla="*/ 0 h 1497"/>
                  <a:gd name="T4" fmla="*/ 130 w 2771"/>
                  <a:gd name="T5" fmla="*/ 0 h 1497"/>
                  <a:gd name="T6" fmla="*/ 122 w 2771"/>
                  <a:gd name="T7" fmla="*/ 1 h 1497"/>
                  <a:gd name="T8" fmla="*/ 116 w 2771"/>
                  <a:gd name="T9" fmla="*/ 1 h 1497"/>
                  <a:gd name="T10" fmla="*/ 109 w 2771"/>
                  <a:gd name="T11" fmla="*/ 2 h 1497"/>
                  <a:gd name="T12" fmla="*/ 95 w 2771"/>
                  <a:gd name="T13" fmla="*/ 6 h 1497"/>
                  <a:gd name="T14" fmla="*/ 84 w 2771"/>
                  <a:gd name="T15" fmla="*/ 10 h 1497"/>
                  <a:gd name="T16" fmla="*/ 72 w 2771"/>
                  <a:gd name="T17" fmla="*/ 16 h 1497"/>
                  <a:gd name="T18" fmla="*/ 60 w 2771"/>
                  <a:gd name="T19" fmla="*/ 23 h 1497"/>
                  <a:gd name="T20" fmla="*/ 49 w 2771"/>
                  <a:gd name="T21" fmla="*/ 31 h 1497"/>
                  <a:gd name="T22" fmla="*/ 41 w 2771"/>
                  <a:gd name="T23" fmla="*/ 40 h 1497"/>
                  <a:gd name="T24" fmla="*/ 31 w 2771"/>
                  <a:gd name="T25" fmla="*/ 49 h 1497"/>
                  <a:gd name="T26" fmla="*/ 24 w 2771"/>
                  <a:gd name="T27" fmla="*/ 60 h 1497"/>
                  <a:gd name="T28" fmla="*/ 17 w 2771"/>
                  <a:gd name="T29" fmla="*/ 71 h 1497"/>
                  <a:gd name="T30" fmla="*/ 11 w 2771"/>
                  <a:gd name="T31" fmla="*/ 82 h 1497"/>
                  <a:gd name="T32" fmla="*/ 6 w 2771"/>
                  <a:gd name="T33" fmla="*/ 95 h 1497"/>
                  <a:gd name="T34" fmla="*/ 2 w 2771"/>
                  <a:gd name="T35" fmla="*/ 108 h 1497"/>
                  <a:gd name="T36" fmla="*/ 1 w 2771"/>
                  <a:gd name="T37" fmla="*/ 114 h 1497"/>
                  <a:gd name="T38" fmla="*/ 0 w 2771"/>
                  <a:gd name="T39" fmla="*/ 122 h 1497"/>
                  <a:gd name="T40" fmla="*/ 0 w 2771"/>
                  <a:gd name="T41" fmla="*/ 128 h 1497"/>
                  <a:gd name="T42" fmla="*/ 0 w 2771"/>
                  <a:gd name="T43" fmla="*/ 136 h 1497"/>
                  <a:gd name="T44" fmla="*/ 0 w 2771"/>
                  <a:gd name="T45" fmla="*/ 1361 h 1497"/>
                  <a:gd name="T46" fmla="*/ 0 w 2771"/>
                  <a:gd name="T47" fmla="*/ 1367 h 1497"/>
                  <a:gd name="T48" fmla="*/ 0 w 2771"/>
                  <a:gd name="T49" fmla="*/ 1375 h 1497"/>
                  <a:gd name="T50" fmla="*/ 1 w 2771"/>
                  <a:gd name="T51" fmla="*/ 1381 h 1497"/>
                  <a:gd name="T52" fmla="*/ 2 w 2771"/>
                  <a:gd name="T53" fmla="*/ 1388 h 1497"/>
                  <a:gd name="T54" fmla="*/ 6 w 2771"/>
                  <a:gd name="T55" fmla="*/ 1401 h 1497"/>
                  <a:gd name="T56" fmla="*/ 11 w 2771"/>
                  <a:gd name="T57" fmla="*/ 1413 h 1497"/>
                  <a:gd name="T58" fmla="*/ 17 w 2771"/>
                  <a:gd name="T59" fmla="*/ 1425 h 1497"/>
                  <a:gd name="T60" fmla="*/ 24 w 2771"/>
                  <a:gd name="T61" fmla="*/ 1437 h 1497"/>
                  <a:gd name="T62" fmla="*/ 31 w 2771"/>
                  <a:gd name="T63" fmla="*/ 1448 h 1497"/>
                  <a:gd name="T64" fmla="*/ 41 w 2771"/>
                  <a:gd name="T65" fmla="*/ 1456 h 1497"/>
                  <a:gd name="T66" fmla="*/ 49 w 2771"/>
                  <a:gd name="T67" fmla="*/ 1466 h 1497"/>
                  <a:gd name="T68" fmla="*/ 60 w 2771"/>
                  <a:gd name="T69" fmla="*/ 1473 h 1497"/>
                  <a:gd name="T70" fmla="*/ 72 w 2771"/>
                  <a:gd name="T71" fmla="*/ 1480 h 1497"/>
                  <a:gd name="T72" fmla="*/ 84 w 2771"/>
                  <a:gd name="T73" fmla="*/ 1486 h 1497"/>
                  <a:gd name="T74" fmla="*/ 95 w 2771"/>
                  <a:gd name="T75" fmla="*/ 1490 h 1497"/>
                  <a:gd name="T76" fmla="*/ 109 w 2771"/>
                  <a:gd name="T77" fmla="*/ 1495 h 1497"/>
                  <a:gd name="T78" fmla="*/ 116 w 2771"/>
                  <a:gd name="T79" fmla="*/ 1496 h 1497"/>
                  <a:gd name="T80" fmla="*/ 122 w 2771"/>
                  <a:gd name="T81" fmla="*/ 1496 h 1497"/>
                  <a:gd name="T82" fmla="*/ 130 w 2771"/>
                  <a:gd name="T83" fmla="*/ 1497 h 1497"/>
                  <a:gd name="T84" fmla="*/ 136 w 2771"/>
                  <a:gd name="T85" fmla="*/ 1497 h 1497"/>
                  <a:gd name="T86" fmla="*/ 2771 w 2771"/>
                  <a:gd name="T87" fmla="*/ 1497 h 1497"/>
                  <a:gd name="T88" fmla="*/ 2771 w 2771"/>
                  <a:gd name="T89" fmla="*/ 0 h 14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2771" h="1497">
                    <a:moveTo>
                      <a:pt x="2771" y="0"/>
                    </a:moveTo>
                    <a:lnTo>
                      <a:pt x="136" y="0"/>
                    </a:lnTo>
                    <a:lnTo>
                      <a:pt x="130" y="0"/>
                    </a:lnTo>
                    <a:lnTo>
                      <a:pt x="122" y="1"/>
                    </a:lnTo>
                    <a:lnTo>
                      <a:pt x="116" y="1"/>
                    </a:lnTo>
                    <a:lnTo>
                      <a:pt x="109" y="2"/>
                    </a:lnTo>
                    <a:lnTo>
                      <a:pt x="95" y="6"/>
                    </a:lnTo>
                    <a:lnTo>
                      <a:pt x="84" y="10"/>
                    </a:lnTo>
                    <a:lnTo>
                      <a:pt x="72" y="16"/>
                    </a:lnTo>
                    <a:lnTo>
                      <a:pt x="60" y="23"/>
                    </a:lnTo>
                    <a:lnTo>
                      <a:pt x="49" y="31"/>
                    </a:lnTo>
                    <a:lnTo>
                      <a:pt x="41" y="40"/>
                    </a:lnTo>
                    <a:lnTo>
                      <a:pt x="31" y="49"/>
                    </a:lnTo>
                    <a:lnTo>
                      <a:pt x="24" y="60"/>
                    </a:lnTo>
                    <a:lnTo>
                      <a:pt x="17" y="71"/>
                    </a:lnTo>
                    <a:lnTo>
                      <a:pt x="11" y="82"/>
                    </a:lnTo>
                    <a:lnTo>
                      <a:pt x="6" y="95"/>
                    </a:lnTo>
                    <a:lnTo>
                      <a:pt x="2" y="108"/>
                    </a:lnTo>
                    <a:lnTo>
                      <a:pt x="1" y="114"/>
                    </a:lnTo>
                    <a:lnTo>
                      <a:pt x="0" y="122"/>
                    </a:lnTo>
                    <a:lnTo>
                      <a:pt x="0" y="128"/>
                    </a:lnTo>
                    <a:lnTo>
                      <a:pt x="0" y="136"/>
                    </a:lnTo>
                    <a:lnTo>
                      <a:pt x="0" y="1361"/>
                    </a:lnTo>
                    <a:lnTo>
                      <a:pt x="0" y="1367"/>
                    </a:lnTo>
                    <a:lnTo>
                      <a:pt x="0" y="1375"/>
                    </a:lnTo>
                    <a:lnTo>
                      <a:pt x="1" y="1381"/>
                    </a:lnTo>
                    <a:lnTo>
                      <a:pt x="2" y="1388"/>
                    </a:lnTo>
                    <a:lnTo>
                      <a:pt x="6" y="1401"/>
                    </a:lnTo>
                    <a:lnTo>
                      <a:pt x="11" y="1413"/>
                    </a:lnTo>
                    <a:lnTo>
                      <a:pt x="17" y="1425"/>
                    </a:lnTo>
                    <a:lnTo>
                      <a:pt x="24" y="1437"/>
                    </a:lnTo>
                    <a:lnTo>
                      <a:pt x="31" y="1448"/>
                    </a:lnTo>
                    <a:lnTo>
                      <a:pt x="41" y="1456"/>
                    </a:lnTo>
                    <a:lnTo>
                      <a:pt x="49" y="1466"/>
                    </a:lnTo>
                    <a:lnTo>
                      <a:pt x="60" y="1473"/>
                    </a:lnTo>
                    <a:lnTo>
                      <a:pt x="72" y="1480"/>
                    </a:lnTo>
                    <a:lnTo>
                      <a:pt x="84" y="1486"/>
                    </a:lnTo>
                    <a:lnTo>
                      <a:pt x="95" y="1490"/>
                    </a:lnTo>
                    <a:lnTo>
                      <a:pt x="109" y="1495"/>
                    </a:lnTo>
                    <a:lnTo>
                      <a:pt x="116" y="1496"/>
                    </a:lnTo>
                    <a:lnTo>
                      <a:pt x="122" y="1496"/>
                    </a:lnTo>
                    <a:lnTo>
                      <a:pt x="130" y="1497"/>
                    </a:lnTo>
                    <a:lnTo>
                      <a:pt x="136" y="1497"/>
                    </a:lnTo>
                    <a:lnTo>
                      <a:pt x="2771" y="1497"/>
                    </a:lnTo>
                    <a:lnTo>
                      <a:pt x="2771" y="0"/>
                    </a:lnTo>
                    <a:close/>
                  </a:path>
                </a:pathLst>
              </a:custGeom>
              <a:solidFill>
                <a:schemeClr val="bg1"/>
              </a:solidFill>
              <a:ln>
                <a:noFill/>
              </a:ln>
              <a:effectLst>
                <a:outerShdw blurRad="50800" dist="38100" dir="8100000" algn="tr" rotWithShape="0">
                  <a:prstClr val="black">
                    <a:alpha val="40000"/>
                  </a:prstClr>
                </a:outerShdw>
              </a:effectLst>
            </p:spPr>
            <p:txBody>
              <a:bodyPr vert="horz" wrap="square" lIns="91440" tIns="45720" rIns="91440" bIns="45720" numCol="1" anchor="t" anchorCtr="0" compatLnSpc="1">
                <a:prstTxWarp prst="textNoShape">
                  <a:avLst/>
                </a:prstTxWarp>
              </a:bodyPr>
              <a:lstStyle/>
              <a:p>
                <a:pPr defTabSz="1218987"/>
                <a:endParaRPr lang="en-US" sz="2800">
                  <a:ln w="0"/>
                  <a:effectLst>
                    <a:outerShdw blurRad="38100" dist="19050" dir="2700000" algn="tl" rotWithShape="0">
                      <a:schemeClr val="dk1">
                        <a:alpha val="40000"/>
                      </a:schemeClr>
                    </a:outerShdw>
                  </a:effectLst>
                </a:endParaRPr>
              </a:p>
            </p:txBody>
          </p:sp>
          <p:sp>
            <p:nvSpPr>
              <p:cNvPr id="19" name="Freeform 9"/>
              <p:cNvSpPr>
                <a:spLocks/>
              </p:cNvSpPr>
              <p:nvPr/>
            </p:nvSpPr>
            <p:spPr bwMode="auto">
              <a:xfrm>
                <a:off x="3435350" y="1805305"/>
                <a:ext cx="7194550" cy="958850"/>
              </a:xfrm>
              <a:custGeom>
                <a:avLst/>
                <a:gdLst>
                  <a:gd name="T0" fmla="*/ 0 w 13597"/>
                  <a:gd name="T1" fmla="*/ 0 h 1812"/>
                  <a:gd name="T2" fmla="*/ 1495 w 13597"/>
                  <a:gd name="T3" fmla="*/ 0 h 1812"/>
                  <a:gd name="T4" fmla="*/ 11204 w 13597"/>
                  <a:gd name="T5" fmla="*/ 0 h 1812"/>
                  <a:gd name="T6" fmla="*/ 11698 w 13597"/>
                  <a:gd name="T7" fmla="*/ 0 h 1812"/>
                  <a:gd name="T8" fmla="*/ 13111 w 13597"/>
                  <a:gd name="T9" fmla="*/ 0 h 1812"/>
                  <a:gd name="T10" fmla="*/ 13597 w 13597"/>
                  <a:gd name="T11" fmla="*/ 888 h 1812"/>
                  <a:gd name="T12" fmla="*/ 13140 w 13597"/>
                  <a:gd name="T13" fmla="*/ 1802 h 1812"/>
                  <a:gd name="T14" fmla="*/ 11698 w 13597"/>
                  <a:gd name="T15" fmla="*/ 1804 h 1812"/>
                  <a:gd name="T16" fmla="*/ 11698 w 13597"/>
                  <a:gd name="T17" fmla="*/ 1805 h 1812"/>
                  <a:gd name="T18" fmla="*/ 1495 w 13597"/>
                  <a:gd name="T19" fmla="*/ 1810 h 1812"/>
                  <a:gd name="T20" fmla="*/ 0 w 13597"/>
                  <a:gd name="T21" fmla="*/ 1812 h 1812"/>
                  <a:gd name="T22" fmla="*/ 0 w 13597"/>
                  <a:gd name="T23" fmla="*/ 0 h 18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3597" h="1812">
                    <a:moveTo>
                      <a:pt x="0" y="0"/>
                    </a:moveTo>
                    <a:lnTo>
                      <a:pt x="1495" y="0"/>
                    </a:lnTo>
                    <a:lnTo>
                      <a:pt x="11204" y="0"/>
                    </a:lnTo>
                    <a:lnTo>
                      <a:pt x="11698" y="0"/>
                    </a:lnTo>
                    <a:lnTo>
                      <a:pt x="13111" y="0"/>
                    </a:lnTo>
                    <a:lnTo>
                      <a:pt x="13597" y="888"/>
                    </a:lnTo>
                    <a:lnTo>
                      <a:pt x="13140" y="1802"/>
                    </a:lnTo>
                    <a:lnTo>
                      <a:pt x="11698" y="1804"/>
                    </a:lnTo>
                    <a:lnTo>
                      <a:pt x="11698" y="1805"/>
                    </a:lnTo>
                    <a:lnTo>
                      <a:pt x="1495" y="1810"/>
                    </a:lnTo>
                    <a:lnTo>
                      <a:pt x="0" y="1812"/>
                    </a:lnTo>
                    <a:lnTo>
                      <a:pt x="0" y="0"/>
                    </a:lnTo>
                    <a:close/>
                  </a:path>
                </a:pathLst>
              </a:custGeom>
              <a:gradFill flip="none" rotWithShape="1">
                <a:gsLst>
                  <a:gs pos="0">
                    <a:schemeClr val="bg1">
                      <a:lumMod val="75000"/>
                      <a:tint val="66000"/>
                      <a:satMod val="160000"/>
                    </a:schemeClr>
                  </a:gs>
                  <a:gs pos="50000">
                    <a:schemeClr val="bg1">
                      <a:lumMod val="75000"/>
                      <a:tint val="44500"/>
                      <a:satMod val="160000"/>
                    </a:schemeClr>
                  </a:gs>
                  <a:gs pos="100000">
                    <a:schemeClr val="bg1">
                      <a:lumMod val="75000"/>
                      <a:tint val="23500"/>
                      <a:satMod val="160000"/>
                    </a:schemeClr>
                  </a:gs>
                </a:gsLst>
                <a:path path="circle">
                  <a:fillToRect l="100000" t="100000"/>
                </a:path>
                <a:tileRect r="-100000" b="-100000"/>
              </a:gradFill>
              <a:ln>
                <a:noFill/>
              </a:ln>
            </p:spPr>
            <p:txBody>
              <a:bodyPr vert="horz" wrap="square" lIns="91440" tIns="45720" rIns="91440" bIns="45720" numCol="1" anchor="t" anchorCtr="0" compatLnSpc="1">
                <a:prstTxWarp prst="textNoShape">
                  <a:avLst/>
                </a:prstTxWarp>
              </a:bodyPr>
              <a:lstStyle/>
              <a:p>
                <a:pPr defTabSz="1218987"/>
                <a:endParaRPr lang="en-US" sz="2800">
                  <a:ln w="0"/>
                  <a:effectLst>
                    <a:outerShdw blurRad="38100" dist="19050" dir="2700000" algn="tl" rotWithShape="0">
                      <a:schemeClr val="dk1">
                        <a:alpha val="40000"/>
                      </a:schemeClr>
                    </a:outerShdw>
                  </a:effectLst>
                </a:endParaRPr>
              </a:p>
            </p:txBody>
          </p:sp>
          <p:sp>
            <p:nvSpPr>
              <p:cNvPr id="20" name="Freeform 10"/>
              <p:cNvSpPr>
                <a:spLocks/>
              </p:cNvSpPr>
              <p:nvPr/>
            </p:nvSpPr>
            <p:spPr bwMode="auto">
              <a:xfrm>
                <a:off x="3028950" y="1806892"/>
                <a:ext cx="406400" cy="957262"/>
              </a:xfrm>
              <a:custGeom>
                <a:avLst/>
                <a:gdLst>
                  <a:gd name="T0" fmla="*/ 768 w 768"/>
                  <a:gd name="T1" fmla="*/ 1807 h 1807"/>
                  <a:gd name="T2" fmla="*/ 768 w 768"/>
                  <a:gd name="T3" fmla="*/ 0 h 1807"/>
                  <a:gd name="T4" fmla="*/ 0 w 768"/>
                  <a:gd name="T5" fmla="*/ 309 h 1807"/>
                  <a:gd name="T6" fmla="*/ 0 w 768"/>
                  <a:gd name="T7" fmla="*/ 1806 h 1807"/>
                  <a:gd name="T8" fmla="*/ 768 w 768"/>
                  <a:gd name="T9" fmla="*/ 1807 h 1807"/>
                </a:gdLst>
                <a:ahLst/>
                <a:cxnLst>
                  <a:cxn ang="0">
                    <a:pos x="T0" y="T1"/>
                  </a:cxn>
                  <a:cxn ang="0">
                    <a:pos x="T2" y="T3"/>
                  </a:cxn>
                  <a:cxn ang="0">
                    <a:pos x="T4" y="T5"/>
                  </a:cxn>
                  <a:cxn ang="0">
                    <a:pos x="T6" y="T7"/>
                  </a:cxn>
                  <a:cxn ang="0">
                    <a:pos x="T8" y="T9"/>
                  </a:cxn>
                </a:cxnLst>
                <a:rect l="0" t="0" r="r" b="b"/>
                <a:pathLst>
                  <a:path w="768" h="1807">
                    <a:moveTo>
                      <a:pt x="768" y="1807"/>
                    </a:moveTo>
                    <a:lnTo>
                      <a:pt x="768" y="0"/>
                    </a:lnTo>
                    <a:lnTo>
                      <a:pt x="0" y="309"/>
                    </a:lnTo>
                    <a:lnTo>
                      <a:pt x="0" y="1806"/>
                    </a:lnTo>
                    <a:lnTo>
                      <a:pt x="768" y="1807"/>
                    </a:lnTo>
                    <a:close/>
                  </a:path>
                </a:pathLst>
              </a:custGeom>
              <a:gradFill flip="none" rotWithShape="1">
                <a:gsLst>
                  <a:gs pos="0">
                    <a:schemeClr val="bg1">
                      <a:lumMod val="85000"/>
                      <a:shade val="30000"/>
                      <a:satMod val="115000"/>
                    </a:schemeClr>
                  </a:gs>
                  <a:gs pos="50000">
                    <a:schemeClr val="bg1">
                      <a:lumMod val="85000"/>
                      <a:shade val="67500"/>
                      <a:satMod val="115000"/>
                    </a:schemeClr>
                  </a:gs>
                  <a:gs pos="100000">
                    <a:schemeClr val="bg1">
                      <a:lumMod val="85000"/>
                      <a:shade val="100000"/>
                      <a:satMod val="115000"/>
                    </a:schemeClr>
                  </a:gs>
                </a:gsLst>
                <a:path path="circle">
                  <a:fillToRect l="100000" t="100000"/>
                </a:path>
                <a:tileRect r="-100000" b="-100000"/>
              </a:gradFill>
              <a:ln>
                <a:noFill/>
              </a:ln>
            </p:spPr>
            <p:txBody>
              <a:bodyPr vert="horz" wrap="square" lIns="91440" tIns="45720" rIns="91440" bIns="45720" numCol="1" anchor="t" anchorCtr="0" compatLnSpc="1">
                <a:prstTxWarp prst="textNoShape">
                  <a:avLst/>
                </a:prstTxWarp>
              </a:bodyPr>
              <a:lstStyle/>
              <a:p>
                <a:pPr defTabSz="1218987"/>
                <a:endParaRPr lang="en-US" sz="2800">
                  <a:ln w="0"/>
                  <a:effectLst>
                    <a:outerShdw blurRad="38100" dist="19050" dir="2700000" algn="tl" rotWithShape="0">
                      <a:schemeClr val="dk1">
                        <a:alpha val="40000"/>
                      </a:schemeClr>
                    </a:outerShdw>
                  </a:effectLst>
                </a:endParaRPr>
              </a:p>
            </p:txBody>
          </p:sp>
          <p:sp>
            <p:nvSpPr>
              <p:cNvPr id="21" name="TextBox 20">
                <a:extLst>
                  <a:ext uri="{FF2B5EF4-FFF2-40B4-BE49-F238E27FC236}">
                    <a16:creationId xmlns:a16="http://schemas.microsoft.com/office/drawing/2014/main" id="{28C6A7F4-40A0-4E49-B684-2ECCE6E39295}"/>
                  </a:ext>
                </a:extLst>
              </p:cNvPr>
              <p:cNvSpPr txBox="1"/>
              <p:nvPr/>
            </p:nvSpPr>
            <p:spPr>
              <a:xfrm>
                <a:off x="3582987" y="1988990"/>
                <a:ext cx="6694452" cy="506177"/>
              </a:xfrm>
              <a:prstGeom prst="rect">
                <a:avLst/>
              </a:prstGeom>
              <a:noFill/>
            </p:spPr>
            <p:txBody>
              <a:bodyPr wrap="square" lIns="0" tIns="0" rIns="0" bIns="0" rtlCol="0">
                <a:spAutoFit/>
              </a:bodyPr>
              <a:lstStyle/>
              <a:p>
                <a:pPr algn="just" defTabSz="1218987"/>
                <a:r>
                  <a:rPr lang="en-US" sz="1400" kern="0" dirty="0">
                    <a:ln w="0"/>
                    <a:effectLst>
                      <a:outerShdw blurRad="38100" dist="19050" dir="2700000" algn="tl" rotWithShape="0">
                        <a:schemeClr val="dk1">
                          <a:alpha val="40000"/>
                        </a:schemeClr>
                      </a:outerShdw>
                    </a:effectLst>
                    <a:cs typeface="Arial" pitchFamily="34" charset="0"/>
                  </a:rPr>
                  <a:t>Thus, socio-economic development in the state is threatened with effects on productivity, economic losses, standard of living, as well as access to services and facilities such as schools, offices, banks, and health facilities. </a:t>
                </a:r>
              </a:p>
            </p:txBody>
          </p:sp>
          <p:grpSp>
            <p:nvGrpSpPr>
              <p:cNvPr id="22" name="Group 21">
                <a:extLst>
                  <a:ext uri="{FF2B5EF4-FFF2-40B4-BE49-F238E27FC236}">
                    <a16:creationId xmlns:a16="http://schemas.microsoft.com/office/drawing/2014/main" id="{257CD6DD-64F8-4CE1-84CD-A19170D2AC09}"/>
                  </a:ext>
                </a:extLst>
              </p:cNvPr>
              <p:cNvGrpSpPr/>
              <p:nvPr/>
            </p:nvGrpSpPr>
            <p:grpSpPr>
              <a:xfrm>
                <a:off x="2193191" y="2208782"/>
                <a:ext cx="189249" cy="147194"/>
                <a:chOff x="456440" y="2357487"/>
                <a:chExt cx="225642" cy="175500"/>
              </a:xfrm>
              <a:solidFill>
                <a:schemeClr val="accent2"/>
              </a:solidFill>
            </p:grpSpPr>
            <p:sp>
              <p:nvSpPr>
                <p:cNvPr id="23" name="Freeform: Shape 56">
                  <a:extLst>
                    <a:ext uri="{FF2B5EF4-FFF2-40B4-BE49-F238E27FC236}">
                      <a16:creationId xmlns:a16="http://schemas.microsoft.com/office/drawing/2014/main" id="{6A95576C-51DA-4719-AC9F-DE8611952923}"/>
                    </a:ext>
                  </a:extLst>
                </p:cNvPr>
                <p:cNvSpPr/>
                <p:nvPr/>
              </p:nvSpPr>
              <p:spPr>
                <a:xfrm>
                  <a:off x="456440" y="2357487"/>
                  <a:ext cx="225642" cy="41786"/>
                </a:xfrm>
                <a:custGeom>
                  <a:avLst/>
                  <a:gdLst>
                    <a:gd name="connsiteX0" fmla="*/ 5484 w 225641"/>
                    <a:gd name="connsiteY0" fmla="*/ 5484 h 41785"/>
                    <a:gd name="connsiteX1" fmla="*/ 222769 w 225641"/>
                    <a:gd name="connsiteY1" fmla="*/ 5484 h 41785"/>
                    <a:gd name="connsiteX2" fmla="*/ 222769 w 225641"/>
                    <a:gd name="connsiteY2" fmla="*/ 38913 h 41785"/>
                    <a:gd name="connsiteX3" fmla="*/ 5484 w 225641"/>
                    <a:gd name="connsiteY3" fmla="*/ 38913 h 41785"/>
                  </a:gdLst>
                  <a:ahLst/>
                  <a:cxnLst>
                    <a:cxn ang="0">
                      <a:pos x="connsiteX0" y="connsiteY0"/>
                    </a:cxn>
                    <a:cxn ang="0">
                      <a:pos x="connsiteX1" y="connsiteY1"/>
                    </a:cxn>
                    <a:cxn ang="0">
                      <a:pos x="connsiteX2" y="connsiteY2"/>
                    </a:cxn>
                    <a:cxn ang="0">
                      <a:pos x="connsiteX3" y="connsiteY3"/>
                    </a:cxn>
                  </a:cxnLst>
                  <a:rect l="l" t="t" r="r" b="b"/>
                  <a:pathLst>
                    <a:path w="225641" h="41785">
                      <a:moveTo>
                        <a:pt x="5484" y="5484"/>
                      </a:moveTo>
                      <a:lnTo>
                        <a:pt x="222769" y="5484"/>
                      </a:lnTo>
                      <a:lnTo>
                        <a:pt x="222769" y="38913"/>
                      </a:lnTo>
                      <a:lnTo>
                        <a:pt x="5484" y="38913"/>
                      </a:lnTo>
                      <a:close/>
                    </a:path>
                  </a:pathLst>
                </a:custGeom>
                <a:grpFill/>
                <a:ln w="8334" cap="flat">
                  <a:noFill/>
                  <a:prstDash val="solid"/>
                  <a:miter/>
                </a:ln>
              </p:spPr>
              <p:txBody>
                <a:bodyPr rtlCol="0" anchor="ctr"/>
                <a:lstStyle/>
                <a:p>
                  <a:pPr defTabSz="1218987"/>
                  <a:endParaRPr lang="en-IN" sz="2800">
                    <a:ln w="0"/>
                    <a:effectLst>
                      <a:outerShdw blurRad="38100" dist="19050" dir="2700000" algn="tl" rotWithShape="0">
                        <a:schemeClr val="dk1">
                          <a:alpha val="40000"/>
                        </a:schemeClr>
                      </a:outerShdw>
                    </a:effectLst>
                  </a:endParaRPr>
                </a:p>
              </p:txBody>
            </p:sp>
            <p:sp>
              <p:nvSpPr>
                <p:cNvPr id="24" name="Freeform: Shape 57">
                  <a:extLst>
                    <a:ext uri="{FF2B5EF4-FFF2-40B4-BE49-F238E27FC236}">
                      <a16:creationId xmlns:a16="http://schemas.microsoft.com/office/drawing/2014/main" id="{51CD2076-B8AD-43AB-BF4B-E2B595B72314}"/>
                    </a:ext>
                  </a:extLst>
                </p:cNvPr>
                <p:cNvSpPr/>
                <p:nvPr/>
              </p:nvSpPr>
              <p:spPr>
                <a:xfrm>
                  <a:off x="456440" y="2424344"/>
                  <a:ext cx="225642" cy="41786"/>
                </a:xfrm>
                <a:custGeom>
                  <a:avLst/>
                  <a:gdLst>
                    <a:gd name="connsiteX0" fmla="*/ 5484 w 225641"/>
                    <a:gd name="connsiteY0" fmla="*/ 5484 h 41785"/>
                    <a:gd name="connsiteX1" fmla="*/ 222769 w 225641"/>
                    <a:gd name="connsiteY1" fmla="*/ 5484 h 41785"/>
                    <a:gd name="connsiteX2" fmla="*/ 222769 w 225641"/>
                    <a:gd name="connsiteY2" fmla="*/ 38913 h 41785"/>
                    <a:gd name="connsiteX3" fmla="*/ 5484 w 225641"/>
                    <a:gd name="connsiteY3" fmla="*/ 38913 h 41785"/>
                  </a:gdLst>
                  <a:ahLst/>
                  <a:cxnLst>
                    <a:cxn ang="0">
                      <a:pos x="connsiteX0" y="connsiteY0"/>
                    </a:cxn>
                    <a:cxn ang="0">
                      <a:pos x="connsiteX1" y="connsiteY1"/>
                    </a:cxn>
                    <a:cxn ang="0">
                      <a:pos x="connsiteX2" y="connsiteY2"/>
                    </a:cxn>
                    <a:cxn ang="0">
                      <a:pos x="connsiteX3" y="connsiteY3"/>
                    </a:cxn>
                  </a:cxnLst>
                  <a:rect l="l" t="t" r="r" b="b"/>
                  <a:pathLst>
                    <a:path w="225641" h="41785">
                      <a:moveTo>
                        <a:pt x="5484" y="5484"/>
                      </a:moveTo>
                      <a:lnTo>
                        <a:pt x="222769" y="5484"/>
                      </a:lnTo>
                      <a:lnTo>
                        <a:pt x="222769" y="38913"/>
                      </a:lnTo>
                      <a:lnTo>
                        <a:pt x="5484" y="38913"/>
                      </a:lnTo>
                      <a:close/>
                    </a:path>
                  </a:pathLst>
                </a:custGeom>
                <a:grpFill/>
                <a:ln w="8334" cap="flat">
                  <a:noFill/>
                  <a:prstDash val="solid"/>
                  <a:miter/>
                </a:ln>
              </p:spPr>
              <p:txBody>
                <a:bodyPr rtlCol="0" anchor="ctr"/>
                <a:lstStyle/>
                <a:p>
                  <a:pPr defTabSz="1218987"/>
                  <a:endParaRPr lang="en-IN" sz="2800">
                    <a:ln w="0"/>
                    <a:effectLst>
                      <a:outerShdw blurRad="38100" dist="19050" dir="2700000" algn="tl" rotWithShape="0">
                        <a:schemeClr val="dk1">
                          <a:alpha val="40000"/>
                        </a:schemeClr>
                      </a:outerShdw>
                    </a:effectLst>
                  </a:endParaRPr>
                </a:p>
              </p:txBody>
            </p:sp>
            <p:sp>
              <p:nvSpPr>
                <p:cNvPr id="25" name="Freeform: Shape 58">
                  <a:extLst>
                    <a:ext uri="{FF2B5EF4-FFF2-40B4-BE49-F238E27FC236}">
                      <a16:creationId xmlns:a16="http://schemas.microsoft.com/office/drawing/2014/main" id="{AC54BAC7-1A82-4E9E-A1DE-899F01E20A01}"/>
                    </a:ext>
                  </a:extLst>
                </p:cNvPr>
                <p:cNvSpPr/>
                <p:nvPr/>
              </p:nvSpPr>
              <p:spPr>
                <a:xfrm>
                  <a:off x="456440" y="2491201"/>
                  <a:ext cx="225642" cy="41786"/>
                </a:xfrm>
                <a:custGeom>
                  <a:avLst/>
                  <a:gdLst>
                    <a:gd name="connsiteX0" fmla="*/ 5484 w 225641"/>
                    <a:gd name="connsiteY0" fmla="*/ 5484 h 41785"/>
                    <a:gd name="connsiteX1" fmla="*/ 222769 w 225641"/>
                    <a:gd name="connsiteY1" fmla="*/ 5484 h 41785"/>
                    <a:gd name="connsiteX2" fmla="*/ 222769 w 225641"/>
                    <a:gd name="connsiteY2" fmla="*/ 38913 h 41785"/>
                    <a:gd name="connsiteX3" fmla="*/ 5484 w 225641"/>
                    <a:gd name="connsiteY3" fmla="*/ 38913 h 41785"/>
                  </a:gdLst>
                  <a:ahLst/>
                  <a:cxnLst>
                    <a:cxn ang="0">
                      <a:pos x="connsiteX0" y="connsiteY0"/>
                    </a:cxn>
                    <a:cxn ang="0">
                      <a:pos x="connsiteX1" y="connsiteY1"/>
                    </a:cxn>
                    <a:cxn ang="0">
                      <a:pos x="connsiteX2" y="connsiteY2"/>
                    </a:cxn>
                    <a:cxn ang="0">
                      <a:pos x="connsiteX3" y="connsiteY3"/>
                    </a:cxn>
                  </a:cxnLst>
                  <a:rect l="l" t="t" r="r" b="b"/>
                  <a:pathLst>
                    <a:path w="225641" h="41785">
                      <a:moveTo>
                        <a:pt x="5484" y="5484"/>
                      </a:moveTo>
                      <a:lnTo>
                        <a:pt x="222769" y="5484"/>
                      </a:lnTo>
                      <a:lnTo>
                        <a:pt x="222769" y="38913"/>
                      </a:lnTo>
                      <a:lnTo>
                        <a:pt x="5484" y="38913"/>
                      </a:lnTo>
                      <a:close/>
                    </a:path>
                  </a:pathLst>
                </a:custGeom>
                <a:grpFill/>
                <a:ln w="8334" cap="flat">
                  <a:noFill/>
                  <a:prstDash val="solid"/>
                  <a:miter/>
                </a:ln>
              </p:spPr>
              <p:txBody>
                <a:bodyPr rtlCol="0" anchor="ctr"/>
                <a:lstStyle/>
                <a:p>
                  <a:pPr defTabSz="1218987"/>
                  <a:endParaRPr lang="en-IN" sz="2800">
                    <a:ln w="0"/>
                    <a:effectLst>
                      <a:outerShdw blurRad="38100" dist="19050" dir="2700000" algn="tl" rotWithShape="0">
                        <a:schemeClr val="dk1">
                          <a:alpha val="40000"/>
                        </a:schemeClr>
                      </a:outerShdw>
                    </a:effectLst>
                  </a:endParaRPr>
                </a:p>
              </p:txBody>
            </p:sp>
          </p:grpSp>
        </p:grpSp>
        <p:pic>
          <p:nvPicPr>
            <p:cNvPr id="17" name="Picture 16"/>
            <p:cNvPicPr>
              <a:picLocks noChangeAspect="1"/>
            </p:cNvPicPr>
            <p:nvPr/>
          </p:nvPicPr>
          <p:blipFill>
            <a:blip r:embed="rId2">
              <a:duotone>
                <a:schemeClr val="accent2">
                  <a:shade val="45000"/>
                  <a:satMod val="135000"/>
                </a:schemeClr>
                <a:prstClr val="white"/>
              </a:duotone>
              <a:extLst>
                <a:ext uri="{28A0092B-C50C-407E-A947-70E740481C1C}">
                  <a14:useLocalDpi xmlns:a14="http://schemas.microsoft.com/office/drawing/2010/main" val="0"/>
                </a:ext>
              </a:extLst>
            </a:blip>
            <a:stretch>
              <a:fillRect/>
            </a:stretch>
          </p:blipFill>
          <p:spPr>
            <a:xfrm>
              <a:off x="642707" y="1963596"/>
              <a:ext cx="703611" cy="703611"/>
            </a:xfrm>
            <a:prstGeom prst="rect">
              <a:avLst/>
            </a:prstGeom>
          </p:spPr>
        </p:pic>
      </p:grpSp>
      <p:grpSp>
        <p:nvGrpSpPr>
          <p:cNvPr id="26" name="Group 25"/>
          <p:cNvGrpSpPr/>
          <p:nvPr/>
        </p:nvGrpSpPr>
        <p:grpSpPr>
          <a:xfrm>
            <a:off x="508640" y="2679651"/>
            <a:ext cx="11001375" cy="1159539"/>
            <a:chOff x="142875" y="2924796"/>
            <a:chExt cx="11001375" cy="825450"/>
          </a:xfrm>
        </p:grpSpPr>
        <p:grpSp>
          <p:nvGrpSpPr>
            <p:cNvPr id="27" name="Group 26"/>
            <p:cNvGrpSpPr/>
            <p:nvPr/>
          </p:nvGrpSpPr>
          <p:grpSpPr>
            <a:xfrm>
              <a:off x="142875" y="2924796"/>
              <a:ext cx="11001375" cy="825450"/>
              <a:chOff x="1562100" y="2923184"/>
              <a:chExt cx="9067800" cy="969683"/>
            </a:xfrm>
          </p:grpSpPr>
          <p:sp>
            <p:nvSpPr>
              <p:cNvPr id="29" name="Freeform 11"/>
              <p:cNvSpPr>
                <a:spLocks/>
              </p:cNvSpPr>
              <p:nvPr/>
            </p:nvSpPr>
            <p:spPr bwMode="auto">
              <a:xfrm>
                <a:off x="1562100" y="2940367"/>
                <a:ext cx="1466850" cy="792162"/>
              </a:xfrm>
              <a:custGeom>
                <a:avLst/>
                <a:gdLst>
                  <a:gd name="T0" fmla="*/ 2771 w 2771"/>
                  <a:gd name="T1" fmla="*/ 0 h 1497"/>
                  <a:gd name="T2" fmla="*/ 136 w 2771"/>
                  <a:gd name="T3" fmla="*/ 0 h 1497"/>
                  <a:gd name="T4" fmla="*/ 130 w 2771"/>
                  <a:gd name="T5" fmla="*/ 0 h 1497"/>
                  <a:gd name="T6" fmla="*/ 122 w 2771"/>
                  <a:gd name="T7" fmla="*/ 1 h 1497"/>
                  <a:gd name="T8" fmla="*/ 116 w 2771"/>
                  <a:gd name="T9" fmla="*/ 1 h 1497"/>
                  <a:gd name="T10" fmla="*/ 109 w 2771"/>
                  <a:gd name="T11" fmla="*/ 2 h 1497"/>
                  <a:gd name="T12" fmla="*/ 95 w 2771"/>
                  <a:gd name="T13" fmla="*/ 6 h 1497"/>
                  <a:gd name="T14" fmla="*/ 84 w 2771"/>
                  <a:gd name="T15" fmla="*/ 11 h 1497"/>
                  <a:gd name="T16" fmla="*/ 72 w 2771"/>
                  <a:gd name="T17" fmla="*/ 16 h 1497"/>
                  <a:gd name="T18" fmla="*/ 60 w 2771"/>
                  <a:gd name="T19" fmla="*/ 24 h 1497"/>
                  <a:gd name="T20" fmla="*/ 49 w 2771"/>
                  <a:gd name="T21" fmla="*/ 31 h 1497"/>
                  <a:gd name="T22" fmla="*/ 41 w 2771"/>
                  <a:gd name="T23" fmla="*/ 41 h 1497"/>
                  <a:gd name="T24" fmla="*/ 31 w 2771"/>
                  <a:gd name="T25" fmla="*/ 49 h 1497"/>
                  <a:gd name="T26" fmla="*/ 24 w 2771"/>
                  <a:gd name="T27" fmla="*/ 60 h 1497"/>
                  <a:gd name="T28" fmla="*/ 17 w 2771"/>
                  <a:gd name="T29" fmla="*/ 72 h 1497"/>
                  <a:gd name="T30" fmla="*/ 11 w 2771"/>
                  <a:gd name="T31" fmla="*/ 83 h 1497"/>
                  <a:gd name="T32" fmla="*/ 6 w 2771"/>
                  <a:gd name="T33" fmla="*/ 95 h 1497"/>
                  <a:gd name="T34" fmla="*/ 2 w 2771"/>
                  <a:gd name="T35" fmla="*/ 108 h 1497"/>
                  <a:gd name="T36" fmla="*/ 1 w 2771"/>
                  <a:gd name="T37" fmla="*/ 115 h 1497"/>
                  <a:gd name="T38" fmla="*/ 0 w 2771"/>
                  <a:gd name="T39" fmla="*/ 122 h 1497"/>
                  <a:gd name="T40" fmla="*/ 0 w 2771"/>
                  <a:gd name="T41" fmla="*/ 130 h 1497"/>
                  <a:gd name="T42" fmla="*/ 0 w 2771"/>
                  <a:gd name="T43" fmla="*/ 136 h 1497"/>
                  <a:gd name="T44" fmla="*/ 0 w 2771"/>
                  <a:gd name="T45" fmla="*/ 1361 h 1497"/>
                  <a:gd name="T46" fmla="*/ 0 w 2771"/>
                  <a:gd name="T47" fmla="*/ 1369 h 1497"/>
                  <a:gd name="T48" fmla="*/ 0 w 2771"/>
                  <a:gd name="T49" fmla="*/ 1375 h 1497"/>
                  <a:gd name="T50" fmla="*/ 1 w 2771"/>
                  <a:gd name="T51" fmla="*/ 1382 h 1497"/>
                  <a:gd name="T52" fmla="*/ 2 w 2771"/>
                  <a:gd name="T53" fmla="*/ 1388 h 1497"/>
                  <a:gd name="T54" fmla="*/ 6 w 2771"/>
                  <a:gd name="T55" fmla="*/ 1402 h 1497"/>
                  <a:gd name="T56" fmla="*/ 11 w 2771"/>
                  <a:gd name="T57" fmla="*/ 1414 h 1497"/>
                  <a:gd name="T58" fmla="*/ 17 w 2771"/>
                  <a:gd name="T59" fmla="*/ 1425 h 1497"/>
                  <a:gd name="T60" fmla="*/ 24 w 2771"/>
                  <a:gd name="T61" fmla="*/ 1437 h 1497"/>
                  <a:gd name="T62" fmla="*/ 31 w 2771"/>
                  <a:gd name="T63" fmla="*/ 1448 h 1497"/>
                  <a:gd name="T64" fmla="*/ 41 w 2771"/>
                  <a:gd name="T65" fmla="*/ 1457 h 1497"/>
                  <a:gd name="T66" fmla="*/ 49 w 2771"/>
                  <a:gd name="T67" fmla="*/ 1466 h 1497"/>
                  <a:gd name="T68" fmla="*/ 60 w 2771"/>
                  <a:gd name="T69" fmla="*/ 1474 h 1497"/>
                  <a:gd name="T70" fmla="*/ 72 w 2771"/>
                  <a:gd name="T71" fmla="*/ 1480 h 1497"/>
                  <a:gd name="T72" fmla="*/ 84 w 2771"/>
                  <a:gd name="T73" fmla="*/ 1487 h 1497"/>
                  <a:gd name="T74" fmla="*/ 95 w 2771"/>
                  <a:gd name="T75" fmla="*/ 1491 h 1497"/>
                  <a:gd name="T76" fmla="*/ 109 w 2771"/>
                  <a:gd name="T77" fmla="*/ 1495 h 1497"/>
                  <a:gd name="T78" fmla="*/ 116 w 2771"/>
                  <a:gd name="T79" fmla="*/ 1496 h 1497"/>
                  <a:gd name="T80" fmla="*/ 122 w 2771"/>
                  <a:gd name="T81" fmla="*/ 1496 h 1497"/>
                  <a:gd name="T82" fmla="*/ 130 w 2771"/>
                  <a:gd name="T83" fmla="*/ 1497 h 1497"/>
                  <a:gd name="T84" fmla="*/ 136 w 2771"/>
                  <a:gd name="T85" fmla="*/ 1497 h 1497"/>
                  <a:gd name="T86" fmla="*/ 2771 w 2771"/>
                  <a:gd name="T87" fmla="*/ 1497 h 1497"/>
                  <a:gd name="T88" fmla="*/ 2771 w 2771"/>
                  <a:gd name="T89" fmla="*/ 0 h 14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2771" h="1497">
                    <a:moveTo>
                      <a:pt x="2771" y="0"/>
                    </a:moveTo>
                    <a:lnTo>
                      <a:pt x="136" y="0"/>
                    </a:lnTo>
                    <a:lnTo>
                      <a:pt x="130" y="0"/>
                    </a:lnTo>
                    <a:lnTo>
                      <a:pt x="122" y="1"/>
                    </a:lnTo>
                    <a:lnTo>
                      <a:pt x="116" y="1"/>
                    </a:lnTo>
                    <a:lnTo>
                      <a:pt x="109" y="2"/>
                    </a:lnTo>
                    <a:lnTo>
                      <a:pt x="95" y="6"/>
                    </a:lnTo>
                    <a:lnTo>
                      <a:pt x="84" y="11"/>
                    </a:lnTo>
                    <a:lnTo>
                      <a:pt x="72" y="16"/>
                    </a:lnTo>
                    <a:lnTo>
                      <a:pt x="60" y="24"/>
                    </a:lnTo>
                    <a:lnTo>
                      <a:pt x="49" y="31"/>
                    </a:lnTo>
                    <a:lnTo>
                      <a:pt x="41" y="41"/>
                    </a:lnTo>
                    <a:lnTo>
                      <a:pt x="31" y="49"/>
                    </a:lnTo>
                    <a:lnTo>
                      <a:pt x="24" y="60"/>
                    </a:lnTo>
                    <a:lnTo>
                      <a:pt x="17" y="72"/>
                    </a:lnTo>
                    <a:lnTo>
                      <a:pt x="11" y="83"/>
                    </a:lnTo>
                    <a:lnTo>
                      <a:pt x="6" y="95"/>
                    </a:lnTo>
                    <a:lnTo>
                      <a:pt x="2" y="108"/>
                    </a:lnTo>
                    <a:lnTo>
                      <a:pt x="1" y="115"/>
                    </a:lnTo>
                    <a:lnTo>
                      <a:pt x="0" y="122"/>
                    </a:lnTo>
                    <a:lnTo>
                      <a:pt x="0" y="130"/>
                    </a:lnTo>
                    <a:lnTo>
                      <a:pt x="0" y="136"/>
                    </a:lnTo>
                    <a:lnTo>
                      <a:pt x="0" y="1361"/>
                    </a:lnTo>
                    <a:lnTo>
                      <a:pt x="0" y="1369"/>
                    </a:lnTo>
                    <a:lnTo>
                      <a:pt x="0" y="1375"/>
                    </a:lnTo>
                    <a:lnTo>
                      <a:pt x="1" y="1382"/>
                    </a:lnTo>
                    <a:lnTo>
                      <a:pt x="2" y="1388"/>
                    </a:lnTo>
                    <a:lnTo>
                      <a:pt x="6" y="1402"/>
                    </a:lnTo>
                    <a:lnTo>
                      <a:pt x="11" y="1414"/>
                    </a:lnTo>
                    <a:lnTo>
                      <a:pt x="17" y="1425"/>
                    </a:lnTo>
                    <a:lnTo>
                      <a:pt x="24" y="1437"/>
                    </a:lnTo>
                    <a:lnTo>
                      <a:pt x="31" y="1448"/>
                    </a:lnTo>
                    <a:lnTo>
                      <a:pt x="41" y="1457"/>
                    </a:lnTo>
                    <a:lnTo>
                      <a:pt x="49" y="1466"/>
                    </a:lnTo>
                    <a:lnTo>
                      <a:pt x="60" y="1474"/>
                    </a:lnTo>
                    <a:lnTo>
                      <a:pt x="72" y="1480"/>
                    </a:lnTo>
                    <a:lnTo>
                      <a:pt x="84" y="1487"/>
                    </a:lnTo>
                    <a:lnTo>
                      <a:pt x="95" y="1491"/>
                    </a:lnTo>
                    <a:lnTo>
                      <a:pt x="109" y="1495"/>
                    </a:lnTo>
                    <a:lnTo>
                      <a:pt x="116" y="1496"/>
                    </a:lnTo>
                    <a:lnTo>
                      <a:pt x="122" y="1496"/>
                    </a:lnTo>
                    <a:lnTo>
                      <a:pt x="130" y="1497"/>
                    </a:lnTo>
                    <a:lnTo>
                      <a:pt x="136" y="1497"/>
                    </a:lnTo>
                    <a:lnTo>
                      <a:pt x="2771" y="1497"/>
                    </a:lnTo>
                    <a:lnTo>
                      <a:pt x="2771" y="0"/>
                    </a:lnTo>
                    <a:close/>
                  </a:path>
                </a:pathLst>
              </a:custGeom>
              <a:solidFill>
                <a:schemeClr val="bg1"/>
              </a:solidFill>
              <a:ln>
                <a:noFill/>
              </a:ln>
              <a:effectLst>
                <a:outerShdw blurRad="50800" dist="38100" dir="8100000" algn="tr" rotWithShape="0">
                  <a:prstClr val="black">
                    <a:alpha val="40000"/>
                  </a:prstClr>
                </a:outerShdw>
              </a:effectLst>
            </p:spPr>
            <p:txBody>
              <a:bodyPr vert="horz" wrap="square" lIns="91440" tIns="45720" rIns="91440" bIns="45720" numCol="1" anchor="t" anchorCtr="0" compatLnSpc="1">
                <a:prstTxWarp prst="textNoShape">
                  <a:avLst/>
                </a:prstTxWarp>
              </a:bodyPr>
              <a:lstStyle/>
              <a:p>
                <a:pPr defTabSz="1218987"/>
                <a:endParaRPr lang="en-US" sz="2800">
                  <a:ln w="0"/>
                  <a:effectLst>
                    <a:outerShdw blurRad="38100" dist="19050" dir="2700000" algn="tl" rotWithShape="0">
                      <a:schemeClr val="dk1">
                        <a:alpha val="40000"/>
                      </a:schemeClr>
                    </a:outerShdw>
                  </a:effectLst>
                </a:endParaRPr>
              </a:p>
            </p:txBody>
          </p:sp>
          <p:sp>
            <p:nvSpPr>
              <p:cNvPr id="30" name="Freeform 12"/>
              <p:cNvSpPr>
                <a:spLocks/>
              </p:cNvSpPr>
              <p:nvPr/>
            </p:nvSpPr>
            <p:spPr bwMode="auto">
              <a:xfrm>
                <a:off x="3435350" y="2934017"/>
                <a:ext cx="7194550" cy="958850"/>
              </a:xfrm>
              <a:custGeom>
                <a:avLst/>
                <a:gdLst>
                  <a:gd name="T0" fmla="*/ 0 w 13597"/>
                  <a:gd name="T1" fmla="*/ 0 h 1812"/>
                  <a:gd name="T2" fmla="*/ 1495 w 13597"/>
                  <a:gd name="T3" fmla="*/ 0 h 1812"/>
                  <a:gd name="T4" fmla="*/ 11204 w 13597"/>
                  <a:gd name="T5" fmla="*/ 0 h 1812"/>
                  <a:gd name="T6" fmla="*/ 11698 w 13597"/>
                  <a:gd name="T7" fmla="*/ 0 h 1812"/>
                  <a:gd name="T8" fmla="*/ 13111 w 13597"/>
                  <a:gd name="T9" fmla="*/ 0 h 1812"/>
                  <a:gd name="T10" fmla="*/ 13597 w 13597"/>
                  <a:gd name="T11" fmla="*/ 888 h 1812"/>
                  <a:gd name="T12" fmla="*/ 13140 w 13597"/>
                  <a:gd name="T13" fmla="*/ 1803 h 1812"/>
                  <a:gd name="T14" fmla="*/ 11698 w 13597"/>
                  <a:gd name="T15" fmla="*/ 1805 h 1812"/>
                  <a:gd name="T16" fmla="*/ 11698 w 13597"/>
                  <a:gd name="T17" fmla="*/ 1806 h 1812"/>
                  <a:gd name="T18" fmla="*/ 1495 w 13597"/>
                  <a:gd name="T19" fmla="*/ 1810 h 1812"/>
                  <a:gd name="T20" fmla="*/ 0 w 13597"/>
                  <a:gd name="T21" fmla="*/ 1812 h 1812"/>
                  <a:gd name="T22" fmla="*/ 0 w 13597"/>
                  <a:gd name="T23" fmla="*/ 0 h 18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3597" h="1812">
                    <a:moveTo>
                      <a:pt x="0" y="0"/>
                    </a:moveTo>
                    <a:lnTo>
                      <a:pt x="1495" y="0"/>
                    </a:lnTo>
                    <a:lnTo>
                      <a:pt x="11204" y="0"/>
                    </a:lnTo>
                    <a:lnTo>
                      <a:pt x="11698" y="0"/>
                    </a:lnTo>
                    <a:lnTo>
                      <a:pt x="13111" y="0"/>
                    </a:lnTo>
                    <a:lnTo>
                      <a:pt x="13597" y="888"/>
                    </a:lnTo>
                    <a:lnTo>
                      <a:pt x="13140" y="1803"/>
                    </a:lnTo>
                    <a:lnTo>
                      <a:pt x="11698" y="1805"/>
                    </a:lnTo>
                    <a:lnTo>
                      <a:pt x="11698" y="1806"/>
                    </a:lnTo>
                    <a:lnTo>
                      <a:pt x="1495" y="1810"/>
                    </a:lnTo>
                    <a:lnTo>
                      <a:pt x="0" y="1812"/>
                    </a:lnTo>
                    <a:lnTo>
                      <a:pt x="0" y="0"/>
                    </a:lnTo>
                    <a:close/>
                  </a:path>
                </a:pathLst>
              </a:custGeom>
              <a:gradFill flip="none" rotWithShape="1">
                <a:gsLst>
                  <a:gs pos="0">
                    <a:schemeClr val="accent2">
                      <a:lumMod val="60000"/>
                      <a:lumOff val="40000"/>
                      <a:tint val="66000"/>
                      <a:satMod val="160000"/>
                    </a:schemeClr>
                  </a:gs>
                  <a:gs pos="50000">
                    <a:schemeClr val="accent2">
                      <a:lumMod val="60000"/>
                      <a:lumOff val="40000"/>
                      <a:tint val="44500"/>
                      <a:satMod val="160000"/>
                    </a:schemeClr>
                  </a:gs>
                  <a:gs pos="100000">
                    <a:schemeClr val="accent2">
                      <a:lumMod val="60000"/>
                      <a:lumOff val="40000"/>
                      <a:tint val="23500"/>
                      <a:satMod val="160000"/>
                    </a:schemeClr>
                  </a:gs>
                </a:gsLst>
                <a:lin ang="8100000" scaled="1"/>
                <a:tileRect/>
              </a:gradFill>
              <a:ln>
                <a:noFill/>
              </a:ln>
            </p:spPr>
            <p:txBody>
              <a:bodyPr vert="horz" wrap="square" lIns="91440" tIns="45720" rIns="91440" bIns="45720" numCol="1" anchor="t" anchorCtr="0" compatLnSpc="1">
                <a:prstTxWarp prst="textNoShape">
                  <a:avLst/>
                </a:prstTxWarp>
              </a:bodyPr>
              <a:lstStyle/>
              <a:p>
                <a:pPr defTabSz="1218987"/>
                <a:endParaRPr lang="en-US" sz="2800" dirty="0">
                  <a:ln w="0"/>
                  <a:effectLst>
                    <a:outerShdw blurRad="38100" dist="19050" dir="2700000" algn="tl" rotWithShape="0">
                      <a:schemeClr val="dk1">
                        <a:alpha val="40000"/>
                      </a:schemeClr>
                    </a:outerShdw>
                  </a:effectLst>
                </a:endParaRPr>
              </a:p>
            </p:txBody>
          </p:sp>
          <p:sp>
            <p:nvSpPr>
              <p:cNvPr id="31" name="Freeform 13"/>
              <p:cNvSpPr>
                <a:spLocks/>
              </p:cNvSpPr>
              <p:nvPr/>
            </p:nvSpPr>
            <p:spPr bwMode="auto">
              <a:xfrm>
                <a:off x="3028950" y="2934017"/>
                <a:ext cx="406400" cy="958850"/>
              </a:xfrm>
              <a:custGeom>
                <a:avLst/>
                <a:gdLst>
                  <a:gd name="T0" fmla="*/ 768 w 768"/>
                  <a:gd name="T1" fmla="*/ 1812 h 1812"/>
                  <a:gd name="T2" fmla="*/ 768 w 768"/>
                  <a:gd name="T3" fmla="*/ 0 h 1812"/>
                  <a:gd name="T4" fmla="*/ 0 w 768"/>
                  <a:gd name="T5" fmla="*/ 12 h 1812"/>
                  <a:gd name="T6" fmla="*/ 0 w 768"/>
                  <a:gd name="T7" fmla="*/ 1509 h 1812"/>
                  <a:gd name="T8" fmla="*/ 768 w 768"/>
                  <a:gd name="T9" fmla="*/ 1812 h 1812"/>
                </a:gdLst>
                <a:ahLst/>
                <a:cxnLst>
                  <a:cxn ang="0">
                    <a:pos x="T0" y="T1"/>
                  </a:cxn>
                  <a:cxn ang="0">
                    <a:pos x="T2" y="T3"/>
                  </a:cxn>
                  <a:cxn ang="0">
                    <a:pos x="T4" y="T5"/>
                  </a:cxn>
                  <a:cxn ang="0">
                    <a:pos x="T6" y="T7"/>
                  </a:cxn>
                  <a:cxn ang="0">
                    <a:pos x="T8" y="T9"/>
                  </a:cxn>
                </a:cxnLst>
                <a:rect l="0" t="0" r="r" b="b"/>
                <a:pathLst>
                  <a:path w="768" h="1812">
                    <a:moveTo>
                      <a:pt x="768" y="1812"/>
                    </a:moveTo>
                    <a:lnTo>
                      <a:pt x="768" y="0"/>
                    </a:lnTo>
                    <a:lnTo>
                      <a:pt x="0" y="12"/>
                    </a:lnTo>
                    <a:lnTo>
                      <a:pt x="0" y="1509"/>
                    </a:lnTo>
                    <a:lnTo>
                      <a:pt x="768" y="1812"/>
                    </a:lnTo>
                    <a:close/>
                  </a:path>
                </a:pathLst>
              </a:custGeom>
              <a:gradFill flip="none" rotWithShape="1">
                <a:gsLst>
                  <a:gs pos="0">
                    <a:schemeClr val="accent2">
                      <a:lumMod val="60000"/>
                      <a:lumOff val="40000"/>
                      <a:shade val="30000"/>
                      <a:satMod val="115000"/>
                    </a:schemeClr>
                  </a:gs>
                  <a:gs pos="50000">
                    <a:schemeClr val="accent2">
                      <a:lumMod val="60000"/>
                      <a:lumOff val="40000"/>
                      <a:shade val="67500"/>
                      <a:satMod val="115000"/>
                    </a:schemeClr>
                  </a:gs>
                  <a:gs pos="100000">
                    <a:schemeClr val="accent2">
                      <a:lumMod val="60000"/>
                      <a:lumOff val="40000"/>
                      <a:shade val="100000"/>
                      <a:satMod val="115000"/>
                    </a:schemeClr>
                  </a:gs>
                </a:gsLst>
                <a:lin ang="2700000" scaled="1"/>
                <a:tileRect/>
              </a:gradFill>
              <a:ln>
                <a:noFill/>
              </a:ln>
            </p:spPr>
            <p:txBody>
              <a:bodyPr vert="horz" wrap="square" lIns="91440" tIns="45720" rIns="91440" bIns="45720" numCol="1" anchor="t" anchorCtr="0" compatLnSpc="1">
                <a:prstTxWarp prst="textNoShape">
                  <a:avLst/>
                </a:prstTxWarp>
              </a:bodyPr>
              <a:lstStyle/>
              <a:p>
                <a:pPr defTabSz="1218987"/>
                <a:endParaRPr lang="en-US" sz="2800" dirty="0">
                  <a:ln w="0"/>
                  <a:effectLst>
                    <a:outerShdw blurRad="38100" dist="19050" dir="2700000" algn="tl" rotWithShape="0">
                      <a:schemeClr val="dk1">
                        <a:alpha val="40000"/>
                      </a:schemeClr>
                    </a:outerShdw>
                  </a:effectLst>
                </a:endParaRPr>
              </a:p>
            </p:txBody>
          </p:sp>
          <p:sp>
            <p:nvSpPr>
              <p:cNvPr id="32" name="TextBox 31">
                <a:extLst>
                  <a:ext uri="{FF2B5EF4-FFF2-40B4-BE49-F238E27FC236}">
                    <a16:creationId xmlns:a16="http://schemas.microsoft.com/office/drawing/2014/main" id="{21AB93F6-E47B-4C9D-8970-3AE6867E4570}"/>
                  </a:ext>
                </a:extLst>
              </p:cNvPr>
              <p:cNvSpPr txBox="1"/>
              <p:nvPr/>
            </p:nvSpPr>
            <p:spPr>
              <a:xfrm>
                <a:off x="3534171" y="2923184"/>
                <a:ext cx="6832601" cy="900841"/>
              </a:xfrm>
              <a:prstGeom prst="rect">
                <a:avLst/>
              </a:prstGeom>
              <a:noFill/>
            </p:spPr>
            <p:txBody>
              <a:bodyPr wrap="square" lIns="0" tIns="0" rIns="0" bIns="0" rtlCol="0">
                <a:spAutoFit/>
              </a:bodyPr>
              <a:lstStyle/>
              <a:p>
                <a:pPr lvl="0" algn="just"/>
                <a:r>
                  <a:rPr lang="en-US" sz="1400" dirty="0">
                    <a:ln w="0"/>
                    <a:solidFill>
                      <a:srgbClr val="FF0000"/>
                    </a:solidFill>
                    <a:effectLst>
                      <a:outerShdw blurRad="38100" dist="19050" dir="2700000" algn="tl" rotWithShape="0">
                        <a:schemeClr val="dk1">
                          <a:alpha val="40000"/>
                        </a:schemeClr>
                      </a:outerShdw>
                    </a:effectLst>
                    <a:latin typeface="Cambria" panose="02040503050406030204" pitchFamily="18" charset="0"/>
                    <a:ea typeface="Cambria" panose="02040503050406030204" pitchFamily="18" charset="0"/>
                  </a:rPr>
                  <a:t>In a bid to resolve traffic gridlock and challenges in the state, thus achieving a “Greater Lagos”, the Lagos State Government identified 60 critical traffic prone junctions which needed urgent remodeling as they no longer meet the demands of Lagos population. Six junctions identified as the most vulnerable spots across the Lagos metropolis were captured in the in the first phase of the junction improvement projects - Allen Avenue; Lekki 1</a:t>
                </a:r>
                <a:r>
                  <a:rPr lang="en-US" sz="1400" baseline="30000" dirty="0">
                    <a:ln w="0"/>
                    <a:solidFill>
                      <a:srgbClr val="FF0000"/>
                    </a:solidFill>
                    <a:effectLst>
                      <a:outerShdw blurRad="38100" dist="19050" dir="2700000" algn="tl" rotWithShape="0">
                        <a:schemeClr val="dk1">
                          <a:alpha val="40000"/>
                        </a:schemeClr>
                      </a:outerShdw>
                    </a:effectLst>
                    <a:latin typeface="Cambria" panose="02040503050406030204" pitchFamily="18" charset="0"/>
                    <a:ea typeface="Cambria" panose="02040503050406030204" pitchFamily="18" charset="0"/>
                  </a:rPr>
                  <a:t>st</a:t>
                </a:r>
                <a:r>
                  <a:rPr lang="en-US" sz="1400" dirty="0">
                    <a:ln w="0"/>
                    <a:solidFill>
                      <a:srgbClr val="FF0000"/>
                    </a:solidFill>
                    <a:effectLst>
                      <a:outerShdw blurRad="38100" dist="19050" dir="2700000" algn="tl" rotWithShape="0">
                        <a:schemeClr val="dk1">
                          <a:alpha val="40000"/>
                        </a:schemeClr>
                      </a:outerShdw>
                    </a:effectLst>
                    <a:latin typeface="Cambria" panose="02040503050406030204" pitchFamily="18" charset="0"/>
                    <a:ea typeface="Cambria" panose="02040503050406030204" pitchFamily="18" charset="0"/>
                  </a:rPr>
                  <a:t> &amp; 2</a:t>
                </a:r>
                <a:r>
                  <a:rPr lang="en-US" sz="1400" baseline="30000" dirty="0">
                    <a:ln w="0"/>
                    <a:solidFill>
                      <a:srgbClr val="FF0000"/>
                    </a:solidFill>
                    <a:effectLst>
                      <a:outerShdw blurRad="38100" dist="19050" dir="2700000" algn="tl" rotWithShape="0">
                        <a:schemeClr val="dk1">
                          <a:alpha val="40000"/>
                        </a:schemeClr>
                      </a:outerShdw>
                    </a:effectLst>
                    <a:latin typeface="Cambria" panose="02040503050406030204" pitchFamily="18" charset="0"/>
                    <a:ea typeface="Cambria" panose="02040503050406030204" pitchFamily="18" charset="0"/>
                  </a:rPr>
                  <a:t>nd</a:t>
                </a:r>
                <a:r>
                  <a:rPr lang="en-US" sz="1400" dirty="0">
                    <a:ln w="0"/>
                    <a:solidFill>
                      <a:srgbClr val="FF0000"/>
                    </a:solidFill>
                    <a:effectLst>
                      <a:outerShdw blurRad="38100" dist="19050" dir="2700000" algn="tl" rotWithShape="0">
                        <a:schemeClr val="dk1">
                          <a:alpha val="40000"/>
                        </a:schemeClr>
                      </a:outerShdw>
                    </a:effectLst>
                    <a:latin typeface="Cambria" panose="02040503050406030204" pitchFamily="18" charset="0"/>
                    <a:ea typeface="Cambria" panose="02040503050406030204" pitchFamily="18" charset="0"/>
                  </a:rPr>
                  <a:t>; Ikotun; Maryland and Abraham Adesanya (Ajah) roundabouts</a:t>
                </a:r>
                <a:endParaRPr lang="aa-ET" sz="1400" dirty="0">
                  <a:ln w="0"/>
                  <a:solidFill>
                    <a:srgbClr val="FF0000"/>
                  </a:solidFill>
                  <a:effectLst>
                    <a:outerShdw blurRad="38100" dist="19050" dir="2700000" algn="tl" rotWithShape="0">
                      <a:schemeClr val="dk1">
                        <a:alpha val="40000"/>
                      </a:schemeClr>
                    </a:outerShdw>
                  </a:effectLst>
                  <a:latin typeface="Cambria" panose="02040503050406030204" pitchFamily="18" charset="0"/>
                  <a:ea typeface="Cambria" panose="02040503050406030204" pitchFamily="18" charset="0"/>
                </a:endParaRPr>
              </a:p>
            </p:txBody>
          </p:sp>
          <p:grpSp>
            <p:nvGrpSpPr>
              <p:cNvPr id="33" name="Group 32">
                <a:extLst>
                  <a:ext uri="{FF2B5EF4-FFF2-40B4-BE49-F238E27FC236}">
                    <a16:creationId xmlns:a16="http://schemas.microsoft.com/office/drawing/2014/main" id="{ACAD723D-C6E2-4881-BB44-59700379C3D6}"/>
                  </a:ext>
                </a:extLst>
              </p:cNvPr>
              <p:cNvGrpSpPr/>
              <p:nvPr/>
            </p:nvGrpSpPr>
            <p:grpSpPr>
              <a:xfrm>
                <a:off x="2073906" y="3356317"/>
                <a:ext cx="248661" cy="185148"/>
                <a:chOff x="1134355" y="3842091"/>
                <a:chExt cx="248661" cy="185148"/>
              </a:xfrm>
              <a:solidFill>
                <a:schemeClr val="accent3"/>
              </a:solidFill>
            </p:grpSpPr>
            <p:sp>
              <p:nvSpPr>
                <p:cNvPr id="34" name="Freeform: Shape 31">
                  <a:extLst>
                    <a:ext uri="{FF2B5EF4-FFF2-40B4-BE49-F238E27FC236}">
                      <a16:creationId xmlns:a16="http://schemas.microsoft.com/office/drawing/2014/main" id="{9593DB39-2449-41F5-B568-CDB9287A4E8E}"/>
                    </a:ext>
                  </a:extLst>
                </p:cNvPr>
                <p:cNvSpPr/>
                <p:nvPr/>
              </p:nvSpPr>
              <p:spPr>
                <a:xfrm>
                  <a:off x="1307802" y="3952025"/>
                  <a:ext cx="75214" cy="75214"/>
                </a:xfrm>
                <a:custGeom>
                  <a:avLst/>
                  <a:gdLst>
                    <a:gd name="connsiteX0" fmla="*/ 23604 w 75213"/>
                    <a:gd name="connsiteY0" fmla="*/ 76253 h 75213"/>
                    <a:gd name="connsiteX1" fmla="*/ 11068 w 75213"/>
                    <a:gd name="connsiteY1" fmla="*/ 72075 h 75213"/>
                    <a:gd name="connsiteX2" fmla="*/ 9396 w 75213"/>
                    <a:gd name="connsiteY2" fmla="*/ 48675 h 75213"/>
                    <a:gd name="connsiteX3" fmla="*/ 41989 w 75213"/>
                    <a:gd name="connsiteY3" fmla="*/ 11068 h 75213"/>
                    <a:gd name="connsiteX4" fmla="*/ 65389 w 75213"/>
                    <a:gd name="connsiteY4" fmla="*/ 9396 h 75213"/>
                    <a:gd name="connsiteX5" fmla="*/ 67060 w 75213"/>
                    <a:gd name="connsiteY5" fmla="*/ 32796 h 75213"/>
                    <a:gd name="connsiteX6" fmla="*/ 34468 w 75213"/>
                    <a:gd name="connsiteY6" fmla="*/ 70403 h 75213"/>
                    <a:gd name="connsiteX7" fmla="*/ 23604 w 75213"/>
                    <a:gd name="connsiteY7" fmla="*/ 76253 h 752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75213" h="75213">
                      <a:moveTo>
                        <a:pt x="23604" y="76253"/>
                      </a:moveTo>
                      <a:cubicBezTo>
                        <a:pt x="19425" y="76253"/>
                        <a:pt x="14411" y="75418"/>
                        <a:pt x="11068" y="72075"/>
                      </a:cubicBezTo>
                      <a:cubicBezTo>
                        <a:pt x="4382" y="66225"/>
                        <a:pt x="3546" y="55361"/>
                        <a:pt x="9396" y="48675"/>
                      </a:cubicBezTo>
                      <a:lnTo>
                        <a:pt x="41989" y="11068"/>
                      </a:lnTo>
                      <a:cubicBezTo>
                        <a:pt x="47839" y="4382"/>
                        <a:pt x="58703" y="3546"/>
                        <a:pt x="65389" y="9396"/>
                      </a:cubicBezTo>
                      <a:cubicBezTo>
                        <a:pt x="72075" y="15246"/>
                        <a:pt x="72910" y="26111"/>
                        <a:pt x="67060" y="32796"/>
                      </a:cubicBezTo>
                      <a:lnTo>
                        <a:pt x="34468" y="70403"/>
                      </a:lnTo>
                      <a:cubicBezTo>
                        <a:pt x="31961" y="73746"/>
                        <a:pt x="27782" y="75418"/>
                        <a:pt x="23604" y="76253"/>
                      </a:cubicBezTo>
                      <a:close/>
                    </a:path>
                  </a:pathLst>
                </a:custGeom>
                <a:grpFill/>
                <a:ln w="8334" cap="flat">
                  <a:noFill/>
                  <a:prstDash val="solid"/>
                  <a:miter/>
                </a:ln>
              </p:spPr>
              <p:txBody>
                <a:bodyPr rtlCol="0" anchor="ctr"/>
                <a:lstStyle/>
                <a:p>
                  <a:pPr defTabSz="1218987"/>
                  <a:endParaRPr lang="en-IN" sz="2800">
                    <a:ln w="0"/>
                    <a:effectLst>
                      <a:outerShdw blurRad="38100" dist="19050" dir="2700000" algn="tl" rotWithShape="0">
                        <a:schemeClr val="dk1">
                          <a:alpha val="40000"/>
                        </a:schemeClr>
                      </a:outerShdw>
                    </a:effectLst>
                  </a:endParaRPr>
                </a:p>
              </p:txBody>
            </p:sp>
            <p:sp>
              <p:nvSpPr>
                <p:cNvPr id="35" name="Freeform: Shape 32">
                  <a:extLst>
                    <a:ext uri="{FF2B5EF4-FFF2-40B4-BE49-F238E27FC236}">
                      <a16:creationId xmlns:a16="http://schemas.microsoft.com/office/drawing/2014/main" id="{27C73171-C1CE-4EB8-94F6-1064300A6784}"/>
                    </a:ext>
                  </a:extLst>
                </p:cNvPr>
                <p:cNvSpPr/>
                <p:nvPr/>
              </p:nvSpPr>
              <p:spPr>
                <a:xfrm>
                  <a:off x="1252238" y="3918189"/>
                  <a:ext cx="83571" cy="91928"/>
                </a:xfrm>
                <a:custGeom>
                  <a:avLst/>
                  <a:gdLst>
                    <a:gd name="connsiteX0" fmla="*/ 28190 w 83571"/>
                    <a:gd name="connsiteY0" fmla="*/ 90868 h 91928"/>
                    <a:gd name="connsiteX1" fmla="*/ 12312 w 83571"/>
                    <a:gd name="connsiteY1" fmla="*/ 85854 h 91928"/>
                    <a:gd name="connsiteX2" fmla="*/ 10640 w 83571"/>
                    <a:gd name="connsiteY2" fmla="*/ 56604 h 91928"/>
                    <a:gd name="connsiteX3" fmla="*/ 49083 w 83571"/>
                    <a:gd name="connsiteY3" fmla="*/ 12312 h 91928"/>
                    <a:gd name="connsiteX4" fmla="*/ 78333 w 83571"/>
                    <a:gd name="connsiteY4" fmla="*/ 10640 h 91928"/>
                    <a:gd name="connsiteX5" fmla="*/ 80004 w 83571"/>
                    <a:gd name="connsiteY5" fmla="*/ 39890 h 91928"/>
                    <a:gd name="connsiteX6" fmla="*/ 41561 w 83571"/>
                    <a:gd name="connsiteY6" fmla="*/ 84183 h 91928"/>
                    <a:gd name="connsiteX7" fmla="*/ 28190 w 83571"/>
                    <a:gd name="connsiteY7" fmla="*/ 90868 h 919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83571" h="91928">
                      <a:moveTo>
                        <a:pt x="28190" y="90868"/>
                      </a:moveTo>
                      <a:cubicBezTo>
                        <a:pt x="22340" y="91704"/>
                        <a:pt x="17326" y="90033"/>
                        <a:pt x="12312" y="85854"/>
                      </a:cubicBezTo>
                      <a:cubicBezTo>
                        <a:pt x="3954" y="78333"/>
                        <a:pt x="3119" y="64961"/>
                        <a:pt x="10640" y="56604"/>
                      </a:cubicBezTo>
                      <a:lnTo>
                        <a:pt x="49083" y="12312"/>
                      </a:lnTo>
                      <a:cubicBezTo>
                        <a:pt x="56604" y="3954"/>
                        <a:pt x="69976" y="3119"/>
                        <a:pt x="78333" y="10640"/>
                      </a:cubicBezTo>
                      <a:cubicBezTo>
                        <a:pt x="86690" y="18162"/>
                        <a:pt x="87526" y="31533"/>
                        <a:pt x="80004" y="39890"/>
                      </a:cubicBezTo>
                      <a:lnTo>
                        <a:pt x="41561" y="84183"/>
                      </a:lnTo>
                      <a:cubicBezTo>
                        <a:pt x="38219" y="88361"/>
                        <a:pt x="33204" y="90868"/>
                        <a:pt x="28190" y="90868"/>
                      </a:cubicBezTo>
                      <a:close/>
                    </a:path>
                  </a:pathLst>
                </a:custGeom>
                <a:grpFill/>
                <a:ln w="8334" cap="flat">
                  <a:noFill/>
                  <a:prstDash val="solid"/>
                  <a:miter/>
                </a:ln>
              </p:spPr>
              <p:txBody>
                <a:bodyPr rtlCol="0" anchor="ctr"/>
                <a:lstStyle/>
                <a:p>
                  <a:pPr defTabSz="1218987"/>
                  <a:endParaRPr lang="en-IN" sz="2800">
                    <a:ln w="0"/>
                    <a:effectLst>
                      <a:outerShdw blurRad="38100" dist="19050" dir="2700000" algn="tl" rotWithShape="0">
                        <a:schemeClr val="dk1">
                          <a:alpha val="40000"/>
                        </a:schemeClr>
                      </a:outerShdw>
                    </a:effectLst>
                  </a:endParaRPr>
                </a:p>
              </p:txBody>
            </p:sp>
            <p:sp>
              <p:nvSpPr>
                <p:cNvPr id="36" name="Freeform: Shape 33">
                  <a:extLst>
                    <a:ext uri="{FF2B5EF4-FFF2-40B4-BE49-F238E27FC236}">
                      <a16:creationId xmlns:a16="http://schemas.microsoft.com/office/drawing/2014/main" id="{325EA7AF-3402-465D-9A8D-41890A253354}"/>
                    </a:ext>
                  </a:extLst>
                </p:cNvPr>
                <p:cNvSpPr/>
                <p:nvPr/>
              </p:nvSpPr>
              <p:spPr>
                <a:xfrm>
                  <a:off x="1195362" y="3878863"/>
                  <a:ext cx="91928" cy="100285"/>
                </a:xfrm>
                <a:custGeom>
                  <a:avLst/>
                  <a:gdLst>
                    <a:gd name="connsiteX0" fmla="*/ 32416 w 91928"/>
                    <a:gd name="connsiteY0" fmla="*/ 99273 h 100285"/>
                    <a:gd name="connsiteX1" fmla="*/ 14031 w 91928"/>
                    <a:gd name="connsiteY1" fmla="*/ 93423 h 100285"/>
                    <a:gd name="connsiteX2" fmla="*/ 11524 w 91928"/>
                    <a:gd name="connsiteY2" fmla="*/ 58323 h 100285"/>
                    <a:gd name="connsiteX3" fmla="*/ 49966 w 91928"/>
                    <a:gd name="connsiteY3" fmla="*/ 14031 h 100285"/>
                    <a:gd name="connsiteX4" fmla="*/ 85066 w 91928"/>
                    <a:gd name="connsiteY4" fmla="*/ 11524 h 100285"/>
                    <a:gd name="connsiteX5" fmla="*/ 87573 w 91928"/>
                    <a:gd name="connsiteY5" fmla="*/ 46623 h 100285"/>
                    <a:gd name="connsiteX6" fmla="*/ 49131 w 91928"/>
                    <a:gd name="connsiteY6" fmla="*/ 90916 h 100285"/>
                    <a:gd name="connsiteX7" fmla="*/ 32416 w 91928"/>
                    <a:gd name="connsiteY7" fmla="*/ 99273 h 1002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1928" h="100285">
                      <a:moveTo>
                        <a:pt x="32416" y="99273"/>
                      </a:moveTo>
                      <a:cubicBezTo>
                        <a:pt x="25731" y="100109"/>
                        <a:pt x="19045" y="97602"/>
                        <a:pt x="14031" y="93423"/>
                      </a:cubicBezTo>
                      <a:cubicBezTo>
                        <a:pt x="4002" y="84230"/>
                        <a:pt x="2331" y="68352"/>
                        <a:pt x="11524" y="58323"/>
                      </a:cubicBezTo>
                      <a:lnTo>
                        <a:pt x="49966" y="14031"/>
                      </a:lnTo>
                      <a:cubicBezTo>
                        <a:pt x="59159" y="4002"/>
                        <a:pt x="75038" y="2331"/>
                        <a:pt x="85066" y="11524"/>
                      </a:cubicBezTo>
                      <a:cubicBezTo>
                        <a:pt x="95095" y="20716"/>
                        <a:pt x="96766" y="36595"/>
                        <a:pt x="87573" y="46623"/>
                      </a:cubicBezTo>
                      <a:lnTo>
                        <a:pt x="49131" y="90916"/>
                      </a:lnTo>
                      <a:cubicBezTo>
                        <a:pt x="44952" y="95930"/>
                        <a:pt x="38266" y="99273"/>
                        <a:pt x="32416" y="99273"/>
                      </a:cubicBezTo>
                      <a:close/>
                    </a:path>
                  </a:pathLst>
                </a:custGeom>
                <a:grpFill/>
                <a:ln w="8334" cap="flat">
                  <a:noFill/>
                  <a:prstDash val="solid"/>
                  <a:miter/>
                </a:ln>
              </p:spPr>
              <p:txBody>
                <a:bodyPr rtlCol="0" anchor="ctr"/>
                <a:lstStyle/>
                <a:p>
                  <a:pPr defTabSz="1218987"/>
                  <a:endParaRPr lang="en-IN" sz="2800">
                    <a:ln w="0"/>
                    <a:effectLst>
                      <a:outerShdw blurRad="38100" dist="19050" dir="2700000" algn="tl" rotWithShape="0">
                        <a:schemeClr val="dk1">
                          <a:alpha val="40000"/>
                        </a:schemeClr>
                      </a:outerShdw>
                    </a:effectLst>
                  </a:endParaRPr>
                </a:p>
              </p:txBody>
            </p:sp>
            <p:sp>
              <p:nvSpPr>
                <p:cNvPr id="37" name="Freeform: Shape 34">
                  <a:extLst>
                    <a:ext uri="{FF2B5EF4-FFF2-40B4-BE49-F238E27FC236}">
                      <a16:creationId xmlns:a16="http://schemas.microsoft.com/office/drawing/2014/main" id="{FAC69742-3C3C-46EB-AFAD-26B990B48C32}"/>
                    </a:ext>
                  </a:extLst>
                </p:cNvPr>
                <p:cNvSpPr/>
                <p:nvPr/>
              </p:nvSpPr>
              <p:spPr>
                <a:xfrm>
                  <a:off x="1134355" y="3842091"/>
                  <a:ext cx="100285" cy="108642"/>
                </a:xfrm>
                <a:custGeom>
                  <a:avLst/>
                  <a:gdLst>
                    <a:gd name="connsiteX0" fmla="*/ 32416 w 100285"/>
                    <a:gd name="connsiteY0" fmla="*/ 105123 h 108642"/>
                    <a:gd name="connsiteX1" fmla="*/ 14031 w 100285"/>
                    <a:gd name="connsiteY1" fmla="*/ 99273 h 108642"/>
                    <a:gd name="connsiteX2" fmla="*/ 11524 w 100285"/>
                    <a:gd name="connsiteY2" fmla="*/ 64173 h 108642"/>
                    <a:gd name="connsiteX3" fmla="*/ 55816 w 100285"/>
                    <a:gd name="connsiteY3" fmla="*/ 14031 h 108642"/>
                    <a:gd name="connsiteX4" fmla="*/ 90916 w 100285"/>
                    <a:gd name="connsiteY4" fmla="*/ 11524 h 108642"/>
                    <a:gd name="connsiteX5" fmla="*/ 93423 w 100285"/>
                    <a:gd name="connsiteY5" fmla="*/ 46623 h 108642"/>
                    <a:gd name="connsiteX6" fmla="*/ 49131 w 100285"/>
                    <a:gd name="connsiteY6" fmla="*/ 96766 h 108642"/>
                    <a:gd name="connsiteX7" fmla="*/ 32416 w 100285"/>
                    <a:gd name="connsiteY7" fmla="*/ 105123 h 1086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00285" h="108642">
                      <a:moveTo>
                        <a:pt x="32416" y="105123"/>
                      </a:moveTo>
                      <a:cubicBezTo>
                        <a:pt x="25731" y="105959"/>
                        <a:pt x="19045" y="103452"/>
                        <a:pt x="14031" y="99273"/>
                      </a:cubicBezTo>
                      <a:cubicBezTo>
                        <a:pt x="4002" y="90080"/>
                        <a:pt x="2331" y="74202"/>
                        <a:pt x="11524" y="64173"/>
                      </a:cubicBezTo>
                      <a:lnTo>
                        <a:pt x="55816" y="14031"/>
                      </a:lnTo>
                      <a:cubicBezTo>
                        <a:pt x="65009" y="4002"/>
                        <a:pt x="80888" y="2331"/>
                        <a:pt x="90916" y="11524"/>
                      </a:cubicBezTo>
                      <a:cubicBezTo>
                        <a:pt x="100945" y="20716"/>
                        <a:pt x="102616" y="36595"/>
                        <a:pt x="93423" y="46623"/>
                      </a:cubicBezTo>
                      <a:lnTo>
                        <a:pt x="49131" y="96766"/>
                      </a:lnTo>
                      <a:cubicBezTo>
                        <a:pt x="44116" y="101780"/>
                        <a:pt x="38266" y="104287"/>
                        <a:pt x="32416" y="105123"/>
                      </a:cubicBezTo>
                      <a:close/>
                    </a:path>
                  </a:pathLst>
                </a:custGeom>
                <a:grpFill/>
                <a:ln w="8334" cap="flat">
                  <a:noFill/>
                  <a:prstDash val="solid"/>
                  <a:miter/>
                </a:ln>
              </p:spPr>
              <p:txBody>
                <a:bodyPr rtlCol="0" anchor="ctr"/>
                <a:lstStyle/>
                <a:p>
                  <a:pPr defTabSz="1218987"/>
                  <a:endParaRPr lang="en-IN" sz="2800">
                    <a:ln w="0"/>
                    <a:effectLst>
                      <a:outerShdw blurRad="38100" dist="19050" dir="2700000" algn="tl" rotWithShape="0">
                        <a:schemeClr val="dk1">
                          <a:alpha val="40000"/>
                        </a:schemeClr>
                      </a:outerShdw>
                    </a:effectLst>
                  </a:endParaRPr>
                </a:p>
              </p:txBody>
            </p:sp>
          </p:grpSp>
        </p:grpSp>
        <p:pic>
          <p:nvPicPr>
            <p:cNvPr id="28" name="Picture 27"/>
            <p:cNvPicPr>
              <a:picLocks noChangeAspect="1"/>
            </p:cNvPicPr>
            <p:nvPr/>
          </p:nvPicPr>
          <p:blipFill>
            <a:blip r:embed="rId2">
              <a:duotone>
                <a:schemeClr val="accent2">
                  <a:shade val="45000"/>
                  <a:satMod val="135000"/>
                </a:schemeClr>
                <a:prstClr val="white"/>
              </a:duotone>
              <a:extLst>
                <a:ext uri="{28A0092B-C50C-407E-A947-70E740481C1C}">
                  <a14:useLocalDpi xmlns:a14="http://schemas.microsoft.com/office/drawing/2010/main" val="0"/>
                </a:ext>
              </a:extLst>
            </a:blip>
            <a:stretch>
              <a:fillRect/>
            </a:stretch>
          </p:blipFill>
          <p:spPr>
            <a:xfrm>
              <a:off x="629261" y="3030653"/>
              <a:ext cx="703611" cy="500885"/>
            </a:xfrm>
            <a:prstGeom prst="rect">
              <a:avLst/>
            </a:prstGeom>
          </p:spPr>
        </p:pic>
      </p:grpSp>
      <p:grpSp>
        <p:nvGrpSpPr>
          <p:cNvPr id="38" name="Group 37"/>
          <p:cNvGrpSpPr/>
          <p:nvPr/>
        </p:nvGrpSpPr>
        <p:grpSpPr>
          <a:xfrm>
            <a:off x="508640" y="3763006"/>
            <a:ext cx="11001375" cy="990976"/>
            <a:chOff x="142875" y="3877280"/>
            <a:chExt cx="11001375" cy="990976"/>
          </a:xfrm>
        </p:grpSpPr>
        <p:grpSp>
          <p:nvGrpSpPr>
            <p:cNvPr id="39" name="Group 38"/>
            <p:cNvGrpSpPr/>
            <p:nvPr/>
          </p:nvGrpSpPr>
          <p:grpSpPr>
            <a:xfrm>
              <a:off x="142875" y="3881755"/>
              <a:ext cx="11001375" cy="986501"/>
              <a:chOff x="1562100" y="3881755"/>
              <a:chExt cx="9067800" cy="1158875"/>
            </a:xfrm>
          </p:grpSpPr>
          <p:sp>
            <p:nvSpPr>
              <p:cNvPr id="41" name="Freeform 14"/>
              <p:cNvSpPr>
                <a:spLocks/>
              </p:cNvSpPr>
              <p:nvPr/>
            </p:nvSpPr>
            <p:spPr bwMode="auto">
              <a:xfrm>
                <a:off x="1562100" y="3881755"/>
                <a:ext cx="1466850" cy="792162"/>
              </a:xfrm>
              <a:custGeom>
                <a:avLst/>
                <a:gdLst>
                  <a:gd name="T0" fmla="*/ 2771 w 2771"/>
                  <a:gd name="T1" fmla="*/ 0 h 1496"/>
                  <a:gd name="T2" fmla="*/ 136 w 2771"/>
                  <a:gd name="T3" fmla="*/ 0 h 1496"/>
                  <a:gd name="T4" fmla="*/ 130 w 2771"/>
                  <a:gd name="T5" fmla="*/ 0 h 1496"/>
                  <a:gd name="T6" fmla="*/ 122 w 2771"/>
                  <a:gd name="T7" fmla="*/ 0 h 1496"/>
                  <a:gd name="T8" fmla="*/ 116 w 2771"/>
                  <a:gd name="T9" fmla="*/ 1 h 1496"/>
                  <a:gd name="T10" fmla="*/ 109 w 2771"/>
                  <a:gd name="T11" fmla="*/ 2 h 1496"/>
                  <a:gd name="T12" fmla="*/ 95 w 2771"/>
                  <a:gd name="T13" fmla="*/ 5 h 1496"/>
                  <a:gd name="T14" fmla="*/ 84 w 2771"/>
                  <a:gd name="T15" fmla="*/ 11 h 1496"/>
                  <a:gd name="T16" fmla="*/ 72 w 2771"/>
                  <a:gd name="T17" fmla="*/ 16 h 1496"/>
                  <a:gd name="T18" fmla="*/ 60 w 2771"/>
                  <a:gd name="T19" fmla="*/ 22 h 1496"/>
                  <a:gd name="T20" fmla="*/ 49 w 2771"/>
                  <a:gd name="T21" fmla="*/ 30 h 1496"/>
                  <a:gd name="T22" fmla="*/ 41 w 2771"/>
                  <a:gd name="T23" fmla="*/ 40 h 1496"/>
                  <a:gd name="T24" fmla="*/ 31 w 2771"/>
                  <a:gd name="T25" fmla="*/ 48 h 1496"/>
                  <a:gd name="T26" fmla="*/ 24 w 2771"/>
                  <a:gd name="T27" fmla="*/ 60 h 1496"/>
                  <a:gd name="T28" fmla="*/ 17 w 2771"/>
                  <a:gd name="T29" fmla="*/ 71 h 1496"/>
                  <a:gd name="T30" fmla="*/ 11 w 2771"/>
                  <a:gd name="T31" fmla="*/ 82 h 1496"/>
                  <a:gd name="T32" fmla="*/ 6 w 2771"/>
                  <a:gd name="T33" fmla="*/ 94 h 1496"/>
                  <a:gd name="T34" fmla="*/ 2 w 2771"/>
                  <a:gd name="T35" fmla="*/ 107 h 1496"/>
                  <a:gd name="T36" fmla="*/ 1 w 2771"/>
                  <a:gd name="T37" fmla="*/ 113 h 1496"/>
                  <a:gd name="T38" fmla="*/ 0 w 2771"/>
                  <a:gd name="T39" fmla="*/ 122 h 1496"/>
                  <a:gd name="T40" fmla="*/ 0 w 2771"/>
                  <a:gd name="T41" fmla="*/ 128 h 1496"/>
                  <a:gd name="T42" fmla="*/ 0 w 2771"/>
                  <a:gd name="T43" fmla="*/ 135 h 1496"/>
                  <a:gd name="T44" fmla="*/ 0 w 2771"/>
                  <a:gd name="T45" fmla="*/ 1360 h 1496"/>
                  <a:gd name="T46" fmla="*/ 0 w 2771"/>
                  <a:gd name="T47" fmla="*/ 1368 h 1496"/>
                  <a:gd name="T48" fmla="*/ 0 w 2771"/>
                  <a:gd name="T49" fmla="*/ 1374 h 1496"/>
                  <a:gd name="T50" fmla="*/ 1 w 2771"/>
                  <a:gd name="T51" fmla="*/ 1380 h 1496"/>
                  <a:gd name="T52" fmla="*/ 2 w 2771"/>
                  <a:gd name="T53" fmla="*/ 1387 h 1496"/>
                  <a:gd name="T54" fmla="*/ 6 w 2771"/>
                  <a:gd name="T55" fmla="*/ 1401 h 1496"/>
                  <a:gd name="T56" fmla="*/ 11 w 2771"/>
                  <a:gd name="T57" fmla="*/ 1412 h 1496"/>
                  <a:gd name="T58" fmla="*/ 17 w 2771"/>
                  <a:gd name="T59" fmla="*/ 1425 h 1496"/>
                  <a:gd name="T60" fmla="*/ 24 w 2771"/>
                  <a:gd name="T61" fmla="*/ 1436 h 1496"/>
                  <a:gd name="T62" fmla="*/ 31 w 2771"/>
                  <a:gd name="T63" fmla="*/ 1447 h 1496"/>
                  <a:gd name="T64" fmla="*/ 41 w 2771"/>
                  <a:gd name="T65" fmla="*/ 1456 h 1496"/>
                  <a:gd name="T66" fmla="*/ 49 w 2771"/>
                  <a:gd name="T67" fmla="*/ 1465 h 1496"/>
                  <a:gd name="T68" fmla="*/ 60 w 2771"/>
                  <a:gd name="T69" fmla="*/ 1472 h 1496"/>
                  <a:gd name="T70" fmla="*/ 72 w 2771"/>
                  <a:gd name="T71" fmla="*/ 1480 h 1496"/>
                  <a:gd name="T72" fmla="*/ 84 w 2771"/>
                  <a:gd name="T73" fmla="*/ 1485 h 1496"/>
                  <a:gd name="T74" fmla="*/ 95 w 2771"/>
                  <a:gd name="T75" fmla="*/ 1491 h 1496"/>
                  <a:gd name="T76" fmla="*/ 109 w 2771"/>
                  <a:gd name="T77" fmla="*/ 1494 h 1496"/>
                  <a:gd name="T78" fmla="*/ 116 w 2771"/>
                  <a:gd name="T79" fmla="*/ 1495 h 1496"/>
                  <a:gd name="T80" fmla="*/ 122 w 2771"/>
                  <a:gd name="T81" fmla="*/ 1496 h 1496"/>
                  <a:gd name="T82" fmla="*/ 130 w 2771"/>
                  <a:gd name="T83" fmla="*/ 1496 h 1496"/>
                  <a:gd name="T84" fmla="*/ 136 w 2771"/>
                  <a:gd name="T85" fmla="*/ 1496 h 1496"/>
                  <a:gd name="T86" fmla="*/ 2771 w 2771"/>
                  <a:gd name="T87" fmla="*/ 1496 h 1496"/>
                  <a:gd name="T88" fmla="*/ 2771 w 2771"/>
                  <a:gd name="T89" fmla="*/ 0 h 14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2771" h="1496">
                    <a:moveTo>
                      <a:pt x="2771" y="0"/>
                    </a:moveTo>
                    <a:lnTo>
                      <a:pt x="136" y="0"/>
                    </a:lnTo>
                    <a:lnTo>
                      <a:pt x="130" y="0"/>
                    </a:lnTo>
                    <a:lnTo>
                      <a:pt x="122" y="0"/>
                    </a:lnTo>
                    <a:lnTo>
                      <a:pt x="116" y="1"/>
                    </a:lnTo>
                    <a:lnTo>
                      <a:pt x="109" y="2"/>
                    </a:lnTo>
                    <a:lnTo>
                      <a:pt x="95" y="5"/>
                    </a:lnTo>
                    <a:lnTo>
                      <a:pt x="84" y="11"/>
                    </a:lnTo>
                    <a:lnTo>
                      <a:pt x="72" y="16"/>
                    </a:lnTo>
                    <a:lnTo>
                      <a:pt x="60" y="22"/>
                    </a:lnTo>
                    <a:lnTo>
                      <a:pt x="49" y="30"/>
                    </a:lnTo>
                    <a:lnTo>
                      <a:pt x="41" y="40"/>
                    </a:lnTo>
                    <a:lnTo>
                      <a:pt x="31" y="48"/>
                    </a:lnTo>
                    <a:lnTo>
                      <a:pt x="24" y="60"/>
                    </a:lnTo>
                    <a:lnTo>
                      <a:pt x="17" y="71"/>
                    </a:lnTo>
                    <a:lnTo>
                      <a:pt x="11" y="82"/>
                    </a:lnTo>
                    <a:lnTo>
                      <a:pt x="6" y="94"/>
                    </a:lnTo>
                    <a:lnTo>
                      <a:pt x="2" y="107"/>
                    </a:lnTo>
                    <a:lnTo>
                      <a:pt x="1" y="113"/>
                    </a:lnTo>
                    <a:lnTo>
                      <a:pt x="0" y="122"/>
                    </a:lnTo>
                    <a:lnTo>
                      <a:pt x="0" y="128"/>
                    </a:lnTo>
                    <a:lnTo>
                      <a:pt x="0" y="135"/>
                    </a:lnTo>
                    <a:lnTo>
                      <a:pt x="0" y="1360"/>
                    </a:lnTo>
                    <a:lnTo>
                      <a:pt x="0" y="1368"/>
                    </a:lnTo>
                    <a:lnTo>
                      <a:pt x="0" y="1374"/>
                    </a:lnTo>
                    <a:lnTo>
                      <a:pt x="1" y="1380"/>
                    </a:lnTo>
                    <a:lnTo>
                      <a:pt x="2" y="1387"/>
                    </a:lnTo>
                    <a:lnTo>
                      <a:pt x="6" y="1401"/>
                    </a:lnTo>
                    <a:lnTo>
                      <a:pt x="11" y="1412"/>
                    </a:lnTo>
                    <a:lnTo>
                      <a:pt x="17" y="1425"/>
                    </a:lnTo>
                    <a:lnTo>
                      <a:pt x="24" y="1436"/>
                    </a:lnTo>
                    <a:lnTo>
                      <a:pt x="31" y="1447"/>
                    </a:lnTo>
                    <a:lnTo>
                      <a:pt x="41" y="1456"/>
                    </a:lnTo>
                    <a:lnTo>
                      <a:pt x="49" y="1465"/>
                    </a:lnTo>
                    <a:lnTo>
                      <a:pt x="60" y="1472"/>
                    </a:lnTo>
                    <a:lnTo>
                      <a:pt x="72" y="1480"/>
                    </a:lnTo>
                    <a:lnTo>
                      <a:pt x="84" y="1485"/>
                    </a:lnTo>
                    <a:lnTo>
                      <a:pt x="95" y="1491"/>
                    </a:lnTo>
                    <a:lnTo>
                      <a:pt x="109" y="1494"/>
                    </a:lnTo>
                    <a:lnTo>
                      <a:pt x="116" y="1495"/>
                    </a:lnTo>
                    <a:lnTo>
                      <a:pt x="122" y="1496"/>
                    </a:lnTo>
                    <a:lnTo>
                      <a:pt x="130" y="1496"/>
                    </a:lnTo>
                    <a:lnTo>
                      <a:pt x="136" y="1496"/>
                    </a:lnTo>
                    <a:lnTo>
                      <a:pt x="2771" y="1496"/>
                    </a:lnTo>
                    <a:lnTo>
                      <a:pt x="2771" y="0"/>
                    </a:lnTo>
                    <a:close/>
                  </a:path>
                </a:pathLst>
              </a:custGeom>
              <a:solidFill>
                <a:schemeClr val="bg1"/>
              </a:solidFill>
              <a:ln>
                <a:noFill/>
              </a:ln>
              <a:effectLst>
                <a:outerShdw blurRad="50800" dist="38100" dir="8100000" algn="tr" rotWithShape="0">
                  <a:prstClr val="black">
                    <a:alpha val="40000"/>
                  </a:prstClr>
                </a:outerShdw>
              </a:effectLst>
            </p:spPr>
            <p:txBody>
              <a:bodyPr vert="horz" wrap="square" lIns="91440" tIns="45720" rIns="91440" bIns="45720" numCol="1" anchor="t" anchorCtr="0" compatLnSpc="1">
                <a:prstTxWarp prst="textNoShape">
                  <a:avLst/>
                </a:prstTxWarp>
              </a:bodyPr>
              <a:lstStyle/>
              <a:p>
                <a:pPr defTabSz="1218987"/>
                <a:endParaRPr lang="en-US" sz="2800">
                  <a:ln w="0"/>
                  <a:effectLst>
                    <a:outerShdw blurRad="38100" dist="19050" dir="2700000" algn="tl" rotWithShape="0">
                      <a:schemeClr val="dk1">
                        <a:alpha val="40000"/>
                      </a:schemeClr>
                    </a:outerShdw>
                  </a:effectLst>
                </a:endParaRPr>
              </a:p>
            </p:txBody>
          </p:sp>
          <p:sp>
            <p:nvSpPr>
              <p:cNvPr id="42" name="Freeform 15"/>
              <p:cNvSpPr>
                <a:spLocks/>
              </p:cNvSpPr>
              <p:nvPr/>
            </p:nvSpPr>
            <p:spPr bwMode="auto">
              <a:xfrm>
                <a:off x="3435350" y="4081780"/>
                <a:ext cx="7194550" cy="958850"/>
              </a:xfrm>
              <a:custGeom>
                <a:avLst/>
                <a:gdLst>
                  <a:gd name="T0" fmla="*/ 0 w 13597"/>
                  <a:gd name="T1" fmla="*/ 0 h 1812"/>
                  <a:gd name="T2" fmla="*/ 1495 w 13597"/>
                  <a:gd name="T3" fmla="*/ 0 h 1812"/>
                  <a:gd name="T4" fmla="*/ 11204 w 13597"/>
                  <a:gd name="T5" fmla="*/ 0 h 1812"/>
                  <a:gd name="T6" fmla="*/ 11698 w 13597"/>
                  <a:gd name="T7" fmla="*/ 0 h 1812"/>
                  <a:gd name="T8" fmla="*/ 13111 w 13597"/>
                  <a:gd name="T9" fmla="*/ 0 h 1812"/>
                  <a:gd name="T10" fmla="*/ 13597 w 13597"/>
                  <a:gd name="T11" fmla="*/ 888 h 1812"/>
                  <a:gd name="T12" fmla="*/ 13140 w 13597"/>
                  <a:gd name="T13" fmla="*/ 1802 h 1812"/>
                  <a:gd name="T14" fmla="*/ 11698 w 13597"/>
                  <a:gd name="T15" fmla="*/ 1804 h 1812"/>
                  <a:gd name="T16" fmla="*/ 11698 w 13597"/>
                  <a:gd name="T17" fmla="*/ 1805 h 1812"/>
                  <a:gd name="T18" fmla="*/ 1495 w 13597"/>
                  <a:gd name="T19" fmla="*/ 1810 h 1812"/>
                  <a:gd name="T20" fmla="*/ 0 w 13597"/>
                  <a:gd name="T21" fmla="*/ 1812 h 1812"/>
                  <a:gd name="T22" fmla="*/ 0 w 13597"/>
                  <a:gd name="T23" fmla="*/ 0 h 18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3597" h="1812">
                    <a:moveTo>
                      <a:pt x="0" y="0"/>
                    </a:moveTo>
                    <a:lnTo>
                      <a:pt x="1495" y="0"/>
                    </a:lnTo>
                    <a:lnTo>
                      <a:pt x="11204" y="0"/>
                    </a:lnTo>
                    <a:lnTo>
                      <a:pt x="11698" y="0"/>
                    </a:lnTo>
                    <a:lnTo>
                      <a:pt x="13111" y="0"/>
                    </a:lnTo>
                    <a:lnTo>
                      <a:pt x="13597" y="888"/>
                    </a:lnTo>
                    <a:lnTo>
                      <a:pt x="13140" y="1802"/>
                    </a:lnTo>
                    <a:lnTo>
                      <a:pt x="11698" y="1804"/>
                    </a:lnTo>
                    <a:lnTo>
                      <a:pt x="11698" y="1805"/>
                    </a:lnTo>
                    <a:lnTo>
                      <a:pt x="1495" y="1810"/>
                    </a:lnTo>
                    <a:lnTo>
                      <a:pt x="0" y="1812"/>
                    </a:lnTo>
                    <a:lnTo>
                      <a:pt x="0" y="0"/>
                    </a:lnTo>
                    <a:close/>
                  </a:path>
                </a:pathLst>
              </a:custGeom>
              <a:gradFill flip="none" rotWithShape="1">
                <a:gsLst>
                  <a:gs pos="0">
                    <a:schemeClr val="bg1">
                      <a:shade val="30000"/>
                      <a:satMod val="115000"/>
                    </a:schemeClr>
                  </a:gs>
                  <a:gs pos="50000">
                    <a:schemeClr val="bg1">
                      <a:shade val="67500"/>
                      <a:satMod val="115000"/>
                    </a:schemeClr>
                  </a:gs>
                  <a:gs pos="100000">
                    <a:schemeClr val="bg1">
                      <a:shade val="100000"/>
                      <a:satMod val="115000"/>
                    </a:schemeClr>
                  </a:gs>
                </a:gsLst>
                <a:path path="circle">
                  <a:fillToRect l="100000" b="100000"/>
                </a:path>
                <a:tileRect t="-100000" r="-100000"/>
              </a:gradFill>
              <a:ln>
                <a:noFill/>
              </a:ln>
            </p:spPr>
            <p:txBody>
              <a:bodyPr vert="horz" wrap="square" lIns="91440" tIns="45720" rIns="91440" bIns="45720" numCol="1" anchor="t" anchorCtr="0" compatLnSpc="1">
                <a:prstTxWarp prst="textNoShape">
                  <a:avLst/>
                </a:prstTxWarp>
              </a:bodyPr>
              <a:lstStyle/>
              <a:p>
                <a:pPr defTabSz="1218987"/>
                <a:endParaRPr lang="en-US" sz="2800">
                  <a:ln w="0"/>
                  <a:effectLst>
                    <a:outerShdw blurRad="38100" dist="19050" dir="2700000" algn="tl" rotWithShape="0">
                      <a:schemeClr val="dk1">
                        <a:alpha val="40000"/>
                      </a:schemeClr>
                    </a:outerShdw>
                  </a:effectLst>
                </a:endParaRPr>
              </a:p>
            </p:txBody>
          </p:sp>
          <p:sp>
            <p:nvSpPr>
              <p:cNvPr id="43" name="Freeform 16"/>
              <p:cNvSpPr>
                <a:spLocks/>
              </p:cNvSpPr>
              <p:nvPr/>
            </p:nvSpPr>
            <p:spPr bwMode="auto">
              <a:xfrm>
                <a:off x="3027363" y="3881755"/>
                <a:ext cx="407988" cy="1155700"/>
              </a:xfrm>
              <a:custGeom>
                <a:avLst/>
                <a:gdLst>
                  <a:gd name="T0" fmla="*/ 769 w 769"/>
                  <a:gd name="T1" fmla="*/ 2183 h 2183"/>
                  <a:gd name="T2" fmla="*/ 769 w 769"/>
                  <a:gd name="T3" fmla="*/ 376 h 2183"/>
                  <a:gd name="T4" fmla="*/ 1 w 769"/>
                  <a:gd name="T5" fmla="*/ 0 h 2183"/>
                  <a:gd name="T6" fmla="*/ 1 w 769"/>
                  <a:gd name="T7" fmla="*/ 1496 h 2183"/>
                  <a:gd name="T8" fmla="*/ 0 w 769"/>
                  <a:gd name="T9" fmla="*/ 1496 h 2183"/>
                  <a:gd name="T10" fmla="*/ 769 w 769"/>
                  <a:gd name="T11" fmla="*/ 2183 h 2183"/>
                </a:gdLst>
                <a:ahLst/>
                <a:cxnLst>
                  <a:cxn ang="0">
                    <a:pos x="T0" y="T1"/>
                  </a:cxn>
                  <a:cxn ang="0">
                    <a:pos x="T2" y="T3"/>
                  </a:cxn>
                  <a:cxn ang="0">
                    <a:pos x="T4" y="T5"/>
                  </a:cxn>
                  <a:cxn ang="0">
                    <a:pos x="T6" y="T7"/>
                  </a:cxn>
                  <a:cxn ang="0">
                    <a:pos x="T8" y="T9"/>
                  </a:cxn>
                  <a:cxn ang="0">
                    <a:pos x="T10" y="T11"/>
                  </a:cxn>
                </a:cxnLst>
                <a:rect l="0" t="0" r="r" b="b"/>
                <a:pathLst>
                  <a:path w="769" h="2183">
                    <a:moveTo>
                      <a:pt x="769" y="2183"/>
                    </a:moveTo>
                    <a:lnTo>
                      <a:pt x="769" y="376"/>
                    </a:lnTo>
                    <a:lnTo>
                      <a:pt x="1" y="0"/>
                    </a:lnTo>
                    <a:lnTo>
                      <a:pt x="1" y="1496"/>
                    </a:lnTo>
                    <a:lnTo>
                      <a:pt x="0" y="1496"/>
                    </a:lnTo>
                    <a:lnTo>
                      <a:pt x="769" y="2183"/>
                    </a:lnTo>
                    <a:close/>
                  </a:path>
                </a:pathLst>
              </a:custGeom>
              <a:gradFill flip="none" rotWithShape="1">
                <a:gsLst>
                  <a:gs pos="0">
                    <a:schemeClr val="bg1">
                      <a:lumMod val="85000"/>
                      <a:shade val="30000"/>
                      <a:satMod val="115000"/>
                    </a:schemeClr>
                  </a:gs>
                  <a:gs pos="50000">
                    <a:schemeClr val="bg1">
                      <a:lumMod val="85000"/>
                      <a:shade val="67500"/>
                      <a:satMod val="115000"/>
                    </a:schemeClr>
                  </a:gs>
                  <a:gs pos="100000">
                    <a:schemeClr val="bg1">
                      <a:lumMod val="85000"/>
                      <a:shade val="100000"/>
                      <a:satMod val="115000"/>
                    </a:schemeClr>
                  </a:gs>
                </a:gsLst>
                <a:lin ang="18900000" scaled="1"/>
                <a:tileRect/>
              </a:gradFill>
              <a:ln>
                <a:noFill/>
              </a:ln>
            </p:spPr>
            <p:txBody>
              <a:bodyPr vert="horz" wrap="square" lIns="91440" tIns="45720" rIns="91440" bIns="45720" numCol="1" anchor="t" anchorCtr="0" compatLnSpc="1">
                <a:prstTxWarp prst="textNoShape">
                  <a:avLst/>
                </a:prstTxWarp>
              </a:bodyPr>
              <a:lstStyle/>
              <a:p>
                <a:pPr defTabSz="1218987"/>
                <a:endParaRPr lang="en-US" sz="2800" dirty="0">
                  <a:ln w="0"/>
                  <a:effectLst>
                    <a:outerShdw blurRad="38100" dist="19050" dir="2700000" algn="tl" rotWithShape="0">
                      <a:schemeClr val="dk1">
                        <a:alpha val="40000"/>
                      </a:schemeClr>
                    </a:outerShdw>
                  </a:effectLst>
                </a:endParaRPr>
              </a:p>
            </p:txBody>
          </p:sp>
          <p:sp>
            <p:nvSpPr>
              <p:cNvPr id="44" name="TextBox 43">
                <a:extLst>
                  <a:ext uri="{FF2B5EF4-FFF2-40B4-BE49-F238E27FC236}">
                    <a16:creationId xmlns:a16="http://schemas.microsoft.com/office/drawing/2014/main" id="{6EDC6684-E0D9-4BAA-923F-13CC4FB13F14}"/>
                  </a:ext>
                </a:extLst>
              </p:cNvPr>
              <p:cNvSpPr txBox="1"/>
              <p:nvPr/>
            </p:nvSpPr>
            <p:spPr>
              <a:xfrm>
                <a:off x="3582987" y="4206475"/>
                <a:ext cx="6701632" cy="759266"/>
              </a:xfrm>
              <a:prstGeom prst="rect">
                <a:avLst/>
              </a:prstGeom>
              <a:noFill/>
            </p:spPr>
            <p:txBody>
              <a:bodyPr wrap="square" lIns="0" tIns="0" rIns="0" bIns="0" rtlCol="0">
                <a:spAutoFit/>
              </a:bodyPr>
              <a:lstStyle/>
              <a:p>
                <a:pPr lvl="0" algn="just"/>
                <a:r>
                  <a:rPr lang="en-GB" sz="1400" dirty="0">
                    <a:ln w="0"/>
                    <a:effectLst>
                      <a:outerShdw blurRad="38100" dist="19050" dir="2700000" algn="tl" rotWithShape="0">
                        <a:schemeClr val="dk1">
                          <a:alpha val="40000"/>
                        </a:schemeClr>
                      </a:outerShdw>
                    </a:effectLst>
                    <a:latin typeface="Cambria" panose="02040503050406030204" pitchFamily="18" charset="0"/>
                    <a:ea typeface="Cambria" panose="02040503050406030204" pitchFamily="18" charset="0"/>
                  </a:rPr>
                  <a:t>This study is a feedback mechanism </a:t>
                </a:r>
                <a:r>
                  <a:rPr lang="en-GB" sz="1400" dirty="0">
                    <a:ln w="0"/>
                    <a:solidFill>
                      <a:srgbClr val="FF0000"/>
                    </a:solidFill>
                    <a:effectLst>
                      <a:outerShdw blurRad="38100" dist="19050" dir="2700000" algn="tl" rotWithShape="0">
                        <a:schemeClr val="dk1">
                          <a:alpha val="40000"/>
                        </a:schemeClr>
                      </a:outerShdw>
                    </a:effectLst>
                    <a:latin typeface="Cambria" panose="02040503050406030204" pitchFamily="18" charset="0"/>
                    <a:ea typeface="Cambria" panose="02040503050406030204" pitchFamily="18" charset="0"/>
                  </a:rPr>
                  <a:t>in making the government aware of the effects of </a:t>
                </a:r>
                <a:r>
                  <a:rPr lang="en-US" sz="1400" dirty="0">
                    <a:ln w="0"/>
                    <a:solidFill>
                      <a:srgbClr val="FF0000"/>
                    </a:solidFill>
                    <a:effectLst>
                      <a:outerShdw blurRad="38100" dist="19050" dir="2700000" algn="tl" rotWithShape="0">
                        <a:schemeClr val="dk1">
                          <a:alpha val="40000"/>
                        </a:schemeClr>
                      </a:outerShdw>
                    </a:effectLst>
                    <a:latin typeface="Cambria" panose="02040503050406030204" pitchFamily="18" charset="0"/>
                    <a:ea typeface="Cambria" panose="02040503050406030204" pitchFamily="18" charset="0"/>
                  </a:rPr>
                  <a:t>removal of the broad roundabouts in these identified spots prone to traffic in the State </a:t>
                </a:r>
                <a:r>
                  <a:rPr lang="en-US" sz="1400" dirty="0">
                    <a:ln w="0"/>
                    <a:effectLst>
                      <a:outerShdw blurRad="38100" dist="19050" dir="2700000" algn="tl" rotWithShape="0">
                        <a:schemeClr val="dk1">
                          <a:alpha val="40000"/>
                        </a:schemeClr>
                      </a:outerShdw>
                    </a:effectLst>
                    <a:latin typeface="Cambria" panose="02040503050406030204" pitchFamily="18" charset="0"/>
                    <a:ea typeface="Cambria" panose="02040503050406030204" pitchFamily="18" charset="0"/>
                  </a:rPr>
                  <a:t>on journey time, and productivity. </a:t>
                </a:r>
                <a:r>
                  <a:rPr lang="en-GB" sz="1400" dirty="0">
                    <a:ln w="0"/>
                    <a:effectLst>
                      <a:outerShdw blurRad="38100" dist="19050" dir="2700000" algn="tl" rotWithShape="0">
                        <a:schemeClr val="dk1">
                          <a:alpha val="40000"/>
                        </a:schemeClr>
                      </a:outerShdw>
                    </a:effectLst>
                    <a:latin typeface="Cambria" panose="02040503050406030204" pitchFamily="18" charset="0"/>
                    <a:ea typeface="Cambria" panose="02040503050406030204" pitchFamily="18" charset="0"/>
                  </a:rPr>
                  <a:t>Moreover, the perspectives of public particularly those living and plying the route were captured.  </a:t>
                </a:r>
                <a:endParaRPr lang="aa-ET" sz="1400" dirty="0">
                  <a:ln w="0"/>
                  <a:effectLst>
                    <a:outerShdw blurRad="38100" dist="19050" dir="2700000" algn="tl" rotWithShape="0">
                      <a:schemeClr val="dk1">
                        <a:alpha val="40000"/>
                      </a:schemeClr>
                    </a:outerShdw>
                  </a:effectLst>
                  <a:latin typeface="Cambria" panose="02040503050406030204" pitchFamily="18" charset="0"/>
                  <a:ea typeface="Cambria" panose="02040503050406030204" pitchFamily="18" charset="0"/>
                </a:endParaRPr>
              </a:p>
            </p:txBody>
          </p:sp>
        </p:grpSp>
        <p:pic>
          <p:nvPicPr>
            <p:cNvPr id="40" name="Picture 39"/>
            <p:cNvPicPr>
              <a:picLocks noChangeAspect="1"/>
            </p:cNvPicPr>
            <p:nvPr/>
          </p:nvPicPr>
          <p:blipFill>
            <a:blip r:embed="rId2">
              <a:duotone>
                <a:schemeClr val="accent2">
                  <a:shade val="45000"/>
                  <a:satMod val="135000"/>
                </a:schemeClr>
                <a:prstClr val="white"/>
              </a:duotone>
              <a:extLst>
                <a:ext uri="{28A0092B-C50C-407E-A947-70E740481C1C}">
                  <a14:useLocalDpi xmlns:a14="http://schemas.microsoft.com/office/drawing/2010/main" val="0"/>
                </a:ext>
              </a:extLst>
            </a:blip>
            <a:stretch>
              <a:fillRect/>
            </a:stretch>
          </p:blipFill>
          <p:spPr>
            <a:xfrm>
              <a:off x="656421" y="3877280"/>
              <a:ext cx="703611" cy="703611"/>
            </a:xfrm>
            <a:prstGeom prst="rect">
              <a:avLst/>
            </a:prstGeom>
          </p:spPr>
        </p:pic>
      </p:grpSp>
      <p:grpSp>
        <p:nvGrpSpPr>
          <p:cNvPr id="45" name="Group 44"/>
          <p:cNvGrpSpPr/>
          <p:nvPr/>
        </p:nvGrpSpPr>
        <p:grpSpPr>
          <a:xfrm>
            <a:off x="508640" y="4501830"/>
            <a:ext cx="11001375" cy="1197373"/>
            <a:chOff x="142875" y="4844415"/>
            <a:chExt cx="11001375" cy="1197373"/>
          </a:xfrm>
        </p:grpSpPr>
        <p:grpSp>
          <p:nvGrpSpPr>
            <p:cNvPr id="46" name="Group 45"/>
            <p:cNvGrpSpPr/>
            <p:nvPr/>
          </p:nvGrpSpPr>
          <p:grpSpPr>
            <a:xfrm>
              <a:off x="142875" y="4912042"/>
              <a:ext cx="11001375" cy="1129746"/>
              <a:chOff x="1562100" y="4912042"/>
              <a:chExt cx="9067800" cy="1327150"/>
            </a:xfrm>
          </p:grpSpPr>
          <p:sp>
            <p:nvSpPr>
              <p:cNvPr id="48" name="Freeform 17"/>
              <p:cNvSpPr>
                <a:spLocks/>
              </p:cNvSpPr>
              <p:nvPr/>
            </p:nvSpPr>
            <p:spPr bwMode="auto">
              <a:xfrm>
                <a:off x="1562100" y="4912042"/>
                <a:ext cx="1466850" cy="792162"/>
              </a:xfrm>
              <a:custGeom>
                <a:avLst/>
                <a:gdLst>
                  <a:gd name="T0" fmla="*/ 2771 w 2771"/>
                  <a:gd name="T1" fmla="*/ 0 h 1496"/>
                  <a:gd name="T2" fmla="*/ 136 w 2771"/>
                  <a:gd name="T3" fmla="*/ 0 h 1496"/>
                  <a:gd name="T4" fmla="*/ 130 w 2771"/>
                  <a:gd name="T5" fmla="*/ 0 h 1496"/>
                  <a:gd name="T6" fmla="*/ 122 w 2771"/>
                  <a:gd name="T7" fmla="*/ 0 h 1496"/>
                  <a:gd name="T8" fmla="*/ 116 w 2771"/>
                  <a:gd name="T9" fmla="*/ 1 h 1496"/>
                  <a:gd name="T10" fmla="*/ 109 w 2771"/>
                  <a:gd name="T11" fmla="*/ 2 h 1496"/>
                  <a:gd name="T12" fmla="*/ 95 w 2771"/>
                  <a:gd name="T13" fmla="*/ 5 h 1496"/>
                  <a:gd name="T14" fmla="*/ 84 w 2771"/>
                  <a:gd name="T15" fmla="*/ 11 h 1496"/>
                  <a:gd name="T16" fmla="*/ 72 w 2771"/>
                  <a:gd name="T17" fmla="*/ 16 h 1496"/>
                  <a:gd name="T18" fmla="*/ 60 w 2771"/>
                  <a:gd name="T19" fmla="*/ 22 h 1496"/>
                  <a:gd name="T20" fmla="*/ 49 w 2771"/>
                  <a:gd name="T21" fmla="*/ 30 h 1496"/>
                  <a:gd name="T22" fmla="*/ 41 w 2771"/>
                  <a:gd name="T23" fmla="*/ 39 h 1496"/>
                  <a:gd name="T24" fmla="*/ 31 w 2771"/>
                  <a:gd name="T25" fmla="*/ 48 h 1496"/>
                  <a:gd name="T26" fmla="*/ 24 w 2771"/>
                  <a:gd name="T27" fmla="*/ 60 h 1496"/>
                  <a:gd name="T28" fmla="*/ 17 w 2771"/>
                  <a:gd name="T29" fmla="*/ 71 h 1496"/>
                  <a:gd name="T30" fmla="*/ 11 w 2771"/>
                  <a:gd name="T31" fmla="*/ 82 h 1496"/>
                  <a:gd name="T32" fmla="*/ 6 w 2771"/>
                  <a:gd name="T33" fmla="*/ 94 h 1496"/>
                  <a:gd name="T34" fmla="*/ 2 w 2771"/>
                  <a:gd name="T35" fmla="*/ 107 h 1496"/>
                  <a:gd name="T36" fmla="*/ 1 w 2771"/>
                  <a:gd name="T37" fmla="*/ 113 h 1496"/>
                  <a:gd name="T38" fmla="*/ 0 w 2771"/>
                  <a:gd name="T39" fmla="*/ 122 h 1496"/>
                  <a:gd name="T40" fmla="*/ 0 w 2771"/>
                  <a:gd name="T41" fmla="*/ 128 h 1496"/>
                  <a:gd name="T42" fmla="*/ 0 w 2771"/>
                  <a:gd name="T43" fmla="*/ 135 h 1496"/>
                  <a:gd name="T44" fmla="*/ 0 w 2771"/>
                  <a:gd name="T45" fmla="*/ 1360 h 1496"/>
                  <a:gd name="T46" fmla="*/ 0 w 2771"/>
                  <a:gd name="T47" fmla="*/ 1367 h 1496"/>
                  <a:gd name="T48" fmla="*/ 0 w 2771"/>
                  <a:gd name="T49" fmla="*/ 1374 h 1496"/>
                  <a:gd name="T50" fmla="*/ 1 w 2771"/>
                  <a:gd name="T51" fmla="*/ 1380 h 1496"/>
                  <a:gd name="T52" fmla="*/ 2 w 2771"/>
                  <a:gd name="T53" fmla="*/ 1387 h 1496"/>
                  <a:gd name="T54" fmla="*/ 6 w 2771"/>
                  <a:gd name="T55" fmla="*/ 1401 h 1496"/>
                  <a:gd name="T56" fmla="*/ 11 w 2771"/>
                  <a:gd name="T57" fmla="*/ 1412 h 1496"/>
                  <a:gd name="T58" fmla="*/ 17 w 2771"/>
                  <a:gd name="T59" fmla="*/ 1425 h 1496"/>
                  <a:gd name="T60" fmla="*/ 24 w 2771"/>
                  <a:gd name="T61" fmla="*/ 1436 h 1496"/>
                  <a:gd name="T62" fmla="*/ 31 w 2771"/>
                  <a:gd name="T63" fmla="*/ 1447 h 1496"/>
                  <a:gd name="T64" fmla="*/ 41 w 2771"/>
                  <a:gd name="T65" fmla="*/ 1456 h 1496"/>
                  <a:gd name="T66" fmla="*/ 49 w 2771"/>
                  <a:gd name="T67" fmla="*/ 1465 h 1496"/>
                  <a:gd name="T68" fmla="*/ 60 w 2771"/>
                  <a:gd name="T69" fmla="*/ 1472 h 1496"/>
                  <a:gd name="T70" fmla="*/ 72 w 2771"/>
                  <a:gd name="T71" fmla="*/ 1480 h 1496"/>
                  <a:gd name="T72" fmla="*/ 84 w 2771"/>
                  <a:gd name="T73" fmla="*/ 1485 h 1496"/>
                  <a:gd name="T74" fmla="*/ 95 w 2771"/>
                  <a:gd name="T75" fmla="*/ 1491 h 1496"/>
                  <a:gd name="T76" fmla="*/ 109 w 2771"/>
                  <a:gd name="T77" fmla="*/ 1494 h 1496"/>
                  <a:gd name="T78" fmla="*/ 116 w 2771"/>
                  <a:gd name="T79" fmla="*/ 1495 h 1496"/>
                  <a:gd name="T80" fmla="*/ 122 w 2771"/>
                  <a:gd name="T81" fmla="*/ 1496 h 1496"/>
                  <a:gd name="T82" fmla="*/ 130 w 2771"/>
                  <a:gd name="T83" fmla="*/ 1496 h 1496"/>
                  <a:gd name="T84" fmla="*/ 136 w 2771"/>
                  <a:gd name="T85" fmla="*/ 1496 h 1496"/>
                  <a:gd name="T86" fmla="*/ 2771 w 2771"/>
                  <a:gd name="T87" fmla="*/ 1496 h 1496"/>
                  <a:gd name="T88" fmla="*/ 2771 w 2771"/>
                  <a:gd name="T89" fmla="*/ 0 h 14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2771" h="1496">
                    <a:moveTo>
                      <a:pt x="2771" y="0"/>
                    </a:moveTo>
                    <a:lnTo>
                      <a:pt x="136" y="0"/>
                    </a:lnTo>
                    <a:lnTo>
                      <a:pt x="130" y="0"/>
                    </a:lnTo>
                    <a:lnTo>
                      <a:pt x="122" y="0"/>
                    </a:lnTo>
                    <a:lnTo>
                      <a:pt x="116" y="1"/>
                    </a:lnTo>
                    <a:lnTo>
                      <a:pt x="109" y="2"/>
                    </a:lnTo>
                    <a:lnTo>
                      <a:pt x="95" y="5"/>
                    </a:lnTo>
                    <a:lnTo>
                      <a:pt x="84" y="11"/>
                    </a:lnTo>
                    <a:lnTo>
                      <a:pt x="72" y="16"/>
                    </a:lnTo>
                    <a:lnTo>
                      <a:pt x="60" y="22"/>
                    </a:lnTo>
                    <a:lnTo>
                      <a:pt x="49" y="30"/>
                    </a:lnTo>
                    <a:lnTo>
                      <a:pt x="41" y="39"/>
                    </a:lnTo>
                    <a:lnTo>
                      <a:pt x="31" y="48"/>
                    </a:lnTo>
                    <a:lnTo>
                      <a:pt x="24" y="60"/>
                    </a:lnTo>
                    <a:lnTo>
                      <a:pt x="17" y="71"/>
                    </a:lnTo>
                    <a:lnTo>
                      <a:pt x="11" y="82"/>
                    </a:lnTo>
                    <a:lnTo>
                      <a:pt x="6" y="94"/>
                    </a:lnTo>
                    <a:lnTo>
                      <a:pt x="2" y="107"/>
                    </a:lnTo>
                    <a:lnTo>
                      <a:pt x="1" y="113"/>
                    </a:lnTo>
                    <a:lnTo>
                      <a:pt x="0" y="122"/>
                    </a:lnTo>
                    <a:lnTo>
                      <a:pt x="0" y="128"/>
                    </a:lnTo>
                    <a:lnTo>
                      <a:pt x="0" y="135"/>
                    </a:lnTo>
                    <a:lnTo>
                      <a:pt x="0" y="1360"/>
                    </a:lnTo>
                    <a:lnTo>
                      <a:pt x="0" y="1367"/>
                    </a:lnTo>
                    <a:lnTo>
                      <a:pt x="0" y="1374"/>
                    </a:lnTo>
                    <a:lnTo>
                      <a:pt x="1" y="1380"/>
                    </a:lnTo>
                    <a:lnTo>
                      <a:pt x="2" y="1387"/>
                    </a:lnTo>
                    <a:lnTo>
                      <a:pt x="6" y="1401"/>
                    </a:lnTo>
                    <a:lnTo>
                      <a:pt x="11" y="1412"/>
                    </a:lnTo>
                    <a:lnTo>
                      <a:pt x="17" y="1425"/>
                    </a:lnTo>
                    <a:lnTo>
                      <a:pt x="24" y="1436"/>
                    </a:lnTo>
                    <a:lnTo>
                      <a:pt x="31" y="1447"/>
                    </a:lnTo>
                    <a:lnTo>
                      <a:pt x="41" y="1456"/>
                    </a:lnTo>
                    <a:lnTo>
                      <a:pt x="49" y="1465"/>
                    </a:lnTo>
                    <a:lnTo>
                      <a:pt x="60" y="1472"/>
                    </a:lnTo>
                    <a:lnTo>
                      <a:pt x="72" y="1480"/>
                    </a:lnTo>
                    <a:lnTo>
                      <a:pt x="84" y="1485"/>
                    </a:lnTo>
                    <a:lnTo>
                      <a:pt x="95" y="1491"/>
                    </a:lnTo>
                    <a:lnTo>
                      <a:pt x="109" y="1494"/>
                    </a:lnTo>
                    <a:lnTo>
                      <a:pt x="116" y="1495"/>
                    </a:lnTo>
                    <a:lnTo>
                      <a:pt x="122" y="1496"/>
                    </a:lnTo>
                    <a:lnTo>
                      <a:pt x="130" y="1496"/>
                    </a:lnTo>
                    <a:lnTo>
                      <a:pt x="136" y="1496"/>
                    </a:lnTo>
                    <a:lnTo>
                      <a:pt x="2771" y="1496"/>
                    </a:lnTo>
                    <a:lnTo>
                      <a:pt x="2771" y="0"/>
                    </a:lnTo>
                    <a:close/>
                  </a:path>
                </a:pathLst>
              </a:custGeom>
              <a:solidFill>
                <a:schemeClr val="bg1"/>
              </a:solidFill>
              <a:ln>
                <a:noFill/>
              </a:ln>
              <a:effectLst>
                <a:outerShdw blurRad="50800" dist="38100" dir="8100000" algn="tr" rotWithShape="0">
                  <a:prstClr val="black">
                    <a:alpha val="40000"/>
                  </a:prstClr>
                </a:outerShdw>
              </a:effectLst>
            </p:spPr>
            <p:txBody>
              <a:bodyPr vert="horz" wrap="square" lIns="91440" tIns="45720" rIns="91440" bIns="45720" numCol="1" anchor="t" anchorCtr="0" compatLnSpc="1">
                <a:prstTxWarp prst="textNoShape">
                  <a:avLst/>
                </a:prstTxWarp>
              </a:bodyPr>
              <a:lstStyle/>
              <a:p>
                <a:pPr defTabSz="1218987"/>
                <a:endParaRPr lang="en-US" sz="2800">
                  <a:ln w="0"/>
                  <a:effectLst>
                    <a:outerShdw blurRad="38100" dist="19050" dir="2700000" algn="tl" rotWithShape="0">
                      <a:schemeClr val="dk1">
                        <a:alpha val="40000"/>
                      </a:schemeClr>
                    </a:outerShdw>
                  </a:effectLst>
                </a:endParaRPr>
              </a:p>
            </p:txBody>
          </p:sp>
          <p:sp>
            <p:nvSpPr>
              <p:cNvPr id="49" name="Freeform 18"/>
              <p:cNvSpPr>
                <a:spLocks/>
              </p:cNvSpPr>
              <p:nvPr/>
            </p:nvSpPr>
            <p:spPr bwMode="auto">
              <a:xfrm>
                <a:off x="3435350" y="5280342"/>
                <a:ext cx="7194550" cy="958850"/>
              </a:xfrm>
              <a:custGeom>
                <a:avLst/>
                <a:gdLst>
                  <a:gd name="T0" fmla="*/ 0 w 13597"/>
                  <a:gd name="T1" fmla="*/ 0 h 1812"/>
                  <a:gd name="T2" fmla="*/ 1495 w 13597"/>
                  <a:gd name="T3" fmla="*/ 0 h 1812"/>
                  <a:gd name="T4" fmla="*/ 11204 w 13597"/>
                  <a:gd name="T5" fmla="*/ 0 h 1812"/>
                  <a:gd name="T6" fmla="*/ 11698 w 13597"/>
                  <a:gd name="T7" fmla="*/ 0 h 1812"/>
                  <a:gd name="T8" fmla="*/ 13111 w 13597"/>
                  <a:gd name="T9" fmla="*/ 0 h 1812"/>
                  <a:gd name="T10" fmla="*/ 13597 w 13597"/>
                  <a:gd name="T11" fmla="*/ 888 h 1812"/>
                  <a:gd name="T12" fmla="*/ 13140 w 13597"/>
                  <a:gd name="T13" fmla="*/ 1802 h 1812"/>
                  <a:gd name="T14" fmla="*/ 11698 w 13597"/>
                  <a:gd name="T15" fmla="*/ 1805 h 1812"/>
                  <a:gd name="T16" fmla="*/ 11698 w 13597"/>
                  <a:gd name="T17" fmla="*/ 1806 h 1812"/>
                  <a:gd name="T18" fmla="*/ 1495 w 13597"/>
                  <a:gd name="T19" fmla="*/ 1810 h 1812"/>
                  <a:gd name="T20" fmla="*/ 0 w 13597"/>
                  <a:gd name="T21" fmla="*/ 1812 h 1812"/>
                  <a:gd name="T22" fmla="*/ 0 w 13597"/>
                  <a:gd name="T23" fmla="*/ 0 h 18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3597" h="1812">
                    <a:moveTo>
                      <a:pt x="0" y="0"/>
                    </a:moveTo>
                    <a:lnTo>
                      <a:pt x="1495" y="0"/>
                    </a:lnTo>
                    <a:lnTo>
                      <a:pt x="11204" y="0"/>
                    </a:lnTo>
                    <a:lnTo>
                      <a:pt x="11698" y="0"/>
                    </a:lnTo>
                    <a:lnTo>
                      <a:pt x="13111" y="0"/>
                    </a:lnTo>
                    <a:lnTo>
                      <a:pt x="13597" y="888"/>
                    </a:lnTo>
                    <a:lnTo>
                      <a:pt x="13140" y="1802"/>
                    </a:lnTo>
                    <a:lnTo>
                      <a:pt x="11698" y="1805"/>
                    </a:lnTo>
                    <a:lnTo>
                      <a:pt x="11698" y="1806"/>
                    </a:lnTo>
                    <a:lnTo>
                      <a:pt x="1495" y="1810"/>
                    </a:lnTo>
                    <a:lnTo>
                      <a:pt x="0" y="1812"/>
                    </a:lnTo>
                    <a:lnTo>
                      <a:pt x="0" y="0"/>
                    </a:lnTo>
                    <a:close/>
                  </a:path>
                </a:pathLst>
              </a:custGeom>
              <a:gradFill flip="none" rotWithShape="1">
                <a:gsLst>
                  <a:gs pos="0">
                    <a:schemeClr val="accent2">
                      <a:lumMod val="60000"/>
                      <a:lumOff val="40000"/>
                      <a:tint val="66000"/>
                      <a:satMod val="160000"/>
                    </a:schemeClr>
                  </a:gs>
                  <a:gs pos="50000">
                    <a:schemeClr val="accent2">
                      <a:lumMod val="60000"/>
                      <a:lumOff val="40000"/>
                      <a:tint val="44500"/>
                      <a:satMod val="160000"/>
                    </a:schemeClr>
                  </a:gs>
                  <a:gs pos="100000">
                    <a:schemeClr val="accent2">
                      <a:lumMod val="60000"/>
                      <a:lumOff val="40000"/>
                      <a:tint val="23500"/>
                      <a:satMod val="160000"/>
                    </a:schemeClr>
                  </a:gs>
                </a:gsLst>
                <a:lin ang="18900000" scaled="1"/>
                <a:tileRect/>
              </a:gradFill>
              <a:ln>
                <a:noFill/>
              </a:ln>
            </p:spPr>
            <p:txBody>
              <a:bodyPr vert="horz" wrap="square" lIns="91440" tIns="45720" rIns="91440" bIns="45720" numCol="1" anchor="t" anchorCtr="0" compatLnSpc="1">
                <a:prstTxWarp prst="textNoShape">
                  <a:avLst/>
                </a:prstTxWarp>
              </a:bodyPr>
              <a:lstStyle/>
              <a:p>
                <a:pPr defTabSz="1218987"/>
                <a:endParaRPr lang="en-US" sz="2800" dirty="0">
                  <a:ln w="0"/>
                  <a:effectLst>
                    <a:outerShdw blurRad="38100" dist="19050" dir="2700000" algn="tl" rotWithShape="0">
                      <a:schemeClr val="dk1">
                        <a:alpha val="40000"/>
                      </a:schemeClr>
                    </a:outerShdw>
                  </a:effectLst>
                </a:endParaRPr>
              </a:p>
            </p:txBody>
          </p:sp>
          <p:sp>
            <p:nvSpPr>
              <p:cNvPr id="50" name="Freeform 19"/>
              <p:cNvSpPr>
                <a:spLocks/>
              </p:cNvSpPr>
              <p:nvPr/>
            </p:nvSpPr>
            <p:spPr bwMode="auto">
              <a:xfrm>
                <a:off x="3027363" y="4912042"/>
                <a:ext cx="407988" cy="1327150"/>
              </a:xfrm>
              <a:custGeom>
                <a:avLst/>
                <a:gdLst>
                  <a:gd name="T0" fmla="*/ 769 w 769"/>
                  <a:gd name="T1" fmla="*/ 2508 h 2508"/>
                  <a:gd name="T2" fmla="*/ 769 w 769"/>
                  <a:gd name="T3" fmla="*/ 696 h 2508"/>
                  <a:gd name="T4" fmla="*/ 1 w 769"/>
                  <a:gd name="T5" fmla="*/ 0 h 2508"/>
                  <a:gd name="T6" fmla="*/ 1 w 769"/>
                  <a:gd name="T7" fmla="*/ 1496 h 2508"/>
                  <a:gd name="T8" fmla="*/ 0 w 769"/>
                  <a:gd name="T9" fmla="*/ 1496 h 2508"/>
                  <a:gd name="T10" fmla="*/ 769 w 769"/>
                  <a:gd name="T11" fmla="*/ 2508 h 2508"/>
                </a:gdLst>
                <a:ahLst/>
                <a:cxnLst>
                  <a:cxn ang="0">
                    <a:pos x="T0" y="T1"/>
                  </a:cxn>
                  <a:cxn ang="0">
                    <a:pos x="T2" y="T3"/>
                  </a:cxn>
                  <a:cxn ang="0">
                    <a:pos x="T4" y="T5"/>
                  </a:cxn>
                  <a:cxn ang="0">
                    <a:pos x="T6" y="T7"/>
                  </a:cxn>
                  <a:cxn ang="0">
                    <a:pos x="T8" y="T9"/>
                  </a:cxn>
                  <a:cxn ang="0">
                    <a:pos x="T10" y="T11"/>
                  </a:cxn>
                </a:cxnLst>
                <a:rect l="0" t="0" r="r" b="b"/>
                <a:pathLst>
                  <a:path w="769" h="2508">
                    <a:moveTo>
                      <a:pt x="769" y="2508"/>
                    </a:moveTo>
                    <a:lnTo>
                      <a:pt x="769" y="696"/>
                    </a:lnTo>
                    <a:lnTo>
                      <a:pt x="1" y="0"/>
                    </a:lnTo>
                    <a:lnTo>
                      <a:pt x="1" y="1496"/>
                    </a:lnTo>
                    <a:lnTo>
                      <a:pt x="0" y="1496"/>
                    </a:lnTo>
                    <a:lnTo>
                      <a:pt x="769" y="2508"/>
                    </a:lnTo>
                    <a:close/>
                  </a:path>
                </a:pathLst>
              </a:custGeom>
              <a:gradFill flip="none" rotWithShape="1">
                <a:gsLst>
                  <a:gs pos="0">
                    <a:schemeClr val="accent2">
                      <a:lumMod val="60000"/>
                      <a:lumOff val="40000"/>
                      <a:shade val="30000"/>
                      <a:satMod val="115000"/>
                    </a:schemeClr>
                  </a:gs>
                  <a:gs pos="50000">
                    <a:schemeClr val="accent2">
                      <a:lumMod val="60000"/>
                      <a:lumOff val="40000"/>
                      <a:shade val="67500"/>
                      <a:satMod val="115000"/>
                    </a:schemeClr>
                  </a:gs>
                  <a:gs pos="100000">
                    <a:schemeClr val="accent2">
                      <a:lumMod val="60000"/>
                      <a:lumOff val="40000"/>
                      <a:shade val="100000"/>
                      <a:satMod val="115000"/>
                    </a:schemeClr>
                  </a:gs>
                </a:gsLst>
                <a:lin ang="0" scaled="1"/>
                <a:tileRect/>
              </a:gradFill>
              <a:ln>
                <a:noFill/>
              </a:ln>
            </p:spPr>
            <p:txBody>
              <a:bodyPr vert="horz" wrap="square" lIns="91440" tIns="45720" rIns="91440" bIns="45720" numCol="1" anchor="t" anchorCtr="0" compatLnSpc="1">
                <a:prstTxWarp prst="textNoShape">
                  <a:avLst/>
                </a:prstTxWarp>
              </a:bodyPr>
              <a:lstStyle/>
              <a:p>
                <a:pPr defTabSz="1218987"/>
                <a:endParaRPr lang="en-US" sz="2800" dirty="0">
                  <a:ln w="0"/>
                  <a:effectLst>
                    <a:outerShdw blurRad="38100" dist="19050" dir="2700000" algn="tl" rotWithShape="0">
                      <a:schemeClr val="dk1">
                        <a:alpha val="40000"/>
                      </a:schemeClr>
                    </a:outerShdw>
                  </a:effectLst>
                </a:endParaRPr>
              </a:p>
            </p:txBody>
          </p:sp>
          <p:sp>
            <p:nvSpPr>
              <p:cNvPr id="51" name="TextBox 50">
                <a:extLst>
                  <a:ext uri="{FF2B5EF4-FFF2-40B4-BE49-F238E27FC236}">
                    <a16:creationId xmlns:a16="http://schemas.microsoft.com/office/drawing/2014/main" id="{B6D06648-C20E-4EA2-8A5E-7529FBCADD45}"/>
                  </a:ext>
                </a:extLst>
              </p:cNvPr>
              <p:cNvSpPr txBox="1"/>
              <p:nvPr/>
            </p:nvSpPr>
            <p:spPr>
              <a:xfrm>
                <a:off x="3599656" y="5500324"/>
                <a:ext cx="6701632" cy="506177"/>
              </a:xfrm>
              <a:prstGeom prst="rect">
                <a:avLst/>
              </a:prstGeom>
              <a:noFill/>
            </p:spPr>
            <p:txBody>
              <a:bodyPr wrap="square" lIns="0" tIns="0" rIns="0" bIns="0" rtlCol="0">
                <a:spAutoFit/>
              </a:bodyPr>
              <a:lstStyle/>
              <a:p>
                <a:pPr lvl="0" algn="just"/>
                <a:r>
                  <a:rPr lang="en-US" sz="1400" dirty="0">
                    <a:ln w="0"/>
                    <a:effectLst>
                      <a:outerShdw blurRad="38100" dist="19050" dir="2700000" algn="tl" rotWithShape="0">
                        <a:schemeClr val="dk1">
                          <a:alpha val="40000"/>
                        </a:schemeClr>
                      </a:outerShdw>
                    </a:effectLst>
                    <a:latin typeface="Cambria" panose="02040503050406030204" pitchFamily="18" charset="0"/>
                    <a:ea typeface="Cambria" panose="02040503050406030204" pitchFamily="18" charset="0"/>
                  </a:rPr>
                  <a:t>Conclusively, the study has shown the opinions of citizens on the flow of vehicular traffic at the re-designed junctions, its effects and recommendations.</a:t>
                </a:r>
                <a:endParaRPr lang="aa-ET" sz="1400" dirty="0">
                  <a:ln w="0"/>
                  <a:effectLst>
                    <a:outerShdw blurRad="38100" dist="19050" dir="2700000" algn="tl" rotWithShape="0">
                      <a:schemeClr val="dk1">
                        <a:alpha val="40000"/>
                      </a:schemeClr>
                    </a:outerShdw>
                  </a:effectLst>
                </a:endParaRPr>
              </a:p>
            </p:txBody>
          </p:sp>
          <p:grpSp>
            <p:nvGrpSpPr>
              <p:cNvPr id="52" name="Group 51">
                <a:extLst>
                  <a:ext uri="{FF2B5EF4-FFF2-40B4-BE49-F238E27FC236}">
                    <a16:creationId xmlns:a16="http://schemas.microsoft.com/office/drawing/2014/main" id="{3ADEBC48-8E81-478A-918C-32ECAF4B9864}"/>
                  </a:ext>
                </a:extLst>
              </p:cNvPr>
              <p:cNvGrpSpPr/>
              <p:nvPr/>
            </p:nvGrpSpPr>
            <p:grpSpPr>
              <a:xfrm>
                <a:off x="2057349" y="5086659"/>
                <a:ext cx="476355" cy="376071"/>
                <a:chOff x="752062" y="4957551"/>
                <a:chExt cx="476355" cy="376071"/>
              </a:xfrm>
              <a:solidFill>
                <a:schemeClr val="accent5"/>
              </a:solidFill>
            </p:grpSpPr>
            <p:sp>
              <p:nvSpPr>
                <p:cNvPr id="53" name="Freeform: Shape 52">
                  <a:extLst>
                    <a:ext uri="{FF2B5EF4-FFF2-40B4-BE49-F238E27FC236}">
                      <a16:creationId xmlns:a16="http://schemas.microsoft.com/office/drawing/2014/main" id="{68E3880C-7C03-469E-8F69-943AEAA965DA}"/>
                    </a:ext>
                  </a:extLst>
                </p:cNvPr>
                <p:cNvSpPr/>
                <p:nvPr/>
              </p:nvSpPr>
              <p:spPr>
                <a:xfrm>
                  <a:off x="752062" y="4957551"/>
                  <a:ext cx="476355" cy="208928"/>
                </a:xfrm>
                <a:custGeom>
                  <a:avLst/>
                  <a:gdLst>
                    <a:gd name="connsiteX0" fmla="*/ 407409 w 476354"/>
                    <a:gd name="connsiteY0" fmla="*/ 139982 h 208927"/>
                    <a:gd name="connsiteX1" fmla="*/ 390695 w 476354"/>
                    <a:gd name="connsiteY1" fmla="*/ 123267 h 208927"/>
                    <a:gd name="connsiteX2" fmla="*/ 407409 w 476354"/>
                    <a:gd name="connsiteY2" fmla="*/ 106553 h 208927"/>
                    <a:gd name="connsiteX3" fmla="*/ 424123 w 476354"/>
                    <a:gd name="connsiteY3" fmla="*/ 123267 h 208927"/>
                    <a:gd name="connsiteX4" fmla="*/ 407409 w 476354"/>
                    <a:gd name="connsiteY4" fmla="*/ 139982 h 208927"/>
                    <a:gd name="connsiteX5" fmla="*/ 240267 w 476354"/>
                    <a:gd name="connsiteY5" fmla="*/ 73125 h 208927"/>
                    <a:gd name="connsiteX6" fmla="*/ 6268 w 476354"/>
                    <a:gd name="connsiteY6" fmla="*/ 6268 h 208927"/>
                    <a:gd name="connsiteX7" fmla="*/ 6268 w 476354"/>
                    <a:gd name="connsiteY7" fmla="*/ 139982 h 208927"/>
                    <a:gd name="connsiteX8" fmla="*/ 240267 w 476354"/>
                    <a:gd name="connsiteY8" fmla="*/ 206838 h 208927"/>
                    <a:gd name="connsiteX9" fmla="*/ 474266 w 476354"/>
                    <a:gd name="connsiteY9" fmla="*/ 139982 h 208927"/>
                    <a:gd name="connsiteX10" fmla="*/ 474266 w 476354"/>
                    <a:gd name="connsiteY10" fmla="*/ 6268 h 208927"/>
                    <a:gd name="connsiteX11" fmla="*/ 240267 w 476354"/>
                    <a:gd name="connsiteY11" fmla="*/ 73125 h 20892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476354" h="208927">
                      <a:moveTo>
                        <a:pt x="407409" y="139982"/>
                      </a:moveTo>
                      <a:cubicBezTo>
                        <a:pt x="397380" y="139982"/>
                        <a:pt x="390695" y="133296"/>
                        <a:pt x="390695" y="123267"/>
                      </a:cubicBezTo>
                      <a:cubicBezTo>
                        <a:pt x="390695" y="113239"/>
                        <a:pt x="397380" y="106553"/>
                        <a:pt x="407409" y="106553"/>
                      </a:cubicBezTo>
                      <a:cubicBezTo>
                        <a:pt x="417437" y="106553"/>
                        <a:pt x="424123" y="113239"/>
                        <a:pt x="424123" y="123267"/>
                      </a:cubicBezTo>
                      <a:cubicBezTo>
                        <a:pt x="424123" y="133296"/>
                        <a:pt x="417437" y="139982"/>
                        <a:pt x="407409" y="139982"/>
                      </a:cubicBezTo>
                      <a:close/>
                      <a:moveTo>
                        <a:pt x="240267" y="73125"/>
                      </a:moveTo>
                      <a:cubicBezTo>
                        <a:pt x="111567" y="73125"/>
                        <a:pt x="6268" y="43039"/>
                        <a:pt x="6268" y="6268"/>
                      </a:cubicBezTo>
                      <a:lnTo>
                        <a:pt x="6268" y="139982"/>
                      </a:lnTo>
                      <a:cubicBezTo>
                        <a:pt x="6268" y="176753"/>
                        <a:pt x="111567" y="206838"/>
                        <a:pt x="240267" y="206838"/>
                      </a:cubicBezTo>
                      <a:cubicBezTo>
                        <a:pt x="368966" y="206838"/>
                        <a:pt x="474266" y="176753"/>
                        <a:pt x="474266" y="139982"/>
                      </a:cubicBezTo>
                      <a:lnTo>
                        <a:pt x="474266" y="6268"/>
                      </a:lnTo>
                      <a:cubicBezTo>
                        <a:pt x="474266" y="43039"/>
                        <a:pt x="368966" y="73125"/>
                        <a:pt x="240267" y="73125"/>
                      </a:cubicBezTo>
                      <a:close/>
                    </a:path>
                  </a:pathLst>
                </a:custGeom>
                <a:grpFill/>
                <a:ln w="9525" cap="flat">
                  <a:noFill/>
                  <a:prstDash val="solid"/>
                  <a:miter/>
                </a:ln>
              </p:spPr>
              <p:txBody>
                <a:bodyPr rtlCol="0" anchor="ctr"/>
                <a:lstStyle/>
                <a:p>
                  <a:pPr defTabSz="1218987"/>
                  <a:endParaRPr lang="en-IN" sz="2800">
                    <a:ln w="0"/>
                    <a:effectLst>
                      <a:outerShdw blurRad="38100" dist="19050" dir="2700000" algn="tl" rotWithShape="0">
                        <a:schemeClr val="dk1">
                          <a:alpha val="40000"/>
                        </a:schemeClr>
                      </a:outerShdw>
                    </a:effectLst>
                  </a:endParaRPr>
                </a:p>
              </p:txBody>
            </p:sp>
            <p:sp>
              <p:nvSpPr>
                <p:cNvPr id="54" name="Freeform: Shape 53">
                  <a:extLst>
                    <a:ext uri="{FF2B5EF4-FFF2-40B4-BE49-F238E27FC236}">
                      <a16:creationId xmlns:a16="http://schemas.microsoft.com/office/drawing/2014/main" id="{4327EF42-F88A-4DD8-96CC-5B223A678B3B}"/>
                    </a:ext>
                  </a:extLst>
                </p:cNvPr>
                <p:cNvSpPr/>
                <p:nvPr/>
              </p:nvSpPr>
              <p:spPr>
                <a:xfrm>
                  <a:off x="752062" y="5124694"/>
                  <a:ext cx="476355" cy="208928"/>
                </a:xfrm>
                <a:custGeom>
                  <a:avLst/>
                  <a:gdLst>
                    <a:gd name="connsiteX0" fmla="*/ 407409 w 476354"/>
                    <a:gd name="connsiteY0" fmla="*/ 139982 h 208927"/>
                    <a:gd name="connsiteX1" fmla="*/ 390695 w 476354"/>
                    <a:gd name="connsiteY1" fmla="*/ 123267 h 208927"/>
                    <a:gd name="connsiteX2" fmla="*/ 407409 w 476354"/>
                    <a:gd name="connsiteY2" fmla="*/ 106553 h 208927"/>
                    <a:gd name="connsiteX3" fmla="*/ 424123 w 476354"/>
                    <a:gd name="connsiteY3" fmla="*/ 123267 h 208927"/>
                    <a:gd name="connsiteX4" fmla="*/ 407409 w 476354"/>
                    <a:gd name="connsiteY4" fmla="*/ 139982 h 208927"/>
                    <a:gd name="connsiteX5" fmla="*/ 240267 w 476354"/>
                    <a:gd name="connsiteY5" fmla="*/ 73125 h 208927"/>
                    <a:gd name="connsiteX6" fmla="*/ 6268 w 476354"/>
                    <a:gd name="connsiteY6" fmla="*/ 6268 h 208927"/>
                    <a:gd name="connsiteX7" fmla="*/ 6268 w 476354"/>
                    <a:gd name="connsiteY7" fmla="*/ 139982 h 208927"/>
                    <a:gd name="connsiteX8" fmla="*/ 240267 w 476354"/>
                    <a:gd name="connsiteY8" fmla="*/ 206838 h 208927"/>
                    <a:gd name="connsiteX9" fmla="*/ 474266 w 476354"/>
                    <a:gd name="connsiteY9" fmla="*/ 139982 h 208927"/>
                    <a:gd name="connsiteX10" fmla="*/ 474266 w 476354"/>
                    <a:gd name="connsiteY10" fmla="*/ 6268 h 208927"/>
                    <a:gd name="connsiteX11" fmla="*/ 240267 w 476354"/>
                    <a:gd name="connsiteY11" fmla="*/ 73125 h 20892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476354" h="208927">
                      <a:moveTo>
                        <a:pt x="407409" y="139982"/>
                      </a:moveTo>
                      <a:cubicBezTo>
                        <a:pt x="397380" y="139982"/>
                        <a:pt x="390695" y="133296"/>
                        <a:pt x="390695" y="123267"/>
                      </a:cubicBezTo>
                      <a:cubicBezTo>
                        <a:pt x="390695" y="113239"/>
                        <a:pt x="397380" y="106553"/>
                        <a:pt x="407409" y="106553"/>
                      </a:cubicBezTo>
                      <a:cubicBezTo>
                        <a:pt x="417437" y="106553"/>
                        <a:pt x="424123" y="113239"/>
                        <a:pt x="424123" y="123267"/>
                      </a:cubicBezTo>
                      <a:cubicBezTo>
                        <a:pt x="424123" y="133296"/>
                        <a:pt x="417437" y="139982"/>
                        <a:pt x="407409" y="139982"/>
                      </a:cubicBezTo>
                      <a:close/>
                      <a:moveTo>
                        <a:pt x="240267" y="73125"/>
                      </a:moveTo>
                      <a:cubicBezTo>
                        <a:pt x="111567" y="73125"/>
                        <a:pt x="6268" y="43039"/>
                        <a:pt x="6268" y="6268"/>
                      </a:cubicBezTo>
                      <a:lnTo>
                        <a:pt x="6268" y="139982"/>
                      </a:lnTo>
                      <a:cubicBezTo>
                        <a:pt x="6268" y="176753"/>
                        <a:pt x="111567" y="206838"/>
                        <a:pt x="240267" y="206838"/>
                      </a:cubicBezTo>
                      <a:cubicBezTo>
                        <a:pt x="368966" y="206838"/>
                        <a:pt x="474266" y="176753"/>
                        <a:pt x="474266" y="139982"/>
                      </a:cubicBezTo>
                      <a:lnTo>
                        <a:pt x="474266" y="6268"/>
                      </a:lnTo>
                      <a:cubicBezTo>
                        <a:pt x="474266" y="43039"/>
                        <a:pt x="368966" y="73125"/>
                        <a:pt x="240267" y="73125"/>
                      </a:cubicBezTo>
                      <a:close/>
                    </a:path>
                  </a:pathLst>
                </a:custGeom>
                <a:grpFill/>
                <a:ln w="9525" cap="flat">
                  <a:noFill/>
                  <a:prstDash val="solid"/>
                  <a:miter/>
                </a:ln>
              </p:spPr>
              <p:txBody>
                <a:bodyPr rtlCol="0" anchor="ctr"/>
                <a:lstStyle/>
                <a:p>
                  <a:pPr defTabSz="1218987"/>
                  <a:endParaRPr lang="en-IN" sz="2800">
                    <a:ln w="0"/>
                    <a:effectLst>
                      <a:outerShdw blurRad="38100" dist="19050" dir="2700000" algn="tl" rotWithShape="0">
                        <a:schemeClr val="dk1">
                          <a:alpha val="40000"/>
                        </a:schemeClr>
                      </a:outerShdw>
                    </a:effectLst>
                  </a:endParaRPr>
                </a:p>
              </p:txBody>
            </p:sp>
          </p:grpSp>
        </p:grpSp>
        <p:pic>
          <p:nvPicPr>
            <p:cNvPr id="47" name="Picture 46"/>
            <p:cNvPicPr>
              <a:picLocks noChangeAspect="1"/>
            </p:cNvPicPr>
            <p:nvPr/>
          </p:nvPicPr>
          <p:blipFill>
            <a:blip r:embed="rId2">
              <a:duotone>
                <a:schemeClr val="accent2">
                  <a:shade val="45000"/>
                  <a:satMod val="135000"/>
                </a:schemeClr>
                <a:prstClr val="white"/>
              </a:duotone>
              <a:extLst>
                <a:ext uri="{28A0092B-C50C-407E-A947-70E740481C1C}">
                  <a14:useLocalDpi xmlns:a14="http://schemas.microsoft.com/office/drawing/2010/main" val="0"/>
                </a:ext>
              </a:extLst>
            </a:blip>
            <a:stretch>
              <a:fillRect/>
            </a:stretch>
          </p:blipFill>
          <p:spPr>
            <a:xfrm>
              <a:off x="670134" y="4844415"/>
              <a:ext cx="703611" cy="703611"/>
            </a:xfrm>
            <a:prstGeom prst="rect">
              <a:avLst/>
            </a:prstGeom>
          </p:spPr>
        </p:pic>
      </p:grpSp>
      <p:grpSp>
        <p:nvGrpSpPr>
          <p:cNvPr id="55" name="Group 54"/>
          <p:cNvGrpSpPr/>
          <p:nvPr/>
        </p:nvGrpSpPr>
        <p:grpSpPr>
          <a:xfrm>
            <a:off x="4568962" y="5941708"/>
            <a:ext cx="4632273" cy="774505"/>
            <a:chOff x="4037800" y="6025099"/>
            <a:chExt cx="4632273" cy="774505"/>
          </a:xfrm>
        </p:grpSpPr>
        <p:grpSp>
          <p:nvGrpSpPr>
            <p:cNvPr id="56" name="Group 55"/>
            <p:cNvGrpSpPr/>
            <p:nvPr/>
          </p:nvGrpSpPr>
          <p:grpSpPr>
            <a:xfrm flipH="1">
              <a:off x="4683740" y="6025099"/>
              <a:ext cx="3986333" cy="774505"/>
              <a:chOff x="2633913" y="5347420"/>
              <a:chExt cx="9688305" cy="774505"/>
            </a:xfrm>
          </p:grpSpPr>
          <p:sp>
            <p:nvSpPr>
              <p:cNvPr id="58" name="Pentagon 57"/>
              <p:cNvSpPr/>
              <p:nvPr/>
            </p:nvSpPr>
            <p:spPr>
              <a:xfrm rot="10800000">
                <a:off x="2633913" y="5347420"/>
                <a:ext cx="9688305" cy="774505"/>
              </a:xfrm>
              <a:prstGeom prst="homePlate">
                <a:avLst/>
              </a:prstGeom>
              <a:ln>
                <a:solidFill>
                  <a:schemeClr val="accent2">
                    <a:lumMod val="75000"/>
                  </a:schemeClr>
                </a:solidFill>
              </a:ln>
            </p:spPr>
            <p:style>
              <a:lnRef idx="3">
                <a:schemeClr val="accent1">
                  <a:shade val="80000"/>
                  <a:hueOff val="0"/>
                  <a:satOff val="0"/>
                  <a:lumOff val="0"/>
                  <a:alphaOff val="0"/>
                </a:schemeClr>
              </a:lnRef>
              <a:fillRef idx="1">
                <a:schemeClr val="lt1">
                  <a:hueOff val="0"/>
                  <a:satOff val="0"/>
                  <a:lumOff val="0"/>
                  <a:alphaOff val="0"/>
                </a:schemeClr>
              </a:fillRef>
              <a:effectRef idx="1">
                <a:schemeClr val="lt1">
                  <a:hueOff val="0"/>
                  <a:satOff val="0"/>
                  <a:lumOff val="0"/>
                  <a:alphaOff val="0"/>
                </a:schemeClr>
              </a:effectRef>
              <a:fontRef idx="minor">
                <a:schemeClr val="dk1">
                  <a:hueOff val="0"/>
                  <a:satOff val="0"/>
                  <a:lumOff val="0"/>
                  <a:alphaOff val="0"/>
                </a:schemeClr>
              </a:fontRef>
            </p:style>
          </p:sp>
          <p:sp>
            <p:nvSpPr>
              <p:cNvPr id="59" name="Pentagon 4"/>
              <p:cNvSpPr/>
              <p:nvPr/>
            </p:nvSpPr>
            <p:spPr>
              <a:xfrm rot="21600000">
                <a:off x="2827539" y="5347420"/>
                <a:ext cx="9494679" cy="774505"/>
              </a:xfrm>
              <a:prstGeom prst="rect">
                <a:avLst/>
              </a:prstGeom>
              <a:ln>
                <a:solidFill>
                  <a:schemeClr val="accent2">
                    <a:lumMod val="75000"/>
                  </a:schemeClr>
                </a:solidFill>
              </a:ln>
            </p:spPr>
            <p:style>
              <a:lnRef idx="0">
                <a:scrgbClr r="0" g="0" b="0"/>
              </a:lnRef>
              <a:fillRef idx="0">
                <a:scrgbClr r="0" g="0" b="0"/>
              </a:fillRef>
              <a:effectRef idx="0">
                <a:scrgbClr r="0" g="0" b="0"/>
              </a:effectRef>
              <a:fontRef idx="minor">
                <a:schemeClr val="dk1">
                  <a:hueOff val="0"/>
                  <a:satOff val="0"/>
                  <a:lumOff val="0"/>
                  <a:alphaOff val="0"/>
                </a:schemeClr>
              </a:fontRef>
            </p:style>
            <p:txBody>
              <a:bodyPr spcFirstLastPara="0" vert="horz" wrap="square" lIns="341535" tIns="45720" rIns="85344" bIns="45720" numCol="1" spcCol="1270" anchor="ctr" anchorCtr="0">
                <a:noAutofit/>
              </a:bodyPr>
              <a:lstStyle/>
              <a:p>
                <a:pPr lvl="0" algn="ctr" defTabSz="533400">
                  <a:lnSpc>
                    <a:spcPct val="90000"/>
                  </a:lnSpc>
                  <a:spcBef>
                    <a:spcPct val="0"/>
                  </a:spcBef>
                  <a:spcAft>
                    <a:spcPct val="35000"/>
                  </a:spcAft>
                </a:pPr>
                <a:r>
                  <a:rPr lang="en-US" sz="1200" b="1" kern="1200" dirty="0">
                    <a:solidFill>
                      <a:schemeClr val="tx1"/>
                    </a:solidFill>
                  </a:rPr>
                  <a:t>Mrs. Akoro, E. I</a:t>
                </a:r>
              </a:p>
              <a:p>
                <a:pPr lvl="0" algn="ctr" defTabSz="533400">
                  <a:lnSpc>
                    <a:spcPct val="90000"/>
                  </a:lnSpc>
                  <a:spcBef>
                    <a:spcPct val="0"/>
                  </a:spcBef>
                  <a:spcAft>
                    <a:spcPct val="35000"/>
                  </a:spcAft>
                </a:pPr>
                <a:r>
                  <a:rPr lang="en-US" sz="1200" b="1" kern="1200" dirty="0">
                    <a:solidFill>
                      <a:schemeClr val="tx1"/>
                    </a:solidFill>
                  </a:rPr>
                  <a:t>Director, Monitoring and Evaluation</a:t>
                </a:r>
              </a:p>
              <a:p>
                <a:pPr lvl="0" algn="ctr" defTabSz="533400">
                  <a:lnSpc>
                    <a:spcPct val="90000"/>
                  </a:lnSpc>
                  <a:spcBef>
                    <a:spcPct val="0"/>
                  </a:spcBef>
                  <a:spcAft>
                    <a:spcPct val="35000"/>
                  </a:spcAft>
                </a:pPr>
                <a:r>
                  <a:rPr lang="en-US" sz="1200" b="1" kern="1200" dirty="0">
                    <a:solidFill>
                      <a:schemeClr val="tx1"/>
                    </a:solidFill>
                  </a:rPr>
                  <a:t>Ministry of Economic Planning and Budget</a:t>
                </a:r>
                <a:endParaRPr lang="aa-ET" sz="1200" kern="1200" dirty="0">
                  <a:solidFill>
                    <a:schemeClr val="tx1"/>
                  </a:solidFill>
                </a:endParaRPr>
              </a:p>
            </p:txBody>
          </p:sp>
        </p:grpSp>
        <p:sp>
          <p:nvSpPr>
            <p:cNvPr id="57" name="Oval 56"/>
            <p:cNvSpPr/>
            <p:nvPr/>
          </p:nvSpPr>
          <p:spPr>
            <a:xfrm>
              <a:off x="4037800" y="6025099"/>
              <a:ext cx="796457" cy="774505"/>
            </a:xfrm>
            <a:prstGeom prst="ellipse">
              <a:avLst/>
            </a:prstGeom>
            <a:blipFill>
              <a:blip r:embed="rId3" cstate="print">
                <a:extLst>
                  <a:ext uri="{28A0092B-C50C-407E-A947-70E740481C1C}">
                    <a14:useLocalDpi xmlns:a14="http://schemas.microsoft.com/office/drawing/2010/main" val="0"/>
                  </a:ext>
                </a:extLst>
              </a:blip>
              <a:srcRect/>
              <a:stretch>
                <a:fillRect t="-1000" b="-1000"/>
              </a:stretch>
            </a:blipFill>
            <a:ln>
              <a:solidFill>
                <a:schemeClr val="accent2">
                  <a:lumMod val="75000"/>
                </a:schemeClr>
              </a:solidFill>
            </a:ln>
          </p:spPr>
          <p:style>
            <a:lnRef idx="3">
              <a:schemeClr val="accent1">
                <a:shade val="80000"/>
                <a:hueOff val="0"/>
                <a:satOff val="0"/>
                <a:lumOff val="0"/>
                <a:alphaOff val="0"/>
              </a:schemeClr>
            </a:lnRef>
            <a:fillRef idx="1">
              <a:scrgbClr r="0" g="0" b="0"/>
            </a:fillRef>
            <a:effectRef idx="1">
              <a:schemeClr val="accent1">
                <a:tint val="40000"/>
                <a:hueOff val="0"/>
                <a:satOff val="0"/>
                <a:lumOff val="0"/>
                <a:alphaOff val="0"/>
              </a:schemeClr>
            </a:effectRef>
            <a:fontRef idx="minor">
              <a:schemeClr val="lt1">
                <a:hueOff val="0"/>
                <a:satOff val="0"/>
                <a:lumOff val="0"/>
                <a:alphaOff val="0"/>
              </a:schemeClr>
            </a:fontRef>
          </p:style>
        </p:sp>
      </p:grpSp>
      <p:pic>
        <p:nvPicPr>
          <p:cNvPr id="60" name="Lagos-Logo.jpg">
            <a:extLst>
              <a:ext uri="{FF2B5EF4-FFF2-40B4-BE49-F238E27FC236}">
                <a16:creationId xmlns:a16="http://schemas.microsoft.com/office/drawing/2014/main" id="{502CCA9A-5C55-4B9A-A205-B39D773B8521}"/>
              </a:ext>
            </a:extLst>
          </p:cNvPr>
          <p:cNvPicPr>
            <a:picLocks noChangeAspect="1"/>
          </p:cNvPicPr>
          <p:nvPr/>
        </p:nvPicPr>
        <p:blipFill>
          <a:blip r:embed="rId4" cstate="email">
            <a:extLst>
              <a:ext uri="{28A0092B-C50C-407E-A947-70E740481C1C}">
                <a14:useLocalDpi xmlns:a14="http://schemas.microsoft.com/office/drawing/2010/main"/>
              </a:ext>
            </a:extLst>
          </a:blip>
          <a:srcRect/>
          <a:stretch/>
        </p:blipFill>
        <p:spPr>
          <a:xfrm>
            <a:off x="350192" y="116599"/>
            <a:ext cx="737779" cy="675806"/>
          </a:xfrm>
          <a:prstGeom prst="rect">
            <a:avLst/>
          </a:prstGeom>
          <a:ln w="12700">
            <a:miter lim="400000"/>
          </a:ln>
        </p:spPr>
      </p:pic>
      <p:grpSp>
        <p:nvGrpSpPr>
          <p:cNvPr id="61" name="Group 60">
            <a:extLst>
              <a:ext uri="{FF2B5EF4-FFF2-40B4-BE49-F238E27FC236}">
                <a16:creationId xmlns:a16="http://schemas.microsoft.com/office/drawing/2014/main" id="{D205A88C-AFA0-4A30-B7E7-77DAC140875B}"/>
              </a:ext>
            </a:extLst>
          </p:cNvPr>
          <p:cNvGrpSpPr/>
          <p:nvPr/>
        </p:nvGrpSpPr>
        <p:grpSpPr>
          <a:xfrm>
            <a:off x="10722904" y="64815"/>
            <a:ext cx="1342965" cy="807511"/>
            <a:chOff x="984445" y="4375508"/>
            <a:chExt cx="2866980" cy="3157435"/>
          </a:xfrm>
        </p:grpSpPr>
        <p:sp>
          <p:nvSpPr>
            <p:cNvPr id="62" name="TextBox 61">
              <a:extLst>
                <a:ext uri="{FF2B5EF4-FFF2-40B4-BE49-F238E27FC236}">
                  <a16:creationId xmlns:a16="http://schemas.microsoft.com/office/drawing/2014/main" id="{9BB3730B-CDBF-47F1-81AB-D7E1876CAE36}"/>
                </a:ext>
              </a:extLst>
            </p:cNvPr>
            <p:cNvSpPr txBox="1"/>
            <p:nvPr/>
          </p:nvSpPr>
          <p:spPr>
            <a:xfrm>
              <a:off x="1019321" y="5640657"/>
              <a:ext cx="2832104" cy="1892286"/>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050" i="0" u="none" strike="noStrike" kern="1200" normalizeH="0" baseline="0" noProof="0" dirty="0">
                  <a:ln w="0"/>
                  <a:effectLst>
                    <a:outerShdw blurRad="38100" dist="19050" dir="2700000" algn="tl" rotWithShape="0">
                      <a:schemeClr val="dk1">
                        <a:alpha val="40000"/>
                      </a:schemeClr>
                    </a:outerShdw>
                  </a:effectLst>
                  <a:uLnTx/>
                  <a:uFillTx/>
                  <a:latin typeface="Agency FB" panose="020B0503020202020204" pitchFamily="34" charset="0"/>
                  <a:ea typeface="+mn-ea"/>
                  <a:cs typeface="+mn-cs"/>
                </a:rPr>
                <a:t>LAGOS STATE</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600" i="0" u="none" strike="noStrike" kern="1200" normalizeH="0" baseline="0" noProof="0" dirty="0">
                  <a:ln w="0"/>
                  <a:effectLst>
                    <a:outerShdw blurRad="38100" dist="19050" dir="2700000" algn="tl" rotWithShape="0">
                      <a:schemeClr val="dk1">
                        <a:alpha val="40000"/>
                      </a:schemeClr>
                    </a:outerShdw>
                  </a:effectLst>
                  <a:uLnTx/>
                  <a:uFillTx/>
                  <a:latin typeface="Agency FB" panose="020B0503020202020204" pitchFamily="34" charset="0"/>
                  <a:ea typeface="+mn-ea"/>
                  <a:cs typeface="+mn-cs"/>
                </a:rPr>
                <a:t>MINISTRY OF ECONOMIC PLANNING AND BUDGET</a:t>
              </a:r>
              <a:endParaRPr kumimoji="0" lang="aa-ET" sz="600" i="0" u="none" strike="noStrike" kern="1200" normalizeH="0" baseline="0" noProof="0" dirty="0">
                <a:ln w="0"/>
                <a:effectLst>
                  <a:outerShdw blurRad="38100" dist="19050" dir="2700000" algn="tl" rotWithShape="0">
                    <a:schemeClr val="dk1">
                      <a:alpha val="40000"/>
                    </a:schemeClr>
                  </a:outerShdw>
                </a:effectLst>
                <a:uLnTx/>
                <a:uFillTx/>
                <a:latin typeface="Agency FB" panose="020B0503020202020204" pitchFamily="34" charset="0"/>
                <a:ea typeface="+mn-ea"/>
                <a:cs typeface="+mn-cs"/>
              </a:endParaRPr>
            </a:p>
          </p:txBody>
        </p:sp>
        <p:pic>
          <p:nvPicPr>
            <p:cNvPr id="63" name="Picture 62">
              <a:extLst>
                <a:ext uri="{FF2B5EF4-FFF2-40B4-BE49-F238E27FC236}">
                  <a16:creationId xmlns:a16="http://schemas.microsoft.com/office/drawing/2014/main" id="{62B7116A-E0DE-466B-832E-639F97EA6BFB}"/>
                </a:ext>
              </a:extLst>
            </p:cNvPr>
            <p:cNvPicPr>
              <a:picLocks noChangeAspect="1"/>
            </p:cNvPicPr>
            <p:nvPr/>
          </p:nvPicPr>
          <p:blipFill rotWithShape="1">
            <a:blip r:embed="rId5" cstate="email">
              <a:extLst>
                <a:ext uri="{28A0092B-C50C-407E-A947-70E740481C1C}">
                  <a14:useLocalDpi xmlns:a14="http://schemas.microsoft.com/office/drawing/2010/main"/>
                </a:ext>
              </a:extLst>
            </a:blip>
            <a:srcRect/>
            <a:stretch/>
          </p:blipFill>
          <p:spPr>
            <a:xfrm>
              <a:off x="984445" y="4375508"/>
              <a:ext cx="1481629" cy="1277503"/>
            </a:xfrm>
            <a:prstGeom prst="rect">
              <a:avLst/>
            </a:prstGeom>
          </p:spPr>
        </p:pic>
        <p:sp>
          <p:nvSpPr>
            <p:cNvPr id="64" name="TextBox 63">
              <a:extLst>
                <a:ext uri="{FF2B5EF4-FFF2-40B4-BE49-F238E27FC236}">
                  <a16:creationId xmlns:a16="http://schemas.microsoft.com/office/drawing/2014/main" id="{3C588C26-20E7-4E1A-9409-191A3C91C7DB}"/>
                </a:ext>
              </a:extLst>
            </p:cNvPr>
            <p:cNvSpPr txBox="1"/>
            <p:nvPr/>
          </p:nvSpPr>
          <p:spPr>
            <a:xfrm>
              <a:off x="1277666" y="4672131"/>
              <a:ext cx="942202" cy="1022917"/>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100" i="0" u="none" strike="noStrike" kern="1200" normalizeH="0" baseline="0" noProof="0" dirty="0">
                  <a:ln w="0"/>
                  <a:effectLst>
                    <a:outerShdw blurRad="38100" dist="19050" dir="2700000" algn="tl" rotWithShape="0">
                      <a:schemeClr val="dk1">
                        <a:alpha val="40000"/>
                      </a:schemeClr>
                    </a:outerShdw>
                  </a:effectLst>
                  <a:uLnTx/>
                  <a:uFillTx/>
                  <a:latin typeface="Agency FB" panose="020B0503020202020204" pitchFamily="34" charset="0"/>
                  <a:ea typeface="+mn-ea"/>
                  <a:cs typeface="+mn-cs"/>
                </a:rPr>
                <a:t>MEPB</a:t>
              </a:r>
              <a:endParaRPr kumimoji="0" lang="aa-ET" sz="1100" i="0" u="none" strike="noStrike" kern="1200" normalizeH="0" baseline="0" noProof="0" dirty="0">
                <a:ln w="0"/>
                <a:effectLst>
                  <a:outerShdw blurRad="38100" dist="19050" dir="2700000" algn="tl" rotWithShape="0">
                    <a:schemeClr val="dk1">
                      <a:alpha val="40000"/>
                    </a:schemeClr>
                  </a:outerShdw>
                </a:effectLst>
                <a:uLnTx/>
                <a:uFillTx/>
                <a:latin typeface="Agency FB" panose="020B0503020202020204" pitchFamily="34" charset="0"/>
                <a:ea typeface="+mn-ea"/>
                <a:cs typeface="+mn-cs"/>
              </a:endParaRPr>
            </a:p>
          </p:txBody>
        </p:sp>
      </p:grpSp>
    </p:spTree>
    <p:extLst>
      <p:ext uri="{BB962C8B-B14F-4D97-AF65-F5344CB8AC3E}">
        <p14:creationId xmlns:p14="http://schemas.microsoft.com/office/powerpoint/2010/main" val="255368685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2" name="Group 1"/>
          <p:cNvGrpSpPr/>
          <p:nvPr/>
        </p:nvGrpSpPr>
        <p:grpSpPr>
          <a:xfrm>
            <a:off x="4039613" y="107900"/>
            <a:ext cx="4037025" cy="445440"/>
            <a:chOff x="0" y="151166"/>
            <a:chExt cx="3063655" cy="445440"/>
          </a:xfrm>
          <a:solidFill>
            <a:schemeClr val="accent2">
              <a:lumMod val="60000"/>
              <a:lumOff val="40000"/>
            </a:schemeClr>
          </a:solidFill>
          <a:scene3d>
            <a:camera prst="orthographicFront">
              <a:rot lat="0" lon="0" rev="0"/>
            </a:camera>
            <a:lightRig rig="balanced" dir="t">
              <a:rot lat="0" lon="0" rev="8700000"/>
            </a:lightRig>
          </a:scene3d>
        </p:grpSpPr>
        <p:sp>
          <p:nvSpPr>
            <p:cNvPr id="3" name="Rounded Rectangle 2"/>
            <p:cNvSpPr/>
            <p:nvPr/>
          </p:nvSpPr>
          <p:spPr>
            <a:xfrm>
              <a:off x="0" y="151166"/>
              <a:ext cx="3063655" cy="445440"/>
            </a:xfrm>
            <a:prstGeom prst="roundRect">
              <a:avLst/>
            </a:prstGeom>
            <a:grpFill/>
            <a:ln>
              <a:noFill/>
            </a:ln>
            <a:effectLst>
              <a:outerShdw blurRad="44450" dist="27940" dir="5400000" algn="ctr">
                <a:srgbClr val="000000">
                  <a:alpha val="32000"/>
                </a:srgbClr>
              </a:outerShdw>
            </a:effectLst>
            <a:sp3d>
              <a:bevelT w="190500" h="38100"/>
            </a:sp3d>
          </p:spPr>
          <p:style>
            <a:lnRef idx="0">
              <a:scrgbClr r="0" g="0" b="0"/>
            </a:lnRef>
            <a:fillRef idx="3">
              <a:scrgbClr r="0" g="0" b="0"/>
            </a:fillRef>
            <a:effectRef idx="2">
              <a:scrgbClr r="0" g="0" b="0"/>
            </a:effectRef>
            <a:fontRef idx="minor">
              <a:schemeClr val="lt1"/>
            </a:fontRef>
          </p:style>
        </p:sp>
        <p:sp>
          <p:nvSpPr>
            <p:cNvPr id="4" name="Rounded Rectangle 4"/>
            <p:cNvSpPr/>
            <p:nvPr/>
          </p:nvSpPr>
          <p:spPr>
            <a:xfrm>
              <a:off x="21744" y="159819"/>
              <a:ext cx="3020165" cy="401950"/>
            </a:xfrm>
            <a:prstGeom prst="rect">
              <a:avLst/>
            </a:prstGeom>
            <a:grpFill/>
            <a:sp3d/>
          </p:spPr>
          <p:style>
            <a:lnRef idx="0">
              <a:scrgbClr r="0" g="0" b="0"/>
            </a:lnRef>
            <a:fillRef idx="0">
              <a:scrgbClr r="0" g="0" b="0"/>
            </a:fillRef>
            <a:effectRef idx="0">
              <a:scrgbClr r="0" g="0" b="0"/>
            </a:effectRef>
            <a:fontRef idx="minor">
              <a:schemeClr val="lt1"/>
            </a:fontRef>
          </p:style>
          <p:txBody>
            <a:bodyPr spcFirstLastPara="0" vert="horz" wrap="square" lIns="83820" tIns="83820" rIns="83820" bIns="83820" numCol="1" spcCol="1270" anchor="ctr" anchorCtr="0">
              <a:noAutofit/>
            </a:bodyPr>
            <a:lstStyle/>
            <a:p>
              <a:pPr lvl="0" algn="ctr" defTabSz="977900">
                <a:lnSpc>
                  <a:spcPct val="90000"/>
                </a:lnSpc>
                <a:spcBef>
                  <a:spcPct val="0"/>
                </a:spcBef>
                <a:spcAft>
                  <a:spcPct val="35000"/>
                </a:spcAft>
              </a:pPr>
              <a:r>
                <a:rPr lang="en-US" sz="2200" b="1" kern="1200" dirty="0">
                  <a:solidFill>
                    <a:schemeClr val="tx1"/>
                  </a:solidFill>
                  <a:effectLst/>
                  <a:latin typeface="Cambria" panose="02040503050406030204" pitchFamily="18" charset="0"/>
                  <a:ea typeface="Cambria" panose="02040503050406030204" pitchFamily="18" charset="0"/>
                </a:rPr>
                <a:t>EXECUTIVE SUMMARY…1/3</a:t>
              </a:r>
              <a:endParaRPr lang="aa-ET" sz="2200" b="1" kern="1200" dirty="0">
                <a:solidFill>
                  <a:schemeClr val="tx1"/>
                </a:solidFill>
                <a:effectLst/>
                <a:latin typeface="Cambria" panose="02040503050406030204" pitchFamily="18" charset="0"/>
                <a:ea typeface="Cambria" panose="02040503050406030204" pitchFamily="18" charset="0"/>
              </a:endParaRPr>
            </a:p>
          </p:txBody>
        </p:sp>
      </p:grpSp>
      <p:grpSp>
        <p:nvGrpSpPr>
          <p:cNvPr id="99" name="Group 98"/>
          <p:cNvGrpSpPr/>
          <p:nvPr/>
        </p:nvGrpSpPr>
        <p:grpSpPr>
          <a:xfrm>
            <a:off x="5554708" y="948059"/>
            <a:ext cx="6546258" cy="5732744"/>
            <a:chOff x="1577567" y="1676437"/>
            <a:chExt cx="9499986" cy="4622337"/>
          </a:xfrm>
        </p:grpSpPr>
        <p:sp>
          <p:nvSpPr>
            <p:cNvPr id="100" name="Freeform 16">
              <a:extLst>
                <a:ext uri="{FF2B5EF4-FFF2-40B4-BE49-F238E27FC236}">
                  <a16:creationId xmlns:a16="http://schemas.microsoft.com/office/drawing/2014/main" id="{E316BAD6-623D-4B05-97A8-9EEA2427D061}"/>
                </a:ext>
              </a:extLst>
            </p:cNvPr>
            <p:cNvSpPr>
              <a:spLocks/>
            </p:cNvSpPr>
            <p:nvPr/>
          </p:nvSpPr>
          <p:spPr bwMode="auto">
            <a:xfrm>
              <a:off x="2037821" y="4980750"/>
              <a:ext cx="3475720" cy="287262"/>
            </a:xfrm>
            <a:custGeom>
              <a:avLst/>
              <a:gdLst>
                <a:gd name="T0" fmla="*/ 114 w 2190"/>
                <a:gd name="T1" fmla="*/ 0 h 181"/>
                <a:gd name="T2" fmla="*/ 62 w 2190"/>
                <a:gd name="T3" fmla="*/ 121 h 181"/>
                <a:gd name="T4" fmla="*/ 2123 w 2190"/>
                <a:gd name="T5" fmla="*/ 121 h 181"/>
                <a:gd name="T6" fmla="*/ 2076 w 2190"/>
                <a:gd name="T7" fmla="*/ 0 h 181"/>
                <a:gd name="T8" fmla="*/ 2190 w 2190"/>
                <a:gd name="T9" fmla="*/ 92 h 181"/>
                <a:gd name="T10" fmla="*/ 2155 w 2190"/>
                <a:gd name="T11" fmla="*/ 181 h 181"/>
                <a:gd name="T12" fmla="*/ 25 w 2190"/>
                <a:gd name="T13" fmla="*/ 181 h 181"/>
                <a:gd name="T14" fmla="*/ 0 w 2190"/>
                <a:gd name="T15" fmla="*/ 92 h 181"/>
                <a:gd name="T16" fmla="*/ 114 w 2190"/>
                <a:gd name="T17" fmla="*/ 0 h 1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190" h="181">
                  <a:moveTo>
                    <a:pt x="114" y="0"/>
                  </a:moveTo>
                  <a:lnTo>
                    <a:pt x="62" y="121"/>
                  </a:lnTo>
                  <a:lnTo>
                    <a:pt x="2123" y="121"/>
                  </a:lnTo>
                  <a:lnTo>
                    <a:pt x="2076" y="0"/>
                  </a:lnTo>
                  <a:lnTo>
                    <a:pt x="2190" y="92"/>
                  </a:lnTo>
                  <a:lnTo>
                    <a:pt x="2155" y="181"/>
                  </a:lnTo>
                  <a:lnTo>
                    <a:pt x="25" y="181"/>
                  </a:lnTo>
                  <a:lnTo>
                    <a:pt x="0" y="92"/>
                  </a:lnTo>
                  <a:lnTo>
                    <a:pt x="114" y="0"/>
                  </a:lnTo>
                  <a:close/>
                </a:path>
              </a:pathLst>
            </a:custGeom>
            <a:solidFill>
              <a:schemeClr val="bg2">
                <a:lumMod val="10000"/>
              </a:schemeClr>
            </a:solidFill>
            <a:ln>
              <a:noFill/>
            </a:ln>
          </p:spPr>
          <p:txBody>
            <a:bodyPr vert="horz" wrap="square" lIns="91416" tIns="45708" rIns="91416" bIns="45708"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3600" b="0" i="0" u="none" strike="noStrike" kern="0" cap="none" spc="0" normalizeH="0" baseline="0" noProof="0" dirty="0">
                <a:ln>
                  <a:noFill/>
                </a:ln>
                <a:solidFill>
                  <a:srgbClr val="FF0000"/>
                </a:solidFill>
                <a:effectLst/>
                <a:uLnTx/>
                <a:uFillTx/>
              </a:endParaRPr>
            </a:p>
          </p:txBody>
        </p:sp>
        <p:sp>
          <p:nvSpPr>
            <p:cNvPr id="101" name="Freeform 17">
              <a:extLst>
                <a:ext uri="{FF2B5EF4-FFF2-40B4-BE49-F238E27FC236}">
                  <a16:creationId xmlns:a16="http://schemas.microsoft.com/office/drawing/2014/main" id="{F4748325-0DAE-4130-923F-6E73505F61DF}"/>
                </a:ext>
              </a:extLst>
            </p:cNvPr>
            <p:cNvSpPr>
              <a:spLocks/>
            </p:cNvSpPr>
            <p:nvPr/>
          </p:nvSpPr>
          <p:spPr bwMode="auto">
            <a:xfrm>
              <a:off x="2618695" y="3899944"/>
              <a:ext cx="2304450" cy="207908"/>
            </a:xfrm>
            <a:custGeom>
              <a:avLst/>
              <a:gdLst>
                <a:gd name="T0" fmla="*/ 111 w 1452"/>
                <a:gd name="T1" fmla="*/ 0 h 131"/>
                <a:gd name="T2" fmla="*/ 72 w 1452"/>
                <a:gd name="T3" fmla="*/ 92 h 131"/>
                <a:gd name="T4" fmla="*/ 1391 w 1452"/>
                <a:gd name="T5" fmla="*/ 92 h 131"/>
                <a:gd name="T6" fmla="*/ 1356 w 1452"/>
                <a:gd name="T7" fmla="*/ 3 h 131"/>
                <a:gd name="T8" fmla="*/ 1452 w 1452"/>
                <a:gd name="T9" fmla="*/ 72 h 131"/>
                <a:gd name="T10" fmla="*/ 1410 w 1452"/>
                <a:gd name="T11" fmla="*/ 131 h 131"/>
                <a:gd name="T12" fmla="*/ 5 w 1452"/>
                <a:gd name="T13" fmla="*/ 131 h 131"/>
                <a:gd name="T14" fmla="*/ 0 w 1452"/>
                <a:gd name="T15" fmla="*/ 72 h 131"/>
                <a:gd name="T16" fmla="*/ 111 w 1452"/>
                <a:gd name="T17" fmla="*/ 0 h 1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452" h="131">
                  <a:moveTo>
                    <a:pt x="111" y="0"/>
                  </a:moveTo>
                  <a:lnTo>
                    <a:pt x="72" y="92"/>
                  </a:lnTo>
                  <a:lnTo>
                    <a:pt x="1391" y="92"/>
                  </a:lnTo>
                  <a:lnTo>
                    <a:pt x="1356" y="3"/>
                  </a:lnTo>
                  <a:lnTo>
                    <a:pt x="1452" y="72"/>
                  </a:lnTo>
                  <a:lnTo>
                    <a:pt x="1410" y="131"/>
                  </a:lnTo>
                  <a:lnTo>
                    <a:pt x="5" y="131"/>
                  </a:lnTo>
                  <a:lnTo>
                    <a:pt x="0" y="72"/>
                  </a:lnTo>
                  <a:lnTo>
                    <a:pt x="111" y="0"/>
                  </a:lnTo>
                  <a:close/>
                </a:path>
              </a:pathLst>
            </a:custGeom>
            <a:solidFill>
              <a:schemeClr val="tx1">
                <a:lumMod val="85000"/>
                <a:lumOff val="15000"/>
              </a:schemeClr>
            </a:solidFill>
            <a:ln>
              <a:noFill/>
            </a:ln>
          </p:spPr>
          <p:txBody>
            <a:bodyPr vert="horz" wrap="square" lIns="91416" tIns="45708" rIns="91416" bIns="45708"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3600" b="0" i="0" u="none" strike="noStrike" kern="0" cap="none" spc="0" normalizeH="0" baseline="0" noProof="0" dirty="0">
                <a:ln>
                  <a:noFill/>
                </a:ln>
                <a:solidFill>
                  <a:srgbClr val="FF0000"/>
                </a:solidFill>
                <a:effectLst/>
                <a:uLnTx/>
                <a:uFillTx/>
              </a:endParaRPr>
            </a:p>
          </p:txBody>
        </p:sp>
        <p:sp>
          <p:nvSpPr>
            <p:cNvPr id="102" name="Freeform 15">
              <a:extLst>
                <a:ext uri="{FF2B5EF4-FFF2-40B4-BE49-F238E27FC236}">
                  <a16:creationId xmlns:a16="http://schemas.microsoft.com/office/drawing/2014/main" id="{4D96D49B-063A-411C-B1BA-B0AFC31EA6D4}"/>
                </a:ext>
              </a:extLst>
            </p:cNvPr>
            <p:cNvSpPr>
              <a:spLocks/>
            </p:cNvSpPr>
            <p:nvPr/>
          </p:nvSpPr>
          <p:spPr bwMode="auto">
            <a:xfrm>
              <a:off x="3199570" y="2776287"/>
              <a:ext cx="1166509" cy="239650"/>
            </a:xfrm>
            <a:custGeom>
              <a:avLst/>
              <a:gdLst>
                <a:gd name="T0" fmla="*/ 0 w 735"/>
                <a:gd name="T1" fmla="*/ 94 h 151"/>
                <a:gd name="T2" fmla="*/ 112 w 735"/>
                <a:gd name="T3" fmla="*/ 0 h 151"/>
                <a:gd name="T4" fmla="*/ 72 w 735"/>
                <a:gd name="T5" fmla="*/ 119 h 151"/>
                <a:gd name="T6" fmla="*/ 653 w 735"/>
                <a:gd name="T7" fmla="*/ 119 h 151"/>
                <a:gd name="T8" fmla="*/ 611 w 735"/>
                <a:gd name="T9" fmla="*/ 0 h 151"/>
                <a:gd name="T10" fmla="*/ 735 w 735"/>
                <a:gd name="T11" fmla="*/ 94 h 151"/>
                <a:gd name="T12" fmla="*/ 700 w 735"/>
                <a:gd name="T13" fmla="*/ 151 h 151"/>
                <a:gd name="T14" fmla="*/ 42 w 735"/>
                <a:gd name="T15" fmla="*/ 151 h 151"/>
                <a:gd name="T16" fmla="*/ 0 w 735"/>
                <a:gd name="T17" fmla="*/ 94 h 151"/>
                <a:gd name="T18" fmla="*/ 0 w 735"/>
                <a:gd name="T19" fmla="*/ 94 h 151"/>
                <a:gd name="T20" fmla="*/ 0 w 735"/>
                <a:gd name="T21" fmla="*/ 94 h 1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735" h="151">
                  <a:moveTo>
                    <a:pt x="0" y="94"/>
                  </a:moveTo>
                  <a:lnTo>
                    <a:pt x="112" y="0"/>
                  </a:lnTo>
                  <a:lnTo>
                    <a:pt x="72" y="119"/>
                  </a:lnTo>
                  <a:lnTo>
                    <a:pt x="653" y="119"/>
                  </a:lnTo>
                  <a:lnTo>
                    <a:pt x="611" y="0"/>
                  </a:lnTo>
                  <a:lnTo>
                    <a:pt x="735" y="94"/>
                  </a:lnTo>
                  <a:lnTo>
                    <a:pt x="700" y="151"/>
                  </a:lnTo>
                  <a:lnTo>
                    <a:pt x="42" y="151"/>
                  </a:lnTo>
                  <a:lnTo>
                    <a:pt x="0" y="94"/>
                  </a:lnTo>
                  <a:lnTo>
                    <a:pt x="0" y="94"/>
                  </a:lnTo>
                  <a:lnTo>
                    <a:pt x="0" y="94"/>
                  </a:lnTo>
                  <a:close/>
                </a:path>
              </a:pathLst>
            </a:custGeom>
            <a:solidFill>
              <a:schemeClr val="tx1">
                <a:lumMod val="65000"/>
                <a:lumOff val="35000"/>
              </a:schemeClr>
            </a:solidFill>
            <a:ln>
              <a:noFill/>
            </a:ln>
          </p:spPr>
          <p:txBody>
            <a:bodyPr vert="horz" wrap="square" lIns="91416" tIns="45708" rIns="91416" bIns="45708"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3600" b="0" i="0" u="none" strike="noStrike" kern="0" cap="none" spc="0" normalizeH="0" baseline="0" noProof="0" dirty="0">
                <a:ln>
                  <a:noFill/>
                </a:ln>
                <a:solidFill>
                  <a:srgbClr val="FF0000"/>
                </a:solidFill>
                <a:effectLst/>
                <a:uLnTx/>
                <a:uFillTx/>
              </a:endParaRPr>
            </a:p>
          </p:txBody>
        </p:sp>
        <p:grpSp>
          <p:nvGrpSpPr>
            <p:cNvPr id="103" name="Group 102"/>
            <p:cNvGrpSpPr/>
            <p:nvPr/>
          </p:nvGrpSpPr>
          <p:grpSpPr>
            <a:xfrm>
              <a:off x="1577567" y="1676437"/>
              <a:ext cx="9499986" cy="4622337"/>
              <a:chOff x="1577567" y="1676437"/>
              <a:chExt cx="9499986" cy="4622337"/>
            </a:xfrm>
          </p:grpSpPr>
          <p:grpSp>
            <p:nvGrpSpPr>
              <p:cNvPr id="104" name="Group 103"/>
              <p:cNvGrpSpPr/>
              <p:nvPr/>
            </p:nvGrpSpPr>
            <p:grpSpPr>
              <a:xfrm>
                <a:off x="3321775" y="1676437"/>
                <a:ext cx="7484388" cy="1252211"/>
                <a:chOff x="3321775" y="1676437"/>
                <a:chExt cx="7484388" cy="1252211"/>
              </a:xfrm>
            </p:grpSpPr>
            <p:sp>
              <p:nvSpPr>
                <p:cNvPr id="127" name="Freeform 18">
                  <a:extLst>
                    <a:ext uri="{FF2B5EF4-FFF2-40B4-BE49-F238E27FC236}">
                      <a16:creationId xmlns:a16="http://schemas.microsoft.com/office/drawing/2014/main" id="{C1DD1560-9D3A-483C-95B4-5675F6841C41}"/>
                    </a:ext>
                  </a:extLst>
                </p:cNvPr>
                <p:cNvSpPr>
                  <a:spLocks/>
                </p:cNvSpPr>
                <p:nvPr/>
              </p:nvSpPr>
              <p:spPr bwMode="auto">
                <a:xfrm>
                  <a:off x="3321775" y="1676437"/>
                  <a:ext cx="903053" cy="1252211"/>
                </a:xfrm>
                <a:custGeom>
                  <a:avLst/>
                  <a:gdLst>
                    <a:gd name="T0" fmla="*/ 569 w 569"/>
                    <a:gd name="T1" fmla="*/ 789 h 789"/>
                    <a:gd name="T2" fmla="*/ 0 w 569"/>
                    <a:gd name="T3" fmla="*/ 789 h 789"/>
                    <a:gd name="T4" fmla="*/ 282 w 569"/>
                    <a:gd name="T5" fmla="*/ 0 h 789"/>
                    <a:gd name="T6" fmla="*/ 569 w 569"/>
                    <a:gd name="T7" fmla="*/ 789 h 789"/>
                    <a:gd name="T8" fmla="*/ 569 w 569"/>
                    <a:gd name="T9" fmla="*/ 789 h 789"/>
                    <a:gd name="T10" fmla="*/ 569 w 569"/>
                    <a:gd name="T11" fmla="*/ 789 h 789"/>
                  </a:gdLst>
                  <a:ahLst/>
                  <a:cxnLst>
                    <a:cxn ang="0">
                      <a:pos x="T0" y="T1"/>
                    </a:cxn>
                    <a:cxn ang="0">
                      <a:pos x="T2" y="T3"/>
                    </a:cxn>
                    <a:cxn ang="0">
                      <a:pos x="T4" y="T5"/>
                    </a:cxn>
                    <a:cxn ang="0">
                      <a:pos x="T6" y="T7"/>
                    </a:cxn>
                    <a:cxn ang="0">
                      <a:pos x="T8" y="T9"/>
                    </a:cxn>
                    <a:cxn ang="0">
                      <a:pos x="T10" y="T11"/>
                    </a:cxn>
                  </a:cxnLst>
                  <a:rect l="0" t="0" r="r" b="b"/>
                  <a:pathLst>
                    <a:path w="569" h="789">
                      <a:moveTo>
                        <a:pt x="569" y="789"/>
                      </a:moveTo>
                      <a:lnTo>
                        <a:pt x="0" y="789"/>
                      </a:lnTo>
                      <a:lnTo>
                        <a:pt x="282" y="0"/>
                      </a:lnTo>
                      <a:lnTo>
                        <a:pt x="569" y="789"/>
                      </a:lnTo>
                      <a:lnTo>
                        <a:pt x="569" y="789"/>
                      </a:lnTo>
                      <a:lnTo>
                        <a:pt x="569" y="789"/>
                      </a:lnTo>
                      <a:close/>
                    </a:path>
                  </a:pathLst>
                </a:custGeom>
                <a:solidFill>
                  <a:schemeClr val="bg1">
                    <a:lumMod val="9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vert="horz" wrap="square" lIns="91416" tIns="45708" rIns="91416" bIns="45708"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3600" b="0" i="0" u="none" strike="noStrike" kern="0" cap="none" spc="0" normalizeH="0" baseline="0" noProof="0" dirty="0">
                    <a:ln>
                      <a:noFill/>
                    </a:ln>
                    <a:solidFill>
                      <a:srgbClr val="FF0000"/>
                    </a:solidFill>
                    <a:effectLst/>
                    <a:uLnTx/>
                    <a:uFillTx/>
                  </a:endParaRPr>
                </a:p>
              </p:txBody>
            </p:sp>
            <p:sp>
              <p:nvSpPr>
                <p:cNvPr id="128" name="Freeform 25">
                  <a:extLst>
                    <a:ext uri="{FF2B5EF4-FFF2-40B4-BE49-F238E27FC236}">
                      <a16:creationId xmlns:a16="http://schemas.microsoft.com/office/drawing/2014/main" id="{ABE26262-0C3F-45EB-ADBD-10054FE52CB6}"/>
                    </a:ext>
                  </a:extLst>
                </p:cNvPr>
                <p:cNvSpPr>
                  <a:spLocks/>
                </p:cNvSpPr>
                <p:nvPr/>
              </p:nvSpPr>
              <p:spPr bwMode="auto">
                <a:xfrm>
                  <a:off x="3321776" y="1676437"/>
                  <a:ext cx="447559" cy="1252211"/>
                </a:xfrm>
                <a:custGeom>
                  <a:avLst/>
                  <a:gdLst>
                    <a:gd name="T0" fmla="*/ 282 w 282"/>
                    <a:gd name="T1" fmla="*/ 789 h 789"/>
                    <a:gd name="T2" fmla="*/ 282 w 282"/>
                    <a:gd name="T3" fmla="*/ 0 h 789"/>
                    <a:gd name="T4" fmla="*/ 0 w 282"/>
                    <a:gd name="T5" fmla="*/ 789 h 789"/>
                    <a:gd name="T6" fmla="*/ 282 w 282"/>
                    <a:gd name="T7" fmla="*/ 789 h 789"/>
                  </a:gdLst>
                  <a:ahLst/>
                  <a:cxnLst>
                    <a:cxn ang="0">
                      <a:pos x="T0" y="T1"/>
                    </a:cxn>
                    <a:cxn ang="0">
                      <a:pos x="T2" y="T3"/>
                    </a:cxn>
                    <a:cxn ang="0">
                      <a:pos x="T4" y="T5"/>
                    </a:cxn>
                    <a:cxn ang="0">
                      <a:pos x="T6" y="T7"/>
                    </a:cxn>
                  </a:cxnLst>
                  <a:rect l="0" t="0" r="r" b="b"/>
                  <a:pathLst>
                    <a:path w="282" h="789">
                      <a:moveTo>
                        <a:pt x="282" y="789"/>
                      </a:moveTo>
                      <a:lnTo>
                        <a:pt x="282" y="0"/>
                      </a:lnTo>
                      <a:lnTo>
                        <a:pt x="0" y="789"/>
                      </a:lnTo>
                      <a:lnTo>
                        <a:pt x="282" y="789"/>
                      </a:lnTo>
                      <a:close/>
                    </a:path>
                  </a:pathLst>
                </a:custGeom>
                <a:solidFill>
                  <a:schemeClr val="bg1">
                    <a:lumMod val="85000"/>
                  </a:schemeClr>
                </a:solidFill>
                <a:ln>
                  <a:noFill/>
                </a:ln>
                <a:effectLst>
                  <a:outerShdw blurRad="44450" dist="27940" dir="5400000" algn="ctr">
                    <a:srgbClr val="000000">
                      <a:alpha val="32000"/>
                    </a:srgbClr>
                  </a:outerShdw>
                </a:effectLst>
              </p:spPr>
              <p:txBody>
                <a:bodyPr vert="horz" wrap="square" lIns="91416" tIns="45708" rIns="91416" bIns="45708"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3600" b="0" i="0" u="none" strike="noStrike" kern="0" cap="none" spc="0" normalizeH="0" baseline="0" noProof="0" dirty="0">
                    <a:ln>
                      <a:noFill/>
                    </a:ln>
                    <a:solidFill>
                      <a:srgbClr val="FF0000"/>
                    </a:solidFill>
                    <a:effectLst/>
                    <a:uLnTx/>
                    <a:uFillTx/>
                  </a:endParaRPr>
                </a:p>
              </p:txBody>
            </p:sp>
            <p:sp>
              <p:nvSpPr>
                <p:cNvPr id="129" name="Subtitle 2">
                  <a:extLst>
                    <a:ext uri="{FF2B5EF4-FFF2-40B4-BE49-F238E27FC236}">
                      <a16:creationId xmlns:a16="http://schemas.microsoft.com/office/drawing/2014/main" id="{BFCB0B3A-14DB-4F98-A2CB-8C2EE7DF9113}"/>
                    </a:ext>
                  </a:extLst>
                </p:cNvPr>
                <p:cNvSpPr txBox="1">
                  <a:spLocks/>
                </p:cNvSpPr>
                <p:nvPr/>
              </p:nvSpPr>
              <p:spPr>
                <a:xfrm>
                  <a:off x="4265486" y="1684541"/>
                  <a:ext cx="6540677" cy="1116911"/>
                </a:xfrm>
                <a:prstGeom prst="rect">
                  <a:avLst/>
                </a:prstGeom>
                <a:solidFill>
                  <a:schemeClr val="bg1">
                    <a:alpha val="63000"/>
                  </a:schemeClr>
                </a:solidFill>
              </p:spPr>
              <p:txBody>
                <a:bodyPr vert="horz" wrap="square" lIns="108745" tIns="54373" rIns="108745" bIns="54373" rtlCol="0">
                  <a:spAutoFit/>
                </a:bodyPr>
                <a:lstStyle>
                  <a:lvl1pPr marL="0" indent="0" algn="ctr" defTabSz="1087636" rtl="0" eaLnBrk="1" latinLnBrk="0" hangingPunct="1">
                    <a:lnSpc>
                      <a:spcPct val="120000"/>
                    </a:lnSpc>
                    <a:spcBef>
                      <a:spcPct val="20000"/>
                    </a:spcBef>
                    <a:buFont typeface="Arial"/>
                    <a:buNone/>
                    <a:defRPr sz="2400" kern="1200">
                      <a:solidFill>
                        <a:schemeClr val="tx2"/>
                      </a:solidFill>
                      <a:latin typeface="Open Sans Light"/>
                      <a:ea typeface="+mn-ea"/>
                      <a:cs typeface="Open Sans Light"/>
                    </a:defRPr>
                  </a:lvl1pPr>
                  <a:lvl2pPr marL="108763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2pPr>
                  <a:lvl3pPr marL="2175271"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3pPr>
                  <a:lvl4pPr marL="3262912"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4pPr>
                  <a:lvl5pPr marL="435054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5pPr>
                  <a:lvl6pPr marL="5438184"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6pPr>
                  <a:lvl7pPr marL="6525820"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7pPr>
                  <a:lvl8pPr marL="7613455"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8pPr>
                  <a:lvl9pPr marL="8701091"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9pPr>
                </a:lstStyle>
                <a:p>
                  <a:pPr marL="0" marR="0" lvl="0" indent="0" algn="just" defTabSz="1087636" rtl="0" eaLnBrk="1" fontAlgn="auto" latinLnBrk="0" hangingPunct="1">
                    <a:lnSpc>
                      <a:spcPct val="120000"/>
                    </a:lnSpc>
                    <a:spcBef>
                      <a:spcPct val="20000"/>
                    </a:spcBef>
                    <a:spcAft>
                      <a:spcPts val="0"/>
                    </a:spcAft>
                    <a:buClrTx/>
                    <a:buSzTx/>
                    <a:buFont typeface="Arial"/>
                    <a:buNone/>
                    <a:tabLst/>
                    <a:defRPr/>
                  </a:pPr>
                  <a:r>
                    <a:rPr kumimoji="0" lang="en-US" sz="1400" b="0" i="0" u="none" strike="noStrike" kern="1200" cap="none" spc="0" normalizeH="0" baseline="0" noProof="0" dirty="0">
                      <a:ln>
                        <a:noFill/>
                      </a:ln>
                      <a:solidFill>
                        <a:srgbClr val="FF0000"/>
                      </a:solidFill>
                      <a:effectLst/>
                      <a:uLnTx/>
                      <a:uFillTx/>
                      <a:latin typeface="+mn-lt"/>
                      <a:ea typeface="+mn-ea"/>
                    </a:rPr>
                    <a:t>A </a:t>
                  </a:r>
                  <a:r>
                    <a:rPr kumimoji="0" lang="en-US" sz="1400" b="1" i="0" u="none" strike="noStrike" kern="1200" cap="none" spc="0" normalizeH="0" baseline="0" noProof="0" dirty="0">
                      <a:ln>
                        <a:noFill/>
                      </a:ln>
                      <a:solidFill>
                        <a:srgbClr val="FF0000"/>
                      </a:solidFill>
                      <a:effectLst/>
                      <a:uLnTx/>
                      <a:uFillTx/>
                      <a:latin typeface="+mn-lt"/>
                      <a:ea typeface="+mn-ea"/>
                    </a:rPr>
                    <a:t>questionnaire was designed </a:t>
                  </a:r>
                  <a:r>
                    <a:rPr kumimoji="0" lang="en-US" sz="1400" b="0" i="0" u="none" strike="noStrike" kern="1200" cap="none" spc="0" normalizeH="0" baseline="0" noProof="0" dirty="0">
                      <a:ln>
                        <a:noFill/>
                      </a:ln>
                      <a:solidFill>
                        <a:srgbClr val="FF0000"/>
                      </a:solidFill>
                      <a:effectLst/>
                      <a:uLnTx/>
                      <a:uFillTx/>
                      <a:latin typeface="+mn-lt"/>
                      <a:ea typeface="+mn-ea"/>
                    </a:rPr>
                    <a:t>and administered offline at the locations, and online. Ten (10) teams under supervising inspecting officers covered the 6 improved junctions. The study was covered within a period of 5 (Five) working days. Pictorial evidence were also gathered at the project sites.</a:t>
                  </a:r>
                </a:p>
              </p:txBody>
            </p:sp>
            <p:sp>
              <p:nvSpPr>
                <p:cNvPr id="130" name="Rectangle 129">
                  <a:extLst>
                    <a:ext uri="{FF2B5EF4-FFF2-40B4-BE49-F238E27FC236}">
                      <a16:creationId xmlns:a16="http://schemas.microsoft.com/office/drawing/2014/main" id="{03A2D7C8-9A34-401B-85E1-A9337E2E347F}"/>
                    </a:ext>
                  </a:extLst>
                </p:cNvPr>
                <p:cNvSpPr/>
                <p:nvPr/>
              </p:nvSpPr>
              <p:spPr>
                <a:xfrm>
                  <a:off x="3327327" y="2289894"/>
                  <a:ext cx="903054" cy="198529"/>
                </a:xfrm>
                <a:prstGeom prst="rect">
                  <a:avLst/>
                </a:prstGeom>
                <a:blipFill dpi="0" rotWithShape="1">
                  <a:blip r:embed="rId2" cstate="print">
                    <a:duotone>
                      <a:prstClr val="black"/>
                      <a:schemeClr val="accent2">
                        <a:tint val="45000"/>
                        <a:satMod val="400000"/>
                      </a:schemeClr>
                    </a:duotone>
                    <a:extLst>
                      <a:ext uri="{28A0092B-C50C-407E-A947-70E740481C1C}">
                        <a14:useLocalDpi xmlns:a14="http://schemas.microsoft.com/office/drawing/2010/main" val="0"/>
                      </a:ext>
                    </a:extLst>
                  </a:blip>
                  <a:srcRect/>
                  <a:stretch>
                    <a:fillRect/>
                  </a:stretch>
                </a:blipFill>
              </p:spPr>
              <p:txBody>
                <a:bodyPr wrap="square" anchor="ctr">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000" b="0" i="0" u="none" strike="noStrike" kern="0" cap="none" spc="0" normalizeH="0" baseline="0" noProof="0" dirty="0">
                    <a:ln>
                      <a:noFill/>
                    </a:ln>
                    <a:solidFill>
                      <a:srgbClr val="FF0000"/>
                    </a:solidFill>
                    <a:effectLst/>
                    <a:uLnTx/>
                    <a:uFillTx/>
                  </a:endParaRPr>
                </a:p>
              </p:txBody>
            </p:sp>
          </p:grpSp>
          <p:grpSp>
            <p:nvGrpSpPr>
              <p:cNvPr id="105" name="Group 104"/>
              <p:cNvGrpSpPr/>
              <p:nvPr/>
            </p:nvGrpSpPr>
            <p:grpSpPr>
              <a:xfrm>
                <a:off x="1577567" y="4973408"/>
                <a:ext cx="9499986" cy="1325366"/>
                <a:chOff x="1577567" y="4973408"/>
                <a:chExt cx="9499986" cy="1325366"/>
              </a:xfrm>
            </p:grpSpPr>
            <p:sp>
              <p:nvSpPr>
                <p:cNvPr id="120" name="Subtitle 2">
                  <a:extLst>
                    <a:ext uri="{FF2B5EF4-FFF2-40B4-BE49-F238E27FC236}">
                      <a16:creationId xmlns:a16="http://schemas.microsoft.com/office/drawing/2014/main" id="{16F6A4F6-FDEF-422E-8FDD-7FDDEF2208EA}"/>
                    </a:ext>
                  </a:extLst>
                </p:cNvPr>
                <p:cNvSpPr txBox="1">
                  <a:spLocks/>
                </p:cNvSpPr>
                <p:nvPr/>
              </p:nvSpPr>
              <p:spPr>
                <a:xfrm>
                  <a:off x="5826767" y="4973408"/>
                  <a:ext cx="5250786" cy="1325366"/>
                </a:xfrm>
                <a:prstGeom prst="rect">
                  <a:avLst/>
                </a:prstGeom>
                <a:solidFill>
                  <a:schemeClr val="bg1">
                    <a:alpha val="63000"/>
                  </a:schemeClr>
                </a:solidFill>
              </p:spPr>
              <p:txBody>
                <a:bodyPr vert="horz" wrap="square" lIns="108745" tIns="54373" rIns="108745" bIns="54373" rtlCol="0">
                  <a:spAutoFit/>
                </a:bodyPr>
                <a:lstStyle>
                  <a:lvl1pPr marL="0" indent="0" algn="ctr" defTabSz="1087636" rtl="0" eaLnBrk="1" latinLnBrk="0" hangingPunct="1">
                    <a:lnSpc>
                      <a:spcPct val="120000"/>
                    </a:lnSpc>
                    <a:spcBef>
                      <a:spcPct val="20000"/>
                    </a:spcBef>
                    <a:buFont typeface="Arial"/>
                    <a:buNone/>
                    <a:defRPr sz="2400" kern="1200">
                      <a:solidFill>
                        <a:schemeClr val="tx2"/>
                      </a:solidFill>
                      <a:latin typeface="Open Sans Light"/>
                      <a:ea typeface="+mn-ea"/>
                      <a:cs typeface="Open Sans Light"/>
                    </a:defRPr>
                  </a:lvl1pPr>
                  <a:lvl2pPr marL="108763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2pPr>
                  <a:lvl3pPr marL="2175271"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3pPr>
                  <a:lvl4pPr marL="3262912"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4pPr>
                  <a:lvl5pPr marL="435054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5pPr>
                  <a:lvl6pPr marL="5438184"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6pPr>
                  <a:lvl7pPr marL="6525820"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7pPr>
                  <a:lvl8pPr marL="7613455"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8pPr>
                  <a:lvl9pPr marL="8701091"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9pPr>
                </a:lstStyle>
                <a:p>
                  <a:pPr marL="0" marR="0" lvl="0" indent="0" algn="just" defTabSz="1087636" rtl="0" eaLnBrk="1" fontAlgn="auto" latinLnBrk="0" hangingPunct="1">
                    <a:lnSpc>
                      <a:spcPct val="120000"/>
                    </a:lnSpc>
                    <a:spcBef>
                      <a:spcPct val="20000"/>
                    </a:spcBef>
                    <a:spcAft>
                      <a:spcPts val="0"/>
                    </a:spcAft>
                    <a:buClrTx/>
                    <a:buSzTx/>
                    <a:buFont typeface="Arial"/>
                    <a:buNone/>
                    <a:tabLst/>
                    <a:defRPr/>
                  </a:pPr>
                  <a:r>
                    <a:rPr kumimoji="0" lang="en-US" sz="1400" b="0" i="0" u="none" strike="noStrike" kern="1200" cap="none" spc="0" normalizeH="0" baseline="0" noProof="0" dirty="0">
                      <a:ln>
                        <a:noFill/>
                      </a:ln>
                      <a:solidFill>
                        <a:srgbClr val="FF0000"/>
                      </a:solidFill>
                      <a:effectLst/>
                      <a:uLnTx/>
                      <a:uFillTx/>
                      <a:latin typeface="+mn-lt"/>
                      <a:ea typeface="+mn-ea"/>
                    </a:rPr>
                    <a:t>20.5% were Lagosians while 79.5% were from other states, with 17.2% from </a:t>
                  </a:r>
                  <a:r>
                    <a:rPr lang="en-US" sz="1400" dirty="0">
                      <a:solidFill>
                        <a:srgbClr val="FF0000"/>
                      </a:solidFill>
                      <a:latin typeface="+mn-lt"/>
                    </a:rPr>
                    <a:t>O</a:t>
                  </a:r>
                  <a:r>
                    <a:rPr kumimoji="0" lang="en-US" sz="1400" b="0" i="0" u="none" strike="noStrike" kern="1200" cap="none" spc="0" normalizeH="0" baseline="0" noProof="0" dirty="0">
                      <a:ln>
                        <a:noFill/>
                      </a:ln>
                      <a:solidFill>
                        <a:srgbClr val="FF0000"/>
                      </a:solidFill>
                      <a:effectLst/>
                      <a:uLnTx/>
                      <a:uFillTx/>
                      <a:latin typeface="+mn-lt"/>
                      <a:ea typeface="+mn-ea"/>
                    </a:rPr>
                    <a:t>gun state. They live in 16 LGAs with a majority living in Eti-osa (26.5%), Alimosho (19.5%), Ikeja (15.3%), Ibeju Lekki (9.3%), Kosofe (9.3%), and less than 4% in other LGAs.</a:t>
                  </a:r>
                </a:p>
              </p:txBody>
            </p:sp>
            <p:grpSp>
              <p:nvGrpSpPr>
                <p:cNvPr id="122" name="Group 121"/>
                <p:cNvGrpSpPr/>
                <p:nvPr/>
              </p:nvGrpSpPr>
              <p:grpSpPr>
                <a:xfrm>
                  <a:off x="1577567" y="5126762"/>
                  <a:ext cx="4402578" cy="1110961"/>
                  <a:chOff x="1577567" y="5126762"/>
                  <a:chExt cx="4402578" cy="1110961"/>
                </a:xfrm>
              </p:grpSpPr>
              <p:sp>
                <p:nvSpPr>
                  <p:cNvPr id="123" name="Freeform 21">
                    <a:extLst>
                      <a:ext uri="{FF2B5EF4-FFF2-40B4-BE49-F238E27FC236}">
                        <a16:creationId xmlns:a16="http://schemas.microsoft.com/office/drawing/2014/main" id="{BBB8188D-192A-45F4-8DD2-E1076F2A6B1B}"/>
                      </a:ext>
                    </a:extLst>
                  </p:cNvPr>
                  <p:cNvSpPr>
                    <a:spLocks/>
                  </p:cNvSpPr>
                  <p:nvPr/>
                </p:nvSpPr>
                <p:spPr bwMode="auto">
                  <a:xfrm>
                    <a:off x="1577567" y="5126762"/>
                    <a:ext cx="4402578" cy="1110961"/>
                  </a:xfrm>
                  <a:custGeom>
                    <a:avLst/>
                    <a:gdLst>
                      <a:gd name="T0" fmla="*/ 2774 w 2774"/>
                      <a:gd name="T1" fmla="*/ 700 h 700"/>
                      <a:gd name="T2" fmla="*/ 0 w 2774"/>
                      <a:gd name="T3" fmla="*/ 700 h 700"/>
                      <a:gd name="T4" fmla="*/ 290 w 2774"/>
                      <a:gd name="T5" fmla="*/ 0 h 700"/>
                      <a:gd name="T6" fmla="*/ 2480 w 2774"/>
                      <a:gd name="T7" fmla="*/ 0 h 700"/>
                      <a:gd name="T8" fmla="*/ 2774 w 2774"/>
                      <a:gd name="T9" fmla="*/ 700 h 700"/>
                      <a:gd name="T10" fmla="*/ 2774 w 2774"/>
                      <a:gd name="T11" fmla="*/ 700 h 700"/>
                      <a:gd name="T12" fmla="*/ 2774 w 2774"/>
                      <a:gd name="T13" fmla="*/ 700 h 700"/>
                    </a:gdLst>
                    <a:ahLst/>
                    <a:cxnLst>
                      <a:cxn ang="0">
                        <a:pos x="T0" y="T1"/>
                      </a:cxn>
                      <a:cxn ang="0">
                        <a:pos x="T2" y="T3"/>
                      </a:cxn>
                      <a:cxn ang="0">
                        <a:pos x="T4" y="T5"/>
                      </a:cxn>
                      <a:cxn ang="0">
                        <a:pos x="T6" y="T7"/>
                      </a:cxn>
                      <a:cxn ang="0">
                        <a:pos x="T8" y="T9"/>
                      </a:cxn>
                      <a:cxn ang="0">
                        <a:pos x="T10" y="T11"/>
                      </a:cxn>
                      <a:cxn ang="0">
                        <a:pos x="T12" y="T13"/>
                      </a:cxn>
                    </a:cxnLst>
                    <a:rect l="0" t="0" r="r" b="b"/>
                    <a:pathLst>
                      <a:path w="2774" h="700">
                        <a:moveTo>
                          <a:pt x="2774" y="700"/>
                        </a:moveTo>
                        <a:lnTo>
                          <a:pt x="0" y="700"/>
                        </a:lnTo>
                        <a:lnTo>
                          <a:pt x="290" y="0"/>
                        </a:lnTo>
                        <a:lnTo>
                          <a:pt x="2480" y="0"/>
                        </a:lnTo>
                        <a:lnTo>
                          <a:pt x="2774" y="700"/>
                        </a:lnTo>
                        <a:lnTo>
                          <a:pt x="2774" y="700"/>
                        </a:lnTo>
                        <a:lnTo>
                          <a:pt x="2774" y="700"/>
                        </a:lnTo>
                        <a:close/>
                      </a:path>
                    </a:pathLst>
                  </a:custGeom>
                  <a:solidFill>
                    <a:schemeClr val="accent2">
                      <a:lumMod val="20000"/>
                      <a:lumOff val="8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vert="horz" wrap="square" lIns="91416" tIns="45708" rIns="91416" bIns="45708"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3600" b="0" i="0" u="none" strike="noStrike" kern="0" cap="none" spc="0" normalizeH="0" baseline="0" noProof="0" dirty="0">
                      <a:ln>
                        <a:noFill/>
                      </a:ln>
                      <a:solidFill>
                        <a:srgbClr val="FF0000"/>
                      </a:solidFill>
                      <a:effectLst/>
                      <a:uLnTx/>
                      <a:uFillTx/>
                    </a:endParaRPr>
                  </a:p>
                </p:txBody>
              </p:sp>
              <p:sp>
                <p:nvSpPr>
                  <p:cNvPr id="124" name="Freeform 22">
                    <a:extLst>
                      <a:ext uri="{FF2B5EF4-FFF2-40B4-BE49-F238E27FC236}">
                        <a16:creationId xmlns:a16="http://schemas.microsoft.com/office/drawing/2014/main" id="{667C09C6-215A-4548-9EA4-A3DFA4AE38EB}"/>
                      </a:ext>
                    </a:extLst>
                  </p:cNvPr>
                  <p:cNvSpPr>
                    <a:spLocks/>
                  </p:cNvSpPr>
                  <p:nvPr/>
                </p:nvSpPr>
                <p:spPr bwMode="auto">
                  <a:xfrm>
                    <a:off x="1577567" y="5126762"/>
                    <a:ext cx="2191767" cy="1110961"/>
                  </a:xfrm>
                  <a:custGeom>
                    <a:avLst/>
                    <a:gdLst>
                      <a:gd name="T0" fmla="*/ 1381 w 1381"/>
                      <a:gd name="T1" fmla="*/ 0 h 700"/>
                      <a:gd name="T2" fmla="*/ 290 w 1381"/>
                      <a:gd name="T3" fmla="*/ 0 h 700"/>
                      <a:gd name="T4" fmla="*/ 0 w 1381"/>
                      <a:gd name="T5" fmla="*/ 700 h 700"/>
                      <a:gd name="T6" fmla="*/ 1381 w 1381"/>
                      <a:gd name="T7" fmla="*/ 700 h 700"/>
                      <a:gd name="T8" fmla="*/ 1381 w 1381"/>
                      <a:gd name="T9" fmla="*/ 0 h 700"/>
                    </a:gdLst>
                    <a:ahLst/>
                    <a:cxnLst>
                      <a:cxn ang="0">
                        <a:pos x="T0" y="T1"/>
                      </a:cxn>
                      <a:cxn ang="0">
                        <a:pos x="T2" y="T3"/>
                      </a:cxn>
                      <a:cxn ang="0">
                        <a:pos x="T4" y="T5"/>
                      </a:cxn>
                      <a:cxn ang="0">
                        <a:pos x="T6" y="T7"/>
                      </a:cxn>
                      <a:cxn ang="0">
                        <a:pos x="T8" y="T9"/>
                      </a:cxn>
                    </a:cxnLst>
                    <a:rect l="0" t="0" r="r" b="b"/>
                    <a:pathLst>
                      <a:path w="1381" h="700">
                        <a:moveTo>
                          <a:pt x="1381" y="0"/>
                        </a:moveTo>
                        <a:lnTo>
                          <a:pt x="290" y="0"/>
                        </a:lnTo>
                        <a:lnTo>
                          <a:pt x="0" y="700"/>
                        </a:lnTo>
                        <a:lnTo>
                          <a:pt x="1381" y="700"/>
                        </a:lnTo>
                        <a:lnTo>
                          <a:pt x="1381" y="0"/>
                        </a:lnTo>
                        <a:close/>
                      </a:path>
                    </a:pathLst>
                  </a:custGeom>
                  <a:solidFill>
                    <a:schemeClr val="accent2"/>
                  </a:solidFill>
                  <a:ln>
                    <a:noFill/>
                  </a:ln>
                  <a:effectLst>
                    <a:outerShdw blurRad="44450" dist="27940" dir="5400000" algn="ctr">
                      <a:srgbClr val="000000">
                        <a:alpha val="32000"/>
                      </a:srgbClr>
                    </a:outerShdw>
                  </a:effectLst>
                </p:spPr>
                <p:txBody>
                  <a:bodyPr vert="horz" wrap="square" lIns="91416" tIns="45708" rIns="91416" bIns="45708"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3600" b="0" i="0" u="none" strike="noStrike" kern="0" cap="none" spc="0" normalizeH="0" baseline="0" noProof="0" dirty="0">
                      <a:ln>
                        <a:noFill/>
                      </a:ln>
                      <a:solidFill>
                        <a:srgbClr val="FF0000"/>
                      </a:solidFill>
                      <a:effectLst/>
                      <a:uLnTx/>
                      <a:uFillTx/>
                    </a:endParaRPr>
                  </a:p>
                </p:txBody>
              </p:sp>
            </p:grpSp>
          </p:grpSp>
          <p:grpSp>
            <p:nvGrpSpPr>
              <p:cNvPr id="106" name="Group 105"/>
              <p:cNvGrpSpPr/>
              <p:nvPr/>
            </p:nvGrpSpPr>
            <p:grpSpPr>
              <a:xfrm>
                <a:off x="2155265" y="3904589"/>
                <a:ext cx="8784020" cy="1222174"/>
                <a:chOff x="2155265" y="3904589"/>
                <a:chExt cx="8784020" cy="1222174"/>
              </a:xfrm>
            </p:grpSpPr>
            <p:sp>
              <p:nvSpPr>
                <p:cNvPr id="114" name="Subtitle 2">
                  <a:extLst>
                    <a:ext uri="{FF2B5EF4-FFF2-40B4-BE49-F238E27FC236}">
                      <a16:creationId xmlns:a16="http://schemas.microsoft.com/office/drawing/2014/main" id="{8B5CE001-CD6C-45C9-AFAF-94E6CECE5E61}"/>
                    </a:ext>
                  </a:extLst>
                </p:cNvPr>
                <p:cNvSpPr txBox="1">
                  <a:spLocks/>
                </p:cNvSpPr>
                <p:nvPr/>
              </p:nvSpPr>
              <p:spPr>
                <a:xfrm>
                  <a:off x="5189967" y="3904589"/>
                  <a:ext cx="5749318" cy="908455"/>
                </a:xfrm>
                <a:prstGeom prst="rect">
                  <a:avLst/>
                </a:prstGeom>
                <a:solidFill>
                  <a:schemeClr val="bg1">
                    <a:alpha val="63000"/>
                  </a:schemeClr>
                </a:solidFill>
              </p:spPr>
              <p:txBody>
                <a:bodyPr vert="horz" wrap="square" lIns="108745" tIns="54373" rIns="108745" bIns="54373" rtlCol="0">
                  <a:spAutoFit/>
                </a:bodyPr>
                <a:lstStyle>
                  <a:lvl1pPr marL="0" indent="0" algn="ctr" defTabSz="1087636" rtl="0" eaLnBrk="1" latinLnBrk="0" hangingPunct="1">
                    <a:lnSpc>
                      <a:spcPct val="120000"/>
                    </a:lnSpc>
                    <a:spcBef>
                      <a:spcPct val="20000"/>
                    </a:spcBef>
                    <a:buFont typeface="Arial"/>
                    <a:buNone/>
                    <a:defRPr sz="2400" kern="1200">
                      <a:solidFill>
                        <a:schemeClr val="tx2"/>
                      </a:solidFill>
                      <a:latin typeface="Open Sans Light"/>
                      <a:ea typeface="+mn-ea"/>
                      <a:cs typeface="Open Sans Light"/>
                    </a:defRPr>
                  </a:lvl1pPr>
                  <a:lvl2pPr marL="108763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2pPr>
                  <a:lvl3pPr marL="2175271"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3pPr>
                  <a:lvl4pPr marL="3262912"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4pPr>
                  <a:lvl5pPr marL="435054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5pPr>
                  <a:lvl6pPr marL="5438184"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6pPr>
                  <a:lvl7pPr marL="6525820"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7pPr>
                  <a:lvl8pPr marL="7613455"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8pPr>
                  <a:lvl9pPr marL="8701091"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9pPr>
                </a:lstStyle>
                <a:p>
                  <a:pPr marL="0" marR="0" lvl="0" indent="0" algn="just" defTabSz="1087636" rtl="0" eaLnBrk="1" fontAlgn="auto" latinLnBrk="0" hangingPunct="1">
                    <a:lnSpc>
                      <a:spcPct val="120000"/>
                    </a:lnSpc>
                    <a:spcBef>
                      <a:spcPct val="20000"/>
                    </a:spcBef>
                    <a:spcAft>
                      <a:spcPts val="0"/>
                    </a:spcAft>
                    <a:buClrTx/>
                    <a:buSzTx/>
                    <a:buFont typeface="Arial"/>
                    <a:buNone/>
                    <a:tabLst/>
                    <a:defRPr/>
                  </a:pPr>
                  <a:r>
                    <a:rPr kumimoji="0" lang="en-US" sz="1400" b="0" i="0" u="none" strike="noStrike" kern="1200" cap="none" spc="0" normalizeH="0" baseline="0" noProof="0" dirty="0">
                      <a:ln>
                        <a:noFill/>
                      </a:ln>
                      <a:solidFill>
                        <a:srgbClr val="FF0000"/>
                      </a:solidFill>
                      <a:effectLst/>
                      <a:uLnTx/>
                      <a:uFillTx/>
                      <a:latin typeface="+mn-lt"/>
                      <a:ea typeface="+mn-ea"/>
                    </a:rPr>
                    <a:t>91.6% had a minimum of secondary school education. Most of them were business owners (29.8%), public servants (18.6%), others (18.1%), and a few </a:t>
                  </a:r>
                  <a:r>
                    <a:rPr lang="en-US" sz="1400" dirty="0">
                      <a:solidFill>
                        <a:srgbClr val="FF0000"/>
                      </a:solidFill>
                      <a:latin typeface="+mn-lt"/>
                    </a:rPr>
                    <a:t>were</a:t>
                  </a:r>
                  <a:r>
                    <a:rPr kumimoji="0" lang="en-US" sz="1400" b="0" i="0" u="none" strike="noStrike" kern="1200" cap="none" spc="0" normalizeH="0" baseline="0" noProof="0" dirty="0">
                      <a:ln>
                        <a:noFill/>
                      </a:ln>
                      <a:solidFill>
                        <a:srgbClr val="FF0000"/>
                      </a:solidFill>
                      <a:effectLst/>
                      <a:uLnTx/>
                      <a:uFillTx/>
                      <a:latin typeface="+mn-lt"/>
                      <a:ea typeface="+mn-ea"/>
                    </a:rPr>
                    <a:t> traders (11.2%) and drivers (9.8%)</a:t>
                  </a:r>
                  <a:r>
                    <a:rPr lang="en-US" sz="1400" dirty="0">
                      <a:solidFill>
                        <a:srgbClr val="FF0000"/>
                      </a:solidFill>
                      <a:latin typeface="+mn-lt"/>
                    </a:rPr>
                    <a:t>.</a:t>
                  </a:r>
                  <a:endParaRPr kumimoji="0" lang="en-US" sz="1400" b="0" i="0" u="none" strike="noStrike" kern="1200" cap="none" spc="0" normalizeH="0" baseline="0" noProof="0" dirty="0">
                    <a:ln>
                      <a:noFill/>
                    </a:ln>
                    <a:solidFill>
                      <a:srgbClr val="FF0000"/>
                    </a:solidFill>
                    <a:effectLst/>
                    <a:uLnTx/>
                    <a:uFillTx/>
                    <a:latin typeface="+mn-lt"/>
                    <a:ea typeface="+mn-ea"/>
                  </a:endParaRPr>
                </a:p>
              </p:txBody>
            </p:sp>
            <p:grpSp>
              <p:nvGrpSpPr>
                <p:cNvPr id="115" name="Group 114"/>
                <p:cNvGrpSpPr/>
                <p:nvPr/>
              </p:nvGrpSpPr>
              <p:grpSpPr>
                <a:xfrm>
                  <a:off x="2155265" y="4014216"/>
                  <a:ext cx="3236071" cy="1112547"/>
                  <a:chOff x="2155265" y="4014216"/>
                  <a:chExt cx="3236071" cy="1112547"/>
                </a:xfrm>
              </p:grpSpPr>
              <p:sp>
                <p:nvSpPr>
                  <p:cNvPr id="116" name="Freeform 20">
                    <a:extLst>
                      <a:ext uri="{FF2B5EF4-FFF2-40B4-BE49-F238E27FC236}">
                        <a16:creationId xmlns:a16="http://schemas.microsoft.com/office/drawing/2014/main" id="{32FF3C5B-D2E1-471A-9414-32E2AB3AB6D3}"/>
                      </a:ext>
                    </a:extLst>
                  </p:cNvPr>
                  <p:cNvSpPr>
                    <a:spLocks/>
                  </p:cNvSpPr>
                  <p:nvPr/>
                </p:nvSpPr>
                <p:spPr bwMode="auto">
                  <a:xfrm>
                    <a:off x="2155266" y="4014216"/>
                    <a:ext cx="3236070" cy="1112547"/>
                  </a:xfrm>
                  <a:custGeom>
                    <a:avLst/>
                    <a:gdLst>
                      <a:gd name="T0" fmla="*/ 2039 w 2039"/>
                      <a:gd name="T1" fmla="*/ 701 h 701"/>
                      <a:gd name="T2" fmla="*/ 0 w 2039"/>
                      <a:gd name="T3" fmla="*/ 701 h 701"/>
                      <a:gd name="T4" fmla="*/ 292 w 2039"/>
                      <a:gd name="T5" fmla="*/ 0 h 701"/>
                      <a:gd name="T6" fmla="*/ 1744 w 2039"/>
                      <a:gd name="T7" fmla="*/ 0 h 701"/>
                      <a:gd name="T8" fmla="*/ 2039 w 2039"/>
                      <a:gd name="T9" fmla="*/ 701 h 701"/>
                      <a:gd name="T10" fmla="*/ 2039 w 2039"/>
                      <a:gd name="T11" fmla="*/ 701 h 701"/>
                      <a:gd name="T12" fmla="*/ 2039 w 2039"/>
                      <a:gd name="T13" fmla="*/ 701 h 701"/>
                    </a:gdLst>
                    <a:ahLst/>
                    <a:cxnLst>
                      <a:cxn ang="0">
                        <a:pos x="T0" y="T1"/>
                      </a:cxn>
                      <a:cxn ang="0">
                        <a:pos x="T2" y="T3"/>
                      </a:cxn>
                      <a:cxn ang="0">
                        <a:pos x="T4" y="T5"/>
                      </a:cxn>
                      <a:cxn ang="0">
                        <a:pos x="T6" y="T7"/>
                      </a:cxn>
                      <a:cxn ang="0">
                        <a:pos x="T8" y="T9"/>
                      </a:cxn>
                      <a:cxn ang="0">
                        <a:pos x="T10" y="T11"/>
                      </a:cxn>
                      <a:cxn ang="0">
                        <a:pos x="T12" y="T13"/>
                      </a:cxn>
                    </a:cxnLst>
                    <a:rect l="0" t="0" r="r" b="b"/>
                    <a:pathLst>
                      <a:path w="2039" h="701">
                        <a:moveTo>
                          <a:pt x="2039" y="701"/>
                        </a:moveTo>
                        <a:lnTo>
                          <a:pt x="0" y="701"/>
                        </a:lnTo>
                        <a:lnTo>
                          <a:pt x="292" y="0"/>
                        </a:lnTo>
                        <a:lnTo>
                          <a:pt x="1744" y="0"/>
                        </a:lnTo>
                        <a:lnTo>
                          <a:pt x="2039" y="701"/>
                        </a:lnTo>
                        <a:lnTo>
                          <a:pt x="2039" y="701"/>
                        </a:lnTo>
                        <a:lnTo>
                          <a:pt x="2039" y="701"/>
                        </a:lnTo>
                        <a:close/>
                      </a:path>
                    </a:pathLst>
                  </a:custGeom>
                  <a:solidFill>
                    <a:schemeClr val="bg1">
                      <a:lumMod val="9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vert="horz" wrap="square" lIns="91416" tIns="45708" rIns="91416" bIns="45708"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3600" b="0" i="0" u="none" strike="noStrike" kern="0" cap="none" spc="0" normalizeH="0" baseline="0" noProof="0" dirty="0">
                      <a:ln>
                        <a:noFill/>
                      </a:ln>
                      <a:solidFill>
                        <a:srgbClr val="FF0000"/>
                      </a:solidFill>
                      <a:effectLst/>
                      <a:uLnTx/>
                      <a:uFillTx/>
                    </a:endParaRPr>
                  </a:p>
                </p:txBody>
              </p:sp>
              <p:sp>
                <p:nvSpPr>
                  <p:cNvPr id="117" name="Freeform 23">
                    <a:extLst>
                      <a:ext uri="{FF2B5EF4-FFF2-40B4-BE49-F238E27FC236}">
                        <a16:creationId xmlns:a16="http://schemas.microsoft.com/office/drawing/2014/main" id="{9D0969A9-D70C-47A6-97A2-9CA7AAFCBC22}"/>
                      </a:ext>
                    </a:extLst>
                  </p:cNvPr>
                  <p:cNvSpPr>
                    <a:spLocks/>
                  </p:cNvSpPr>
                  <p:nvPr/>
                </p:nvSpPr>
                <p:spPr bwMode="auto">
                  <a:xfrm>
                    <a:off x="2155265" y="4014216"/>
                    <a:ext cx="1614068" cy="1112547"/>
                  </a:xfrm>
                  <a:custGeom>
                    <a:avLst/>
                    <a:gdLst>
                      <a:gd name="T0" fmla="*/ 1017 w 1017"/>
                      <a:gd name="T1" fmla="*/ 0 h 701"/>
                      <a:gd name="T2" fmla="*/ 292 w 1017"/>
                      <a:gd name="T3" fmla="*/ 0 h 701"/>
                      <a:gd name="T4" fmla="*/ 0 w 1017"/>
                      <a:gd name="T5" fmla="*/ 701 h 701"/>
                      <a:gd name="T6" fmla="*/ 1017 w 1017"/>
                      <a:gd name="T7" fmla="*/ 701 h 701"/>
                      <a:gd name="T8" fmla="*/ 1017 w 1017"/>
                      <a:gd name="T9" fmla="*/ 0 h 701"/>
                    </a:gdLst>
                    <a:ahLst/>
                    <a:cxnLst>
                      <a:cxn ang="0">
                        <a:pos x="T0" y="T1"/>
                      </a:cxn>
                      <a:cxn ang="0">
                        <a:pos x="T2" y="T3"/>
                      </a:cxn>
                      <a:cxn ang="0">
                        <a:pos x="T4" y="T5"/>
                      </a:cxn>
                      <a:cxn ang="0">
                        <a:pos x="T6" y="T7"/>
                      </a:cxn>
                      <a:cxn ang="0">
                        <a:pos x="T8" y="T9"/>
                      </a:cxn>
                    </a:cxnLst>
                    <a:rect l="0" t="0" r="r" b="b"/>
                    <a:pathLst>
                      <a:path w="1017" h="701">
                        <a:moveTo>
                          <a:pt x="1017" y="0"/>
                        </a:moveTo>
                        <a:lnTo>
                          <a:pt x="292" y="0"/>
                        </a:lnTo>
                        <a:lnTo>
                          <a:pt x="0" y="701"/>
                        </a:lnTo>
                        <a:lnTo>
                          <a:pt x="1017" y="701"/>
                        </a:lnTo>
                        <a:lnTo>
                          <a:pt x="1017" y="0"/>
                        </a:lnTo>
                        <a:close/>
                      </a:path>
                    </a:pathLst>
                  </a:custGeom>
                  <a:solidFill>
                    <a:schemeClr val="bg1">
                      <a:lumMod val="85000"/>
                    </a:schemeClr>
                  </a:solidFill>
                  <a:ln>
                    <a:noFill/>
                  </a:ln>
                  <a:effectLst>
                    <a:outerShdw blurRad="44450" dist="27940" dir="5400000" algn="ctr">
                      <a:srgbClr val="000000">
                        <a:alpha val="32000"/>
                      </a:srgbClr>
                    </a:outerShdw>
                  </a:effectLst>
                </p:spPr>
                <p:txBody>
                  <a:bodyPr vert="horz" wrap="square" lIns="91416" tIns="45708" rIns="91416" bIns="45708"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3600" b="0" i="0" u="none" strike="noStrike" kern="0" cap="none" spc="0" normalizeH="0" baseline="0" noProof="0" dirty="0">
                      <a:ln>
                        <a:noFill/>
                      </a:ln>
                      <a:solidFill>
                        <a:srgbClr val="FF0000"/>
                      </a:solidFill>
                      <a:effectLst/>
                      <a:uLnTx/>
                      <a:uFillTx/>
                    </a:endParaRPr>
                  </a:p>
                </p:txBody>
              </p:sp>
            </p:grpSp>
          </p:grpSp>
          <p:grpSp>
            <p:nvGrpSpPr>
              <p:cNvPr id="107" name="Group 106"/>
              <p:cNvGrpSpPr/>
              <p:nvPr/>
            </p:nvGrpSpPr>
            <p:grpSpPr>
              <a:xfrm>
                <a:off x="2736139" y="2926097"/>
                <a:ext cx="8037173" cy="1115099"/>
                <a:chOff x="2736139" y="2926097"/>
                <a:chExt cx="8037173" cy="1115099"/>
              </a:xfrm>
            </p:grpSpPr>
            <p:sp>
              <p:nvSpPr>
                <p:cNvPr id="109" name="Freeform 19">
                  <a:extLst>
                    <a:ext uri="{FF2B5EF4-FFF2-40B4-BE49-F238E27FC236}">
                      <a16:creationId xmlns:a16="http://schemas.microsoft.com/office/drawing/2014/main" id="{ED8915EB-4F51-484A-9767-020D12730186}"/>
                    </a:ext>
                  </a:extLst>
                </p:cNvPr>
                <p:cNvSpPr>
                  <a:spLocks/>
                </p:cNvSpPr>
                <p:nvPr/>
              </p:nvSpPr>
              <p:spPr bwMode="auto">
                <a:xfrm>
                  <a:off x="2736140" y="2928649"/>
                  <a:ext cx="2098129" cy="1112547"/>
                </a:xfrm>
                <a:custGeom>
                  <a:avLst/>
                  <a:gdLst>
                    <a:gd name="T0" fmla="*/ 1322 w 1322"/>
                    <a:gd name="T1" fmla="*/ 701 h 701"/>
                    <a:gd name="T2" fmla="*/ 0 w 1322"/>
                    <a:gd name="T3" fmla="*/ 701 h 701"/>
                    <a:gd name="T4" fmla="*/ 290 w 1322"/>
                    <a:gd name="T5" fmla="*/ 0 h 701"/>
                    <a:gd name="T6" fmla="*/ 1030 w 1322"/>
                    <a:gd name="T7" fmla="*/ 0 h 701"/>
                    <a:gd name="T8" fmla="*/ 1322 w 1322"/>
                    <a:gd name="T9" fmla="*/ 701 h 701"/>
                    <a:gd name="T10" fmla="*/ 1322 w 1322"/>
                    <a:gd name="T11" fmla="*/ 701 h 701"/>
                    <a:gd name="T12" fmla="*/ 1322 w 1322"/>
                    <a:gd name="T13" fmla="*/ 701 h 701"/>
                  </a:gdLst>
                  <a:ahLst/>
                  <a:cxnLst>
                    <a:cxn ang="0">
                      <a:pos x="T0" y="T1"/>
                    </a:cxn>
                    <a:cxn ang="0">
                      <a:pos x="T2" y="T3"/>
                    </a:cxn>
                    <a:cxn ang="0">
                      <a:pos x="T4" y="T5"/>
                    </a:cxn>
                    <a:cxn ang="0">
                      <a:pos x="T6" y="T7"/>
                    </a:cxn>
                    <a:cxn ang="0">
                      <a:pos x="T8" y="T9"/>
                    </a:cxn>
                    <a:cxn ang="0">
                      <a:pos x="T10" y="T11"/>
                    </a:cxn>
                    <a:cxn ang="0">
                      <a:pos x="T12" y="T13"/>
                    </a:cxn>
                  </a:cxnLst>
                  <a:rect l="0" t="0" r="r" b="b"/>
                  <a:pathLst>
                    <a:path w="1322" h="701">
                      <a:moveTo>
                        <a:pt x="1322" y="701"/>
                      </a:moveTo>
                      <a:lnTo>
                        <a:pt x="0" y="701"/>
                      </a:lnTo>
                      <a:lnTo>
                        <a:pt x="290" y="0"/>
                      </a:lnTo>
                      <a:lnTo>
                        <a:pt x="1030" y="0"/>
                      </a:lnTo>
                      <a:lnTo>
                        <a:pt x="1322" y="701"/>
                      </a:lnTo>
                      <a:lnTo>
                        <a:pt x="1322" y="701"/>
                      </a:lnTo>
                      <a:lnTo>
                        <a:pt x="1322" y="701"/>
                      </a:lnTo>
                      <a:close/>
                    </a:path>
                  </a:pathLst>
                </a:custGeom>
                <a:solidFill>
                  <a:schemeClr val="accent2">
                    <a:lumMod val="20000"/>
                    <a:lumOff val="8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vert="horz" wrap="square" lIns="91416" tIns="45708" rIns="91416" bIns="45708"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3600" b="0" i="0" u="none" strike="noStrike" kern="0" cap="none" spc="0" normalizeH="0" baseline="0" noProof="0" dirty="0">
                    <a:ln>
                      <a:noFill/>
                    </a:ln>
                    <a:solidFill>
                      <a:srgbClr val="FF0000"/>
                    </a:solidFill>
                    <a:effectLst/>
                    <a:uLnTx/>
                    <a:uFillTx/>
                  </a:endParaRPr>
                </a:p>
              </p:txBody>
            </p:sp>
            <p:sp>
              <p:nvSpPr>
                <p:cNvPr id="110" name="Freeform 24">
                  <a:extLst>
                    <a:ext uri="{FF2B5EF4-FFF2-40B4-BE49-F238E27FC236}">
                      <a16:creationId xmlns:a16="http://schemas.microsoft.com/office/drawing/2014/main" id="{2411DA60-04E0-4247-9811-2F56690BFFCB}"/>
                    </a:ext>
                  </a:extLst>
                </p:cNvPr>
                <p:cNvSpPr>
                  <a:spLocks/>
                </p:cNvSpPr>
                <p:nvPr/>
              </p:nvSpPr>
              <p:spPr bwMode="auto">
                <a:xfrm>
                  <a:off x="2736139" y="2928649"/>
                  <a:ext cx="1033194" cy="1112547"/>
                </a:xfrm>
                <a:custGeom>
                  <a:avLst/>
                  <a:gdLst>
                    <a:gd name="T0" fmla="*/ 651 w 651"/>
                    <a:gd name="T1" fmla="*/ 0 h 701"/>
                    <a:gd name="T2" fmla="*/ 290 w 651"/>
                    <a:gd name="T3" fmla="*/ 0 h 701"/>
                    <a:gd name="T4" fmla="*/ 0 w 651"/>
                    <a:gd name="T5" fmla="*/ 701 h 701"/>
                    <a:gd name="T6" fmla="*/ 651 w 651"/>
                    <a:gd name="T7" fmla="*/ 701 h 701"/>
                    <a:gd name="T8" fmla="*/ 651 w 651"/>
                    <a:gd name="T9" fmla="*/ 0 h 701"/>
                  </a:gdLst>
                  <a:ahLst/>
                  <a:cxnLst>
                    <a:cxn ang="0">
                      <a:pos x="T0" y="T1"/>
                    </a:cxn>
                    <a:cxn ang="0">
                      <a:pos x="T2" y="T3"/>
                    </a:cxn>
                    <a:cxn ang="0">
                      <a:pos x="T4" y="T5"/>
                    </a:cxn>
                    <a:cxn ang="0">
                      <a:pos x="T6" y="T7"/>
                    </a:cxn>
                    <a:cxn ang="0">
                      <a:pos x="T8" y="T9"/>
                    </a:cxn>
                  </a:cxnLst>
                  <a:rect l="0" t="0" r="r" b="b"/>
                  <a:pathLst>
                    <a:path w="651" h="701">
                      <a:moveTo>
                        <a:pt x="651" y="0"/>
                      </a:moveTo>
                      <a:lnTo>
                        <a:pt x="290" y="0"/>
                      </a:lnTo>
                      <a:lnTo>
                        <a:pt x="0" y="701"/>
                      </a:lnTo>
                      <a:lnTo>
                        <a:pt x="651" y="701"/>
                      </a:lnTo>
                      <a:lnTo>
                        <a:pt x="651" y="0"/>
                      </a:lnTo>
                      <a:close/>
                    </a:path>
                  </a:pathLst>
                </a:custGeom>
                <a:solidFill>
                  <a:schemeClr val="accent2"/>
                </a:solidFill>
                <a:ln>
                  <a:noFill/>
                </a:ln>
                <a:effectLst>
                  <a:outerShdw blurRad="44450" dist="27940" dir="5400000" algn="ctr">
                    <a:srgbClr val="000000">
                      <a:alpha val="32000"/>
                    </a:srgbClr>
                  </a:outerShdw>
                </a:effectLst>
              </p:spPr>
              <p:txBody>
                <a:bodyPr vert="horz" wrap="square" lIns="91416" tIns="45708" rIns="91416" bIns="45708"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3600" b="0" i="0" u="none" strike="noStrike" kern="0" cap="none" spc="0" normalizeH="0" baseline="0" noProof="0" dirty="0">
                    <a:ln>
                      <a:noFill/>
                    </a:ln>
                    <a:solidFill>
                      <a:srgbClr val="FF0000"/>
                    </a:solidFill>
                    <a:effectLst/>
                    <a:uLnTx/>
                    <a:uFillTx/>
                  </a:endParaRPr>
                </a:p>
              </p:txBody>
            </p:sp>
            <p:sp>
              <p:nvSpPr>
                <p:cNvPr id="111" name="Subtitle 2">
                  <a:extLst>
                    <a:ext uri="{FF2B5EF4-FFF2-40B4-BE49-F238E27FC236}">
                      <a16:creationId xmlns:a16="http://schemas.microsoft.com/office/drawing/2014/main" id="{71E614B4-7934-45AD-9E52-7E1DF07224CA}"/>
                    </a:ext>
                  </a:extLst>
                </p:cNvPr>
                <p:cNvSpPr txBox="1">
                  <a:spLocks/>
                </p:cNvSpPr>
                <p:nvPr/>
              </p:nvSpPr>
              <p:spPr>
                <a:xfrm>
                  <a:off x="4762994" y="2926097"/>
                  <a:ext cx="6010318" cy="908454"/>
                </a:xfrm>
                <a:prstGeom prst="rect">
                  <a:avLst/>
                </a:prstGeom>
                <a:solidFill>
                  <a:schemeClr val="bg1">
                    <a:alpha val="63000"/>
                  </a:schemeClr>
                </a:solidFill>
              </p:spPr>
              <p:txBody>
                <a:bodyPr vert="horz" wrap="square" lIns="108745" tIns="54373" rIns="108745" bIns="54373" rtlCol="0">
                  <a:spAutoFit/>
                </a:bodyPr>
                <a:lstStyle>
                  <a:lvl1pPr marL="0" indent="0" algn="ctr" defTabSz="1087636" rtl="0" eaLnBrk="1" latinLnBrk="0" hangingPunct="1">
                    <a:lnSpc>
                      <a:spcPct val="120000"/>
                    </a:lnSpc>
                    <a:spcBef>
                      <a:spcPct val="20000"/>
                    </a:spcBef>
                    <a:buFont typeface="Arial"/>
                    <a:buNone/>
                    <a:defRPr sz="2400" kern="1200">
                      <a:solidFill>
                        <a:schemeClr val="tx2"/>
                      </a:solidFill>
                      <a:latin typeface="Open Sans Light"/>
                      <a:ea typeface="+mn-ea"/>
                      <a:cs typeface="Open Sans Light"/>
                    </a:defRPr>
                  </a:lvl1pPr>
                  <a:lvl2pPr marL="108763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2pPr>
                  <a:lvl3pPr marL="2175271"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3pPr>
                  <a:lvl4pPr marL="3262912"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4pPr>
                  <a:lvl5pPr marL="435054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5pPr>
                  <a:lvl6pPr marL="5438184"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6pPr>
                  <a:lvl7pPr marL="6525820"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7pPr>
                  <a:lvl8pPr marL="7613455"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8pPr>
                  <a:lvl9pPr marL="8701091"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9pPr>
                </a:lstStyle>
                <a:p>
                  <a:pPr marL="0" marR="0" lvl="0" indent="0" algn="just" defTabSz="1087636" rtl="0" eaLnBrk="1" fontAlgn="auto" latinLnBrk="0" hangingPunct="1">
                    <a:lnSpc>
                      <a:spcPct val="120000"/>
                    </a:lnSpc>
                    <a:spcBef>
                      <a:spcPct val="20000"/>
                    </a:spcBef>
                    <a:spcAft>
                      <a:spcPts val="0"/>
                    </a:spcAft>
                    <a:buClrTx/>
                    <a:buSzTx/>
                    <a:buFont typeface="Arial"/>
                    <a:buNone/>
                    <a:tabLst/>
                    <a:defRPr/>
                  </a:pPr>
                  <a:r>
                    <a:rPr kumimoji="0" lang="en-US" sz="1400" b="0" i="0" u="none" strike="noStrike" kern="1200" cap="none" spc="0" normalizeH="0" baseline="0" noProof="0" dirty="0">
                      <a:ln>
                        <a:noFill/>
                      </a:ln>
                      <a:solidFill>
                        <a:srgbClr val="FF0000"/>
                      </a:solidFill>
                      <a:effectLst/>
                      <a:uLnTx/>
                      <a:uFillTx/>
                      <a:latin typeface="+mn-lt"/>
                      <a:ea typeface="+mn-ea"/>
                    </a:rPr>
                    <a:t>From the study, there were responses from more women (63.7%) than men (36.3%), with 56.3% less than 40 years and 43.7% over 40 years, and most of them were married (66.5%).</a:t>
                  </a:r>
                </a:p>
              </p:txBody>
            </p:sp>
          </p:grpSp>
        </p:grpSp>
      </p:grpSp>
      <p:grpSp>
        <p:nvGrpSpPr>
          <p:cNvPr id="131" name="Group 130"/>
          <p:cNvGrpSpPr/>
          <p:nvPr/>
        </p:nvGrpSpPr>
        <p:grpSpPr>
          <a:xfrm flipH="1">
            <a:off x="269150" y="918323"/>
            <a:ext cx="6530581" cy="5680136"/>
            <a:chOff x="1577566" y="1676437"/>
            <a:chExt cx="9168185" cy="4561286"/>
          </a:xfrm>
        </p:grpSpPr>
        <p:sp>
          <p:nvSpPr>
            <p:cNvPr id="132" name="Freeform 16">
              <a:extLst>
                <a:ext uri="{FF2B5EF4-FFF2-40B4-BE49-F238E27FC236}">
                  <a16:creationId xmlns:a16="http://schemas.microsoft.com/office/drawing/2014/main" id="{E316BAD6-623D-4B05-97A8-9EEA2427D061}"/>
                </a:ext>
              </a:extLst>
            </p:cNvPr>
            <p:cNvSpPr>
              <a:spLocks/>
            </p:cNvSpPr>
            <p:nvPr/>
          </p:nvSpPr>
          <p:spPr bwMode="auto">
            <a:xfrm>
              <a:off x="2037821" y="4980750"/>
              <a:ext cx="3475720" cy="287262"/>
            </a:xfrm>
            <a:custGeom>
              <a:avLst/>
              <a:gdLst>
                <a:gd name="T0" fmla="*/ 114 w 2190"/>
                <a:gd name="T1" fmla="*/ 0 h 181"/>
                <a:gd name="T2" fmla="*/ 62 w 2190"/>
                <a:gd name="T3" fmla="*/ 121 h 181"/>
                <a:gd name="T4" fmla="*/ 2123 w 2190"/>
                <a:gd name="T5" fmla="*/ 121 h 181"/>
                <a:gd name="T6" fmla="*/ 2076 w 2190"/>
                <a:gd name="T7" fmla="*/ 0 h 181"/>
                <a:gd name="T8" fmla="*/ 2190 w 2190"/>
                <a:gd name="T9" fmla="*/ 92 h 181"/>
                <a:gd name="T10" fmla="*/ 2155 w 2190"/>
                <a:gd name="T11" fmla="*/ 181 h 181"/>
                <a:gd name="T12" fmla="*/ 25 w 2190"/>
                <a:gd name="T13" fmla="*/ 181 h 181"/>
                <a:gd name="T14" fmla="*/ 0 w 2190"/>
                <a:gd name="T15" fmla="*/ 92 h 181"/>
                <a:gd name="T16" fmla="*/ 114 w 2190"/>
                <a:gd name="T17" fmla="*/ 0 h 1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190" h="181">
                  <a:moveTo>
                    <a:pt x="114" y="0"/>
                  </a:moveTo>
                  <a:lnTo>
                    <a:pt x="62" y="121"/>
                  </a:lnTo>
                  <a:lnTo>
                    <a:pt x="2123" y="121"/>
                  </a:lnTo>
                  <a:lnTo>
                    <a:pt x="2076" y="0"/>
                  </a:lnTo>
                  <a:lnTo>
                    <a:pt x="2190" y="92"/>
                  </a:lnTo>
                  <a:lnTo>
                    <a:pt x="2155" y="181"/>
                  </a:lnTo>
                  <a:lnTo>
                    <a:pt x="25" y="181"/>
                  </a:lnTo>
                  <a:lnTo>
                    <a:pt x="0" y="92"/>
                  </a:lnTo>
                  <a:lnTo>
                    <a:pt x="114" y="0"/>
                  </a:lnTo>
                  <a:close/>
                </a:path>
              </a:pathLst>
            </a:custGeom>
            <a:solidFill>
              <a:schemeClr val="tx1">
                <a:lumMod val="85000"/>
                <a:lumOff val="15000"/>
              </a:schemeClr>
            </a:solidFill>
            <a:ln>
              <a:noFill/>
            </a:ln>
          </p:spPr>
          <p:txBody>
            <a:bodyPr vert="horz" wrap="square" lIns="91416" tIns="45708" rIns="91416" bIns="45708"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3600" b="0" i="0" u="none" strike="noStrike" kern="0" cap="none" spc="0" normalizeH="0" baseline="0" noProof="0" dirty="0">
                <a:ln>
                  <a:noFill/>
                </a:ln>
                <a:solidFill>
                  <a:srgbClr val="FF0000"/>
                </a:solidFill>
                <a:effectLst/>
                <a:uLnTx/>
                <a:uFillTx/>
              </a:endParaRPr>
            </a:p>
          </p:txBody>
        </p:sp>
        <p:sp>
          <p:nvSpPr>
            <p:cNvPr id="133" name="Freeform 17">
              <a:extLst>
                <a:ext uri="{FF2B5EF4-FFF2-40B4-BE49-F238E27FC236}">
                  <a16:creationId xmlns:a16="http://schemas.microsoft.com/office/drawing/2014/main" id="{F4748325-0DAE-4130-923F-6E73505F61DF}"/>
                </a:ext>
              </a:extLst>
            </p:cNvPr>
            <p:cNvSpPr>
              <a:spLocks/>
            </p:cNvSpPr>
            <p:nvPr/>
          </p:nvSpPr>
          <p:spPr bwMode="auto">
            <a:xfrm>
              <a:off x="2618695" y="3899944"/>
              <a:ext cx="2304450" cy="207908"/>
            </a:xfrm>
            <a:custGeom>
              <a:avLst/>
              <a:gdLst>
                <a:gd name="T0" fmla="*/ 111 w 1452"/>
                <a:gd name="T1" fmla="*/ 0 h 131"/>
                <a:gd name="T2" fmla="*/ 72 w 1452"/>
                <a:gd name="T3" fmla="*/ 92 h 131"/>
                <a:gd name="T4" fmla="*/ 1391 w 1452"/>
                <a:gd name="T5" fmla="*/ 92 h 131"/>
                <a:gd name="T6" fmla="*/ 1356 w 1452"/>
                <a:gd name="T7" fmla="*/ 3 h 131"/>
                <a:gd name="T8" fmla="*/ 1452 w 1452"/>
                <a:gd name="T9" fmla="*/ 72 h 131"/>
                <a:gd name="T10" fmla="*/ 1410 w 1452"/>
                <a:gd name="T11" fmla="*/ 131 h 131"/>
                <a:gd name="T12" fmla="*/ 5 w 1452"/>
                <a:gd name="T13" fmla="*/ 131 h 131"/>
                <a:gd name="T14" fmla="*/ 0 w 1452"/>
                <a:gd name="T15" fmla="*/ 72 h 131"/>
                <a:gd name="T16" fmla="*/ 111 w 1452"/>
                <a:gd name="T17" fmla="*/ 0 h 1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452" h="131">
                  <a:moveTo>
                    <a:pt x="111" y="0"/>
                  </a:moveTo>
                  <a:lnTo>
                    <a:pt x="72" y="92"/>
                  </a:lnTo>
                  <a:lnTo>
                    <a:pt x="1391" y="92"/>
                  </a:lnTo>
                  <a:lnTo>
                    <a:pt x="1356" y="3"/>
                  </a:lnTo>
                  <a:lnTo>
                    <a:pt x="1452" y="72"/>
                  </a:lnTo>
                  <a:lnTo>
                    <a:pt x="1410" y="131"/>
                  </a:lnTo>
                  <a:lnTo>
                    <a:pt x="5" y="131"/>
                  </a:lnTo>
                  <a:lnTo>
                    <a:pt x="0" y="72"/>
                  </a:lnTo>
                  <a:lnTo>
                    <a:pt x="111" y="0"/>
                  </a:lnTo>
                  <a:close/>
                </a:path>
              </a:pathLst>
            </a:custGeom>
            <a:solidFill>
              <a:schemeClr val="tx1">
                <a:lumMod val="85000"/>
                <a:lumOff val="15000"/>
              </a:schemeClr>
            </a:solidFill>
            <a:ln>
              <a:noFill/>
            </a:ln>
          </p:spPr>
          <p:txBody>
            <a:bodyPr vert="horz" wrap="square" lIns="91416" tIns="45708" rIns="91416" bIns="45708"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3600" b="0" i="0" u="none" strike="noStrike" kern="0" cap="none" spc="0" normalizeH="0" baseline="0" noProof="0" dirty="0">
                <a:ln>
                  <a:noFill/>
                </a:ln>
                <a:solidFill>
                  <a:srgbClr val="FF0000"/>
                </a:solidFill>
                <a:effectLst/>
                <a:uLnTx/>
                <a:uFillTx/>
              </a:endParaRPr>
            </a:p>
          </p:txBody>
        </p:sp>
        <p:sp>
          <p:nvSpPr>
            <p:cNvPr id="134" name="Freeform 15">
              <a:extLst>
                <a:ext uri="{FF2B5EF4-FFF2-40B4-BE49-F238E27FC236}">
                  <a16:creationId xmlns:a16="http://schemas.microsoft.com/office/drawing/2014/main" id="{4D96D49B-063A-411C-B1BA-B0AFC31EA6D4}"/>
                </a:ext>
              </a:extLst>
            </p:cNvPr>
            <p:cNvSpPr>
              <a:spLocks/>
            </p:cNvSpPr>
            <p:nvPr/>
          </p:nvSpPr>
          <p:spPr bwMode="auto">
            <a:xfrm>
              <a:off x="3199570" y="2776287"/>
              <a:ext cx="1166509" cy="239650"/>
            </a:xfrm>
            <a:custGeom>
              <a:avLst/>
              <a:gdLst>
                <a:gd name="T0" fmla="*/ 0 w 735"/>
                <a:gd name="T1" fmla="*/ 94 h 151"/>
                <a:gd name="T2" fmla="*/ 112 w 735"/>
                <a:gd name="T3" fmla="*/ 0 h 151"/>
                <a:gd name="T4" fmla="*/ 72 w 735"/>
                <a:gd name="T5" fmla="*/ 119 h 151"/>
                <a:gd name="T6" fmla="*/ 653 w 735"/>
                <a:gd name="T7" fmla="*/ 119 h 151"/>
                <a:gd name="T8" fmla="*/ 611 w 735"/>
                <a:gd name="T9" fmla="*/ 0 h 151"/>
                <a:gd name="T10" fmla="*/ 735 w 735"/>
                <a:gd name="T11" fmla="*/ 94 h 151"/>
                <a:gd name="T12" fmla="*/ 700 w 735"/>
                <a:gd name="T13" fmla="*/ 151 h 151"/>
                <a:gd name="T14" fmla="*/ 42 w 735"/>
                <a:gd name="T15" fmla="*/ 151 h 151"/>
                <a:gd name="T16" fmla="*/ 0 w 735"/>
                <a:gd name="T17" fmla="*/ 94 h 151"/>
                <a:gd name="T18" fmla="*/ 0 w 735"/>
                <a:gd name="T19" fmla="*/ 94 h 151"/>
                <a:gd name="T20" fmla="*/ 0 w 735"/>
                <a:gd name="T21" fmla="*/ 94 h 1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735" h="151">
                  <a:moveTo>
                    <a:pt x="0" y="94"/>
                  </a:moveTo>
                  <a:lnTo>
                    <a:pt x="112" y="0"/>
                  </a:lnTo>
                  <a:lnTo>
                    <a:pt x="72" y="119"/>
                  </a:lnTo>
                  <a:lnTo>
                    <a:pt x="653" y="119"/>
                  </a:lnTo>
                  <a:lnTo>
                    <a:pt x="611" y="0"/>
                  </a:lnTo>
                  <a:lnTo>
                    <a:pt x="735" y="94"/>
                  </a:lnTo>
                  <a:lnTo>
                    <a:pt x="700" y="151"/>
                  </a:lnTo>
                  <a:lnTo>
                    <a:pt x="42" y="151"/>
                  </a:lnTo>
                  <a:lnTo>
                    <a:pt x="0" y="94"/>
                  </a:lnTo>
                  <a:lnTo>
                    <a:pt x="0" y="94"/>
                  </a:lnTo>
                  <a:lnTo>
                    <a:pt x="0" y="94"/>
                  </a:lnTo>
                  <a:close/>
                </a:path>
              </a:pathLst>
            </a:custGeom>
            <a:solidFill>
              <a:schemeClr val="tx1">
                <a:lumMod val="65000"/>
                <a:lumOff val="35000"/>
              </a:schemeClr>
            </a:solidFill>
            <a:ln>
              <a:noFill/>
            </a:ln>
          </p:spPr>
          <p:txBody>
            <a:bodyPr vert="horz" wrap="square" lIns="91416" tIns="45708" rIns="91416" bIns="45708"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3600" b="0" i="0" u="none" strike="noStrike" kern="0" cap="none" spc="0" normalizeH="0" baseline="0" noProof="0" dirty="0">
                <a:ln>
                  <a:noFill/>
                </a:ln>
                <a:solidFill>
                  <a:srgbClr val="FF0000"/>
                </a:solidFill>
                <a:effectLst/>
                <a:uLnTx/>
                <a:uFillTx/>
              </a:endParaRPr>
            </a:p>
          </p:txBody>
        </p:sp>
        <p:grpSp>
          <p:nvGrpSpPr>
            <p:cNvPr id="135" name="Group 134"/>
            <p:cNvGrpSpPr/>
            <p:nvPr/>
          </p:nvGrpSpPr>
          <p:grpSpPr>
            <a:xfrm>
              <a:off x="1577566" y="1676437"/>
              <a:ext cx="9168185" cy="4561286"/>
              <a:chOff x="1577566" y="1676437"/>
              <a:chExt cx="9168185" cy="4561286"/>
            </a:xfrm>
          </p:grpSpPr>
          <p:grpSp>
            <p:nvGrpSpPr>
              <p:cNvPr id="136" name="Group 135"/>
              <p:cNvGrpSpPr/>
              <p:nvPr/>
            </p:nvGrpSpPr>
            <p:grpSpPr>
              <a:xfrm>
                <a:off x="3171759" y="1676437"/>
                <a:ext cx="7573992" cy="1252211"/>
                <a:chOff x="3171759" y="1676437"/>
                <a:chExt cx="7573992" cy="1252211"/>
              </a:xfrm>
            </p:grpSpPr>
            <p:sp>
              <p:nvSpPr>
                <p:cNvPr id="158" name="Freeform 18">
                  <a:extLst>
                    <a:ext uri="{FF2B5EF4-FFF2-40B4-BE49-F238E27FC236}">
                      <a16:creationId xmlns:a16="http://schemas.microsoft.com/office/drawing/2014/main" id="{C1DD1560-9D3A-483C-95B4-5675F6841C41}"/>
                    </a:ext>
                  </a:extLst>
                </p:cNvPr>
                <p:cNvSpPr>
                  <a:spLocks/>
                </p:cNvSpPr>
                <p:nvPr/>
              </p:nvSpPr>
              <p:spPr bwMode="auto">
                <a:xfrm>
                  <a:off x="3321775" y="1676437"/>
                  <a:ext cx="903053" cy="1252211"/>
                </a:xfrm>
                <a:custGeom>
                  <a:avLst/>
                  <a:gdLst>
                    <a:gd name="T0" fmla="*/ 569 w 569"/>
                    <a:gd name="T1" fmla="*/ 789 h 789"/>
                    <a:gd name="T2" fmla="*/ 0 w 569"/>
                    <a:gd name="T3" fmla="*/ 789 h 789"/>
                    <a:gd name="T4" fmla="*/ 282 w 569"/>
                    <a:gd name="T5" fmla="*/ 0 h 789"/>
                    <a:gd name="T6" fmla="*/ 569 w 569"/>
                    <a:gd name="T7" fmla="*/ 789 h 789"/>
                    <a:gd name="T8" fmla="*/ 569 w 569"/>
                    <a:gd name="T9" fmla="*/ 789 h 789"/>
                    <a:gd name="T10" fmla="*/ 569 w 569"/>
                    <a:gd name="T11" fmla="*/ 789 h 789"/>
                  </a:gdLst>
                  <a:ahLst/>
                  <a:cxnLst>
                    <a:cxn ang="0">
                      <a:pos x="T0" y="T1"/>
                    </a:cxn>
                    <a:cxn ang="0">
                      <a:pos x="T2" y="T3"/>
                    </a:cxn>
                    <a:cxn ang="0">
                      <a:pos x="T4" y="T5"/>
                    </a:cxn>
                    <a:cxn ang="0">
                      <a:pos x="T6" y="T7"/>
                    </a:cxn>
                    <a:cxn ang="0">
                      <a:pos x="T8" y="T9"/>
                    </a:cxn>
                    <a:cxn ang="0">
                      <a:pos x="T10" y="T11"/>
                    </a:cxn>
                  </a:cxnLst>
                  <a:rect l="0" t="0" r="r" b="b"/>
                  <a:pathLst>
                    <a:path w="569" h="789">
                      <a:moveTo>
                        <a:pt x="569" y="789"/>
                      </a:moveTo>
                      <a:lnTo>
                        <a:pt x="0" y="789"/>
                      </a:lnTo>
                      <a:lnTo>
                        <a:pt x="282" y="0"/>
                      </a:lnTo>
                      <a:lnTo>
                        <a:pt x="569" y="789"/>
                      </a:lnTo>
                      <a:lnTo>
                        <a:pt x="569" y="789"/>
                      </a:lnTo>
                      <a:lnTo>
                        <a:pt x="569" y="789"/>
                      </a:lnTo>
                      <a:close/>
                    </a:path>
                  </a:pathLst>
                </a:custGeom>
                <a:solidFill>
                  <a:schemeClr val="bg1">
                    <a:lumMod val="8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vert="horz" wrap="square" lIns="91416" tIns="45708" rIns="91416" bIns="45708"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3600" b="0" i="0" u="none" strike="noStrike" kern="0" cap="none" spc="0" normalizeH="0" baseline="0" noProof="0" dirty="0">
                    <a:ln>
                      <a:noFill/>
                    </a:ln>
                    <a:solidFill>
                      <a:srgbClr val="FF0000"/>
                    </a:solidFill>
                    <a:effectLst/>
                    <a:uLnTx/>
                    <a:uFillTx/>
                  </a:endParaRPr>
                </a:p>
              </p:txBody>
            </p:sp>
            <p:sp>
              <p:nvSpPr>
                <p:cNvPr id="159" name="Freeform 25">
                  <a:extLst>
                    <a:ext uri="{FF2B5EF4-FFF2-40B4-BE49-F238E27FC236}">
                      <a16:creationId xmlns:a16="http://schemas.microsoft.com/office/drawing/2014/main" id="{ABE26262-0C3F-45EB-ADBD-10054FE52CB6}"/>
                    </a:ext>
                  </a:extLst>
                </p:cNvPr>
                <p:cNvSpPr>
                  <a:spLocks/>
                </p:cNvSpPr>
                <p:nvPr/>
              </p:nvSpPr>
              <p:spPr bwMode="auto">
                <a:xfrm>
                  <a:off x="3321776" y="1676437"/>
                  <a:ext cx="447559" cy="1252211"/>
                </a:xfrm>
                <a:custGeom>
                  <a:avLst/>
                  <a:gdLst>
                    <a:gd name="T0" fmla="*/ 282 w 282"/>
                    <a:gd name="T1" fmla="*/ 789 h 789"/>
                    <a:gd name="T2" fmla="*/ 282 w 282"/>
                    <a:gd name="T3" fmla="*/ 0 h 789"/>
                    <a:gd name="T4" fmla="*/ 0 w 282"/>
                    <a:gd name="T5" fmla="*/ 789 h 789"/>
                    <a:gd name="T6" fmla="*/ 282 w 282"/>
                    <a:gd name="T7" fmla="*/ 789 h 789"/>
                  </a:gdLst>
                  <a:ahLst/>
                  <a:cxnLst>
                    <a:cxn ang="0">
                      <a:pos x="T0" y="T1"/>
                    </a:cxn>
                    <a:cxn ang="0">
                      <a:pos x="T2" y="T3"/>
                    </a:cxn>
                    <a:cxn ang="0">
                      <a:pos x="T4" y="T5"/>
                    </a:cxn>
                    <a:cxn ang="0">
                      <a:pos x="T6" y="T7"/>
                    </a:cxn>
                  </a:cxnLst>
                  <a:rect l="0" t="0" r="r" b="b"/>
                  <a:pathLst>
                    <a:path w="282" h="789">
                      <a:moveTo>
                        <a:pt x="282" y="789"/>
                      </a:moveTo>
                      <a:lnTo>
                        <a:pt x="282" y="0"/>
                      </a:lnTo>
                      <a:lnTo>
                        <a:pt x="0" y="789"/>
                      </a:lnTo>
                      <a:lnTo>
                        <a:pt x="282" y="789"/>
                      </a:lnTo>
                      <a:close/>
                    </a:path>
                  </a:pathLst>
                </a:custGeom>
                <a:solidFill>
                  <a:schemeClr val="bg1">
                    <a:lumMod val="95000"/>
                  </a:schemeClr>
                </a:solidFill>
                <a:ln>
                  <a:noFill/>
                </a:ln>
              </p:spPr>
              <p:txBody>
                <a:bodyPr vert="horz" wrap="square" lIns="91416" tIns="45708" rIns="91416" bIns="45708"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3600" b="0" i="0" u="none" strike="noStrike" kern="0" cap="none" spc="0" normalizeH="0" baseline="0" noProof="0" dirty="0">
                    <a:ln>
                      <a:noFill/>
                    </a:ln>
                    <a:solidFill>
                      <a:srgbClr val="FF0000"/>
                    </a:solidFill>
                    <a:effectLst/>
                    <a:uLnTx/>
                    <a:uFillTx/>
                  </a:endParaRPr>
                </a:p>
              </p:txBody>
            </p:sp>
            <p:sp>
              <p:nvSpPr>
                <p:cNvPr id="160" name="Subtitle 2">
                  <a:extLst>
                    <a:ext uri="{FF2B5EF4-FFF2-40B4-BE49-F238E27FC236}">
                      <a16:creationId xmlns:a16="http://schemas.microsoft.com/office/drawing/2014/main" id="{BFCB0B3A-14DB-4F98-A2CB-8C2EE7DF9113}"/>
                    </a:ext>
                  </a:extLst>
                </p:cNvPr>
                <p:cNvSpPr txBox="1">
                  <a:spLocks/>
                </p:cNvSpPr>
                <p:nvPr/>
              </p:nvSpPr>
              <p:spPr>
                <a:xfrm>
                  <a:off x="4287079" y="1687958"/>
                  <a:ext cx="6458672" cy="1146968"/>
                </a:xfrm>
                <a:prstGeom prst="rect">
                  <a:avLst/>
                </a:prstGeom>
                <a:solidFill>
                  <a:schemeClr val="bg1">
                    <a:alpha val="63000"/>
                  </a:schemeClr>
                </a:solidFill>
              </p:spPr>
              <p:txBody>
                <a:bodyPr vert="horz" wrap="square" lIns="108745" tIns="54373" rIns="108745" bIns="54373" rtlCol="0">
                  <a:spAutoFit/>
                </a:bodyPr>
                <a:lstStyle>
                  <a:lvl1pPr marL="0" indent="0" algn="ctr" defTabSz="1087636" rtl="0" eaLnBrk="1" latinLnBrk="0" hangingPunct="1">
                    <a:lnSpc>
                      <a:spcPct val="120000"/>
                    </a:lnSpc>
                    <a:spcBef>
                      <a:spcPct val="20000"/>
                    </a:spcBef>
                    <a:buFont typeface="Arial"/>
                    <a:buNone/>
                    <a:defRPr sz="2400" kern="1200">
                      <a:solidFill>
                        <a:schemeClr val="tx2"/>
                      </a:solidFill>
                      <a:latin typeface="Open Sans Light"/>
                      <a:ea typeface="+mn-ea"/>
                      <a:cs typeface="Open Sans Light"/>
                    </a:defRPr>
                  </a:lvl1pPr>
                  <a:lvl2pPr marL="108763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2pPr>
                  <a:lvl3pPr marL="2175271"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3pPr>
                  <a:lvl4pPr marL="3262912"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4pPr>
                  <a:lvl5pPr marL="435054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5pPr>
                  <a:lvl6pPr marL="5438184"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6pPr>
                  <a:lvl7pPr marL="6525820"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7pPr>
                  <a:lvl8pPr marL="7613455"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8pPr>
                  <a:lvl9pPr marL="8701091"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9pPr>
                </a:lstStyle>
                <a:p>
                  <a:pPr marL="0" marR="0" lvl="0" indent="0" algn="just" defTabSz="1087636" rtl="0" eaLnBrk="1" fontAlgn="auto" latinLnBrk="0" hangingPunct="1">
                    <a:lnSpc>
                      <a:spcPct val="120000"/>
                    </a:lnSpc>
                    <a:spcBef>
                      <a:spcPct val="20000"/>
                    </a:spcBef>
                    <a:spcAft>
                      <a:spcPts val="0"/>
                    </a:spcAft>
                    <a:buClrTx/>
                    <a:buSzTx/>
                    <a:buFont typeface="Arial"/>
                    <a:buNone/>
                    <a:tabLst/>
                    <a:defRPr/>
                  </a:pPr>
                  <a:r>
                    <a:rPr kumimoji="0" lang="en-US" sz="1400" b="1" i="0" u="none" strike="noStrike" kern="1200" cap="none" spc="0" normalizeH="0" baseline="0" noProof="0" dirty="0">
                      <a:ln>
                        <a:noFill/>
                      </a:ln>
                      <a:solidFill>
                        <a:srgbClr val="FF0000"/>
                      </a:solidFill>
                      <a:effectLst/>
                      <a:uLnTx/>
                      <a:uFillTx/>
                      <a:latin typeface="+mn-lt"/>
                      <a:ea typeface="+mn-ea"/>
                    </a:rPr>
                    <a:t>MEPB </a:t>
                  </a:r>
                  <a:r>
                    <a:rPr kumimoji="0" lang="en-US" sz="1400" b="0" i="0" u="none" strike="noStrike" kern="1200" cap="none" spc="0" normalizeH="0" baseline="0" noProof="0" dirty="0">
                      <a:ln>
                        <a:noFill/>
                      </a:ln>
                      <a:solidFill>
                        <a:srgbClr val="FF0000"/>
                      </a:solidFill>
                      <a:effectLst/>
                      <a:uLnTx/>
                      <a:uFillTx/>
                      <a:latin typeface="+mn-lt"/>
                      <a:ea typeface="+mn-ea"/>
                    </a:rPr>
                    <a:t>through </a:t>
                  </a:r>
                  <a:r>
                    <a:rPr kumimoji="0" lang="en-US" sz="1400" b="1" i="0" u="none" strike="noStrike" kern="1200" cap="none" spc="0" normalizeH="0" baseline="0" noProof="0" dirty="0">
                      <a:ln>
                        <a:noFill/>
                      </a:ln>
                      <a:solidFill>
                        <a:srgbClr val="FF0000"/>
                      </a:solidFill>
                      <a:effectLst/>
                      <a:uLnTx/>
                      <a:uFillTx/>
                      <a:latin typeface="+mn-lt"/>
                      <a:ea typeface="+mn-ea"/>
                    </a:rPr>
                    <a:t>MED</a:t>
                  </a:r>
                  <a:r>
                    <a:rPr kumimoji="0" lang="en-US" sz="1400" b="0" i="0" u="none" strike="noStrike" kern="1200" cap="none" spc="0" normalizeH="0" baseline="0" noProof="0" dirty="0">
                      <a:ln>
                        <a:noFill/>
                      </a:ln>
                      <a:solidFill>
                        <a:srgbClr val="FF0000"/>
                      </a:solidFill>
                      <a:effectLst/>
                      <a:uLnTx/>
                      <a:uFillTx/>
                      <a:latin typeface="+mn-lt"/>
                      <a:ea typeface="+mn-ea"/>
                    </a:rPr>
                    <a:t> is statutorily saddled with the responsibility of evaluating State Government, programmes and projects interventions. Hence, conduct evaluation study on Junction Improvement of Allen Avenue, Lekki 1st &amp; 2nd, Ikotun, Maryland, and Abraham Adesanya roundabouts.</a:t>
                  </a:r>
                </a:p>
              </p:txBody>
            </p:sp>
            <p:sp>
              <p:nvSpPr>
                <p:cNvPr id="161" name="Rectangle 160">
                  <a:extLst>
                    <a:ext uri="{FF2B5EF4-FFF2-40B4-BE49-F238E27FC236}">
                      <a16:creationId xmlns:a16="http://schemas.microsoft.com/office/drawing/2014/main" id="{03A2D7C8-9A34-401B-85E1-A9337E2E347F}"/>
                    </a:ext>
                  </a:extLst>
                </p:cNvPr>
                <p:cNvSpPr/>
                <p:nvPr/>
              </p:nvSpPr>
              <p:spPr>
                <a:xfrm>
                  <a:off x="3171759" y="2228270"/>
                  <a:ext cx="1166510" cy="401433"/>
                </a:xfrm>
                <a:prstGeom prst="rect">
                  <a:avLst/>
                </a:prstGeom>
                <a:blipFill dpi="0" rotWithShape="1">
                  <a:blip r:embed="rId3" cstate="print">
                    <a:biLevel thresh="75000"/>
                    <a:extLst>
                      <a:ext uri="{28A0092B-C50C-407E-A947-70E740481C1C}">
                        <a14:useLocalDpi xmlns:a14="http://schemas.microsoft.com/office/drawing/2010/main" val="0"/>
                      </a:ext>
                    </a:extLst>
                  </a:blip>
                  <a:srcRect/>
                  <a:stretch>
                    <a:fillRect/>
                  </a:stretch>
                </a:blipFill>
              </p:spPr>
              <p:txBody>
                <a:bodyPr wrap="square" anchor="ctr">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000" b="0" i="0" u="none" strike="noStrike" kern="0" cap="none" spc="0" normalizeH="0" baseline="0" noProof="0" dirty="0">
                    <a:ln>
                      <a:noFill/>
                    </a:ln>
                    <a:solidFill>
                      <a:srgbClr val="FF0000"/>
                    </a:solidFill>
                    <a:effectLst/>
                    <a:uLnTx/>
                    <a:uFillTx/>
                  </a:endParaRPr>
                </a:p>
              </p:txBody>
            </p:sp>
          </p:grpSp>
          <p:grpSp>
            <p:nvGrpSpPr>
              <p:cNvPr id="137" name="Group 136"/>
              <p:cNvGrpSpPr/>
              <p:nvPr/>
            </p:nvGrpSpPr>
            <p:grpSpPr>
              <a:xfrm>
                <a:off x="1577566" y="5112744"/>
                <a:ext cx="9131186" cy="1124979"/>
                <a:chOff x="1577566" y="5112744"/>
                <a:chExt cx="9131186" cy="1124979"/>
              </a:xfrm>
            </p:grpSpPr>
            <p:sp>
              <p:nvSpPr>
                <p:cNvPr id="152" name="Subtitle 2">
                  <a:extLst>
                    <a:ext uri="{FF2B5EF4-FFF2-40B4-BE49-F238E27FC236}">
                      <a16:creationId xmlns:a16="http://schemas.microsoft.com/office/drawing/2014/main" id="{16F6A4F6-FDEF-422E-8FDD-7FDDEF2208EA}"/>
                    </a:ext>
                  </a:extLst>
                </p:cNvPr>
                <p:cNvSpPr txBox="1">
                  <a:spLocks/>
                </p:cNvSpPr>
                <p:nvPr/>
              </p:nvSpPr>
              <p:spPr>
                <a:xfrm>
                  <a:off x="5766977" y="5112744"/>
                  <a:ext cx="4941775" cy="1112367"/>
                </a:xfrm>
                <a:prstGeom prst="rect">
                  <a:avLst/>
                </a:prstGeom>
                <a:solidFill>
                  <a:schemeClr val="bg1">
                    <a:alpha val="63000"/>
                  </a:schemeClr>
                </a:solidFill>
              </p:spPr>
              <p:txBody>
                <a:bodyPr vert="horz" wrap="square" lIns="108745" tIns="54373" rIns="108745" bIns="54373" rtlCol="0">
                  <a:spAutoFit/>
                </a:bodyPr>
                <a:lstStyle>
                  <a:lvl1pPr marL="0" indent="0" algn="ctr" defTabSz="1087636" rtl="0" eaLnBrk="1" latinLnBrk="0" hangingPunct="1">
                    <a:lnSpc>
                      <a:spcPct val="120000"/>
                    </a:lnSpc>
                    <a:spcBef>
                      <a:spcPct val="20000"/>
                    </a:spcBef>
                    <a:buFont typeface="Arial"/>
                    <a:buNone/>
                    <a:defRPr sz="2400" kern="1200">
                      <a:solidFill>
                        <a:schemeClr val="tx2"/>
                      </a:solidFill>
                      <a:latin typeface="Open Sans Light"/>
                      <a:ea typeface="+mn-ea"/>
                      <a:cs typeface="Open Sans Light"/>
                    </a:defRPr>
                  </a:lvl1pPr>
                  <a:lvl2pPr marL="108763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2pPr>
                  <a:lvl3pPr marL="2175271"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3pPr>
                  <a:lvl4pPr marL="3262912"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4pPr>
                  <a:lvl5pPr marL="435054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5pPr>
                  <a:lvl6pPr marL="5438184"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6pPr>
                  <a:lvl7pPr marL="6525820"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7pPr>
                  <a:lvl8pPr marL="7613455"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8pPr>
                  <a:lvl9pPr marL="8701091"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9pPr>
                </a:lstStyle>
                <a:p>
                  <a:pPr marL="0" marR="0" lvl="0" indent="0" algn="just" defTabSz="1087636" rtl="0" eaLnBrk="1" fontAlgn="auto" latinLnBrk="0" hangingPunct="1">
                    <a:lnSpc>
                      <a:spcPct val="120000"/>
                    </a:lnSpc>
                    <a:spcBef>
                      <a:spcPct val="20000"/>
                    </a:spcBef>
                    <a:spcAft>
                      <a:spcPts val="0"/>
                    </a:spcAft>
                    <a:buClrTx/>
                    <a:buSzTx/>
                    <a:buFont typeface="Arial"/>
                    <a:buNone/>
                    <a:tabLst/>
                    <a:defRPr/>
                  </a:pPr>
                  <a:r>
                    <a:rPr kumimoji="0" lang="en-US" sz="1400" b="0" i="0" u="none" strike="noStrike" kern="1200" cap="none" spc="0" normalizeH="0" baseline="0" noProof="0" dirty="0">
                      <a:ln>
                        <a:noFill/>
                      </a:ln>
                      <a:solidFill>
                        <a:srgbClr val="FF0000"/>
                      </a:solidFill>
                      <a:effectLst/>
                      <a:uLnTx/>
                      <a:uFillTx/>
                      <a:latin typeface="+mn-lt"/>
                      <a:ea typeface="+mn-ea"/>
                    </a:rPr>
                    <a:t>The </a:t>
                  </a:r>
                  <a:r>
                    <a:rPr kumimoji="0" lang="en-US" sz="1400" b="1" i="0" u="none" strike="noStrike" kern="1200" cap="none" spc="0" normalizeH="0" baseline="0" noProof="0" dirty="0">
                      <a:ln>
                        <a:noFill/>
                      </a:ln>
                      <a:solidFill>
                        <a:srgbClr val="FF0000"/>
                      </a:solidFill>
                      <a:effectLst/>
                      <a:uLnTx/>
                      <a:uFillTx/>
                      <a:latin typeface="+mn-lt"/>
                      <a:ea typeface="+mn-ea"/>
                    </a:rPr>
                    <a:t>study captured feedback from people </a:t>
                  </a:r>
                  <a:r>
                    <a:rPr kumimoji="0" lang="en-US" sz="1400" b="0" i="0" u="none" strike="noStrike" kern="1200" cap="none" spc="0" normalizeH="0" baseline="0" noProof="0" dirty="0">
                      <a:ln>
                        <a:noFill/>
                      </a:ln>
                      <a:solidFill>
                        <a:srgbClr val="FF0000"/>
                      </a:solidFill>
                      <a:effectLst/>
                      <a:uLnTx/>
                      <a:uFillTx/>
                      <a:latin typeface="+mn-lt"/>
                      <a:ea typeface="+mn-ea"/>
                    </a:rPr>
                    <a:t>in six </a:t>
                  </a:r>
                  <a:r>
                    <a:rPr lang="en-US" sz="1400" dirty="0">
                      <a:solidFill>
                        <a:srgbClr val="FF0000"/>
                      </a:solidFill>
                      <a:latin typeface="+mn-lt"/>
                    </a:rPr>
                    <a:t>remodeled</a:t>
                  </a:r>
                  <a:r>
                    <a:rPr kumimoji="0" lang="en-US" sz="1400" b="0" i="0" u="none" strike="noStrike" kern="1200" cap="none" spc="0" normalizeH="0" baseline="0" noProof="0" dirty="0">
                      <a:ln>
                        <a:noFill/>
                      </a:ln>
                      <a:solidFill>
                        <a:srgbClr val="FF0000"/>
                      </a:solidFill>
                      <a:effectLst/>
                      <a:uLnTx/>
                      <a:uFillTx/>
                      <a:latin typeface="+mn-lt"/>
                      <a:ea typeface="+mn-ea"/>
                    </a:rPr>
                    <a:t> traffic prone junctions.</a:t>
                  </a:r>
                  <a:r>
                    <a:rPr kumimoji="0" lang="en-US" sz="1400" b="0" i="0" u="none" strike="noStrike" kern="1200" cap="none" spc="0" normalizeH="0" noProof="0" dirty="0">
                      <a:ln>
                        <a:noFill/>
                      </a:ln>
                      <a:solidFill>
                        <a:srgbClr val="FF0000"/>
                      </a:solidFill>
                      <a:effectLst/>
                      <a:uLnTx/>
                      <a:uFillTx/>
                      <a:latin typeface="+mn-lt"/>
                      <a:ea typeface="+mn-ea"/>
                    </a:rPr>
                    <a:t> </a:t>
                  </a:r>
                  <a:r>
                    <a:rPr kumimoji="0" lang="en-US" sz="1400" b="1" i="0" u="none" strike="noStrike" kern="1200" cap="none" spc="0" normalizeH="0" baseline="0" noProof="0" dirty="0">
                      <a:ln>
                        <a:noFill/>
                      </a:ln>
                      <a:solidFill>
                        <a:srgbClr val="FF0000"/>
                      </a:solidFill>
                      <a:effectLst/>
                      <a:uLnTx/>
                      <a:uFillTx/>
                      <a:latin typeface="+mn-lt"/>
                      <a:ea typeface="+mn-ea"/>
                    </a:rPr>
                    <a:t>A sample size of 215 </a:t>
                  </a:r>
                  <a:r>
                    <a:rPr kumimoji="0" lang="en-US" sz="1400" b="0" i="0" u="none" strike="noStrike" kern="1200" cap="none" spc="0" normalizeH="0" baseline="0" noProof="0" dirty="0">
                      <a:ln>
                        <a:noFill/>
                      </a:ln>
                      <a:solidFill>
                        <a:srgbClr val="FF0000"/>
                      </a:solidFill>
                      <a:effectLst/>
                      <a:uLnTx/>
                      <a:uFillTx/>
                      <a:latin typeface="+mn-lt"/>
                      <a:ea typeface="+mn-ea"/>
                    </a:rPr>
                    <a:t>was selected to serve a good representative of the population under study.</a:t>
                  </a:r>
                </a:p>
              </p:txBody>
            </p:sp>
            <p:grpSp>
              <p:nvGrpSpPr>
                <p:cNvPr id="153" name="Group 152"/>
                <p:cNvGrpSpPr/>
                <p:nvPr/>
              </p:nvGrpSpPr>
              <p:grpSpPr>
                <a:xfrm>
                  <a:off x="1577566" y="5126762"/>
                  <a:ext cx="4402578" cy="1110961"/>
                  <a:chOff x="1577566" y="5126762"/>
                  <a:chExt cx="4402578" cy="1110961"/>
                </a:xfrm>
              </p:grpSpPr>
              <p:sp>
                <p:nvSpPr>
                  <p:cNvPr id="154" name="Freeform 21">
                    <a:extLst>
                      <a:ext uri="{FF2B5EF4-FFF2-40B4-BE49-F238E27FC236}">
                        <a16:creationId xmlns:a16="http://schemas.microsoft.com/office/drawing/2014/main" id="{BBB8188D-192A-45F4-8DD2-E1076F2A6B1B}"/>
                      </a:ext>
                    </a:extLst>
                  </p:cNvPr>
                  <p:cNvSpPr>
                    <a:spLocks/>
                  </p:cNvSpPr>
                  <p:nvPr/>
                </p:nvSpPr>
                <p:spPr bwMode="auto">
                  <a:xfrm>
                    <a:off x="1577566" y="5126762"/>
                    <a:ext cx="4402578" cy="1110961"/>
                  </a:xfrm>
                  <a:custGeom>
                    <a:avLst/>
                    <a:gdLst>
                      <a:gd name="T0" fmla="*/ 2774 w 2774"/>
                      <a:gd name="T1" fmla="*/ 700 h 700"/>
                      <a:gd name="T2" fmla="*/ 0 w 2774"/>
                      <a:gd name="T3" fmla="*/ 700 h 700"/>
                      <a:gd name="T4" fmla="*/ 290 w 2774"/>
                      <a:gd name="T5" fmla="*/ 0 h 700"/>
                      <a:gd name="T6" fmla="*/ 2480 w 2774"/>
                      <a:gd name="T7" fmla="*/ 0 h 700"/>
                      <a:gd name="T8" fmla="*/ 2774 w 2774"/>
                      <a:gd name="T9" fmla="*/ 700 h 700"/>
                      <a:gd name="T10" fmla="*/ 2774 w 2774"/>
                      <a:gd name="T11" fmla="*/ 700 h 700"/>
                      <a:gd name="T12" fmla="*/ 2774 w 2774"/>
                      <a:gd name="T13" fmla="*/ 700 h 700"/>
                    </a:gdLst>
                    <a:ahLst/>
                    <a:cxnLst>
                      <a:cxn ang="0">
                        <a:pos x="T0" y="T1"/>
                      </a:cxn>
                      <a:cxn ang="0">
                        <a:pos x="T2" y="T3"/>
                      </a:cxn>
                      <a:cxn ang="0">
                        <a:pos x="T4" y="T5"/>
                      </a:cxn>
                      <a:cxn ang="0">
                        <a:pos x="T6" y="T7"/>
                      </a:cxn>
                      <a:cxn ang="0">
                        <a:pos x="T8" y="T9"/>
                      </a:cxn>
                      <a:cxn ang="0">
                        <a:pos x="T10" y="T11"/>
                      </a:cxn>
                      <a:cxn ang="0">
                        <a:pos x="T12" y="T13"/>
                      </a:cxn>
                    </a:cxnLst>
                    <a:rect l="0" t="0" r="r" b="b"/>
                    <a:pathLst>
                      <a:path w="2774" h="700">
                        <a:moveTo>
                          <a:pt x="2774" y="700"/>
                        </a:moveTo>
                        <a:lnTo>
                          <a:pt x="0" y="700"/>
                        </a:lnTo>
                        <a:lnTo>
                          <a:pt x="290" y="0"/>
                        </a:lnTo>
                        <a:lnTo>
                          <a:pt x="2480" y="0"/>
                        </a:lnTo>
                        <a:lnTo>
                          <a:pt x="2774" y="700"/>
                        </a:lnTo>
                        <a:lnTo>
                          <a:pt x="2774" y="700"/>
                        </a:lnTo>
                        <a:lnTo>
                          <a:pt x="2774" y="700"/>
                        </a:lnTo>
                        <a:close/>
                      </a:path>
                    </a:pathLst>
                  </a:custGeom>
                  <a:solidFill>
                    <a:schemeClr val="accent2"/>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vert="horz" wrap="square" lIns="91416" tIns="45708" rIns="91416" bIns="45708"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3600" b="0" i="0" u="none" strike="noStrike" kern="0" cap="none" spc="0" normalizeH="0" baseline="0" noProof="0" dirty="0">
                      <a:ln>
                        <a:noFill/>
                      </a:ln>
                      <a:solidFill>
                        <a:srgbClr val="FF0000"/>
                      </a:solidFill>
                      <a:effectLst/>
                      <a:uLnTx/>
                      <a:uFillTx/>
                    </a:endParaRPr>
                  </a:p>
                </p:txBody>
              </p:sp>
              <p:sp>
                <p:nvSpPr>
                  <p:cNvPr id="155" name="Freeform 22">
                    <a:extLst>
                      <a:ext uri="{FF2B5EF4-FFF2-40B4-BE49-F238E27FC236}">
                        <a16:creationId xmlns:a16="http://schemas.microsoft.com/office/drawing/2014/main" id="{667C09C6-215A-4548-9EA4-A3DFA4AE38EB}"/>
                      </a:ext>
                    </a:extLst>
                  </p:cNvPr>
                  <p:cNvSpPr>
                    <a:spLocks/>
                  </p:cNvSpPr>
                  <p:nvPr/>
                </p:nvSpPr>
                <p:spPr bwMode="auto">
                  <a:xfrm>
                    <a:off x="1577567" y="5126762"/>
                    <a:ext cx="2191767" cy="1110961"/>
                  </a:xfrm>
                  <a:custGeom>
                    <a:avLst/>
                    <a:gdLst>
                      <a:gd name="T0" fmla="*/ 1381 w 1381"/>
                      <a:gd name="T1" fmla="*/ 0 h 700"/>
                      <a:gd name="T2" fmla="*/ 290 w 1381"/>
                      <a:gd name="T3" fmla="*/ 0 h 700"/>
                      <a:gd name="T4" fmla="*/ 0 w 1381"/>
                      <a:gd name="T5" fmla="*/ 700 h 700"/>
                      <a:gd name="T6" fmla="*/ 1381 w 1381"/>
                      <a:gd name="T7" fmla="*/ 700 h 700"/>
                      <a:gd name="T8" fmla="*/ 1381 w 1381"/>
                      <a:gd name="T9" fmla="*/ 0 h 700"/>
                    </a:gdLst>
                    <a:ahLst/>
                    <a:cxnLst>
                      <a:cxn ang="0">
                        <a:pos x="T0" y="T1"/>
                      </a:cxn>
                      <a:cxn ang="0">
                        <a:pos x="T2" y="T3"/>
                      </a:cxn>
                      <a:cxn ang="0">
                        <a:pos x="T4" y="T5"/>
                      </a:cxn>
                      <a:cxn ang="0">
                        <a:pos x="T6" y="T7"/>
                      </a:cxn>
                      <a:cxn ang="0">
                        <a:pos x="T8" y="T9"/>
                      </a:cxn>
                    </a:cxnLst>
                    <a:rect l="0" t="0" r="r" b="b"/>
                    <a:pathLst>
                      <a:path w="1381" h="700">
                        <a:moveTo>
                          <a:pt x="1381" y="0"/>
                        </a:moveTo>
                        <a:lnTo>
                          <a:pt x="290" y="0"/>
                        </a:lnTo>
                        <a:lnTo>
                          <a:pt x="0" y="700"/>
                        </a:lnTo>
                        <a:lnTo>
                          <a:pt x="1381" y="700"/>
                        </a:lnTo>
                        <a:lnTo>
                          <a:pt x="1381" y="0"/>
                        </a:lnTo>
                        <a:close/>
                      </a:path>
                    </a:pathLst>
                  </a:custGeom>
                  <a:solidFill>
                    <a:schemeClr val="accent2">
                      <a:lumMod val="20000"/>
                      <a:lumOff val="80000"/>
                    </a:schemeClr>
                  </a:solidFill>
                  <a:ln>
                    <a:noFill/>
                  </a:ln>
                </p:spPr>
                <p:txBody>
                  <a:bodyPr vert="horz" wrap="square" lIns="91416" tIns="45708" rIns="91416" bIns="45708"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3600" b="0" i="0" u="none" strike="noStrike" kern="0" cap="none" spc="0" normalizeH="0" baseline="0" noProof="0" dirty="0">
                      <a:ln>
                        <a:noFill/>
                      </a:ln>
                      <a:solidFill>
                        <a:srgbClr val="FF0000"/>
                      </a:solidFill>
                      <a:effectLst/>
                      <a:uLnTx/>
                      <a:uFillTx/>
                    </a:endParaRPr>
                  </a:p>
                </p:txBody>
              </p:sp>
            </p:grpSp>
          </p:grpSp>
          <p:grpSp>
            <p:nvGrpSpPr>
              <p:cNvPr id="138" name="Group 137"/>
              <p:cNvGrpSpPr/>
              <p:nvPr/>
            </p:nvGrpSpPr>
            <p:grpSpPr>
              <a:xfrm>
                <a:off x="2155265" y="3954843"/>
                <a:ext cx="8568914" cy="1171920"/>
                <a:chOff x="2155265" y="3954843"/>
                <a:chExt cx="8568914" cy="1171920"/>
              </a:xfrm>
            </p:grpSpPr>
            <p:sp>
              <p:nvSpPr>
                <p:cNvPr id="146" name="Subtitle 2">
                  <a:extLst>
                    <a:ext uri="{FF2B5EF4-FFF2-40B4-BE49-F238E27FC236}">
                      <a16:creationId xmlns:a16="http://schemas.microsoft.com/office/drawing/2014/main" id="{8B5CE001-CD6C-45C9-AFAF-94E6CECE5E61}"/>
                    </a:ext>
                  </a:extLst>
                </p:cNvPr>
                <p:cNvSpPr txBox="1">
                  <a:spLocks/>
                </p:cNvSpPr>
                <p:nvPr/>
              </p:nvSpPr>
              <p:spPr>
                <a:xfrm>
                  <a:off x="5079139" y="3954843"/>
                  <a:ext cx="5645040" cy="1112366"/>
                </a:xfrm>
                <a:prstGeom prst="rect">
                  <a:avLst/>
                </a:prstGeom>
                <a:solidFill>
                  <a:schemeClr val="bg1">
                    <a:alpha val="63000"/>
                  </a:schemeClr>
                </a:solidFill>
              </p:spPr>
              <p:txBody>
                <a:bodyPr vert="horz" wrap="square" lIns="108745" tIns="54373" rIns="108745" bIns="54373" rtlCol="0">
                  <a:spAutoFit/>
                </a:bodyPr>
                <a:lstStyle>
                  <a:lvl1pPr marL="0" indent="0" algn="ctr" defTabSz="1087636" rtl="0" eaLnBrk="1" latinLnBrk="0" hangingPunct="1">
                    <a:lnSpc>
                      <a:spcPct val="120000"/>
                    </a:lnSpc>
                    <a:spcBef>
                      <a:spcPct val="20000"/>
                    </a:spcBef>
                    <a:buFont typeface="Arial"/>
                    <a:buNone/>
                    <a:defRPr sz="2400" kern="1200">
                      <a:solidFill>
                        <a:schemeClr val="tx2"/>
                      </a:solidFill>
                      <a:latin typeface="Open Sans Light"/>
                      <a:ea typeface="+mn-ea"/>
                      <a:cs typeface="Open Sans Light"/>
                    </a:defRPr>
                  </a:lvl1pPr>
                  <a:lvl2pPr marL="108763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2pPr>
                  <a:lvl3pPr marL="2175271"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3pPr>
                  <a:lvl4pPr marL="3262912"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4pPr>
                  <a:lvl5pPr marL="435054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5pPr>
                  <a:lvl6pPr marL="5438184"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6pPr>
                  <a:lvl7pPr marL="6525820"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7pPr>
                  <a:lvl8pPr marL="7613455"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8pPr>
                  <a:lvl9pPr marL="8701091"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9pPr>
                </a:lstStyle>
                <a:p>
                  <a:pPr marL="0" marR="0" lvl="0" indent="0" algn="just" defTabSz="1087636" rtl="0" eaLnBrk="1" fontAlgn="auto" latinLnBrk="0" hangingPunct="1">
                    <a:lnSpc>
                      <a:spcPct val="120000"/>
                    </a:lnSpc>
                    <a:spcBef>
                      <a:spcPct val="20000"/>
                    </a:spcBef>
                    <a:spcAft>
                      <a:spcPts val="0"/>
                    </a:spcAft>
                    <a:buClrTx/>
                    <a:buSzTx/>
                    <a:buFont typeface="Arial"/>
                    <a:buNone/>
                    <a:tabLst/>
                    <a:defRPr/>
                  </a:pPr>
                  <a:r>
                    <a:rPr kumimoji="0" lang="en-US" sz="1400" b="0" i="0" u="none" strike="noStrike" kern="1200" cap="none" spc="0" normalizeH="0" baseline="0" noProof="0" dirty="0">
                      <a:ln>
                        <a:noFill/>
                      </a:ln>
                      <a:solidFill>
                        <a:srgbClr val="FF0000"/>
                      </a:solidFill>
                      <a:effectLst/>
                      <a:uLnTx/>
                      <a:uFillTx/>
                      <a:latin typeface="+mn-lt"/>
                      <a:ea typeface="+mn-ea"/>
                    </a:rPr>
                    <a:t>Thus, ensuring efficient and effective utilization of resources for socio-economic transformation of the State, as well as proffer recommendations to deliver more value to other traffic prone junctions to be improved.</a:t>
                  </a:r>
                </a:p>
              </p:txBody>
            </p:sp>
            <p:grpSp>
              <p:nvGrpSpPr>
                <p:cNvPr id="147" name="Group 146"/>
                <p:cNvGrpSpPr/>
                <p:nvPr/>
              </p:nvGrpSpPr>
              <p:grpSpPr>
                <a:xfrm>
                  <a:off x="2155265" y="4014216"/>
                  <a:ext cx="3236071" cy="1112547"/>
                  <a:chOff x="2155265" y="4014216"/>
                  <a:chExt cx="3236071" cy="1112547"/>
                </a:xfrm>
              </p:grpSpPr>
              <p:sp>
                <p:nvSpPr>
                  <p:cNvPr id="148" name="Freeform 20">
                    <a:extLst>
                      <a:ext uri="{FF2B5EF4-FFF2-40B4-BE49-F238E27FC236}">
                        <a16:creationId xmlns:a16="http://schemas.microsoft.com/office/drawing/2014/main" id="{32FF3C5B-D2E1-471A-9414-32E2AB3AB6D3}"/>
                      </a:ext>
                    </a:extLst>
                  </p:cNvPr>
                  <p:cNvSpPr>
                    <a:spLocks/>
                  </p:cNvSpPr>
                  <p:nvPr/>
                </p:nvSpPr>
                <p:spPr bwMode="auto">
                  <a:xfrm>
                    <a:off x="2155266" y="4014216"/>
                    <a:ext cx="3236070" cy="1112547"/>
                  </a:xfrm>
                  <a:custGeom>
                    <a:avLst/>
                    <a:gdLst>
                      <a:gd name="T0" fmla="*/ 2039 w 2039"/>
                      <a:gd name="T1" fmla="*/ 701 h 701"/>
                      <a:gd name="T2" fmla="*/ 0 w 2039"/>
                      <a:gd name="T3" fmla="*/ 701 h 701"/>
                      <a:gd name="T4" fmla="*/ 292 w 2039"/>
                      <a:gd name="T5" fmla="*/ 0 h 701"/>
                      <a:gd name="T6" fmla="*/ 1744 w 2039"/>
                      <a:gd name="T7" fmla="*/ 0 h 701"/>
                      <a:gd name="T8" fmla="*/ 2039 w 2039"/>
                      <a:gd name="T9" fmla="*/ 701 h 701"/>
                      <a:gd name="T10" fmla="*/ 2039 w 2039"/>
                      <a:gd name="T11" fmla="*/ 701 h 701"/>
                      <a:gd name="T12" fmla="*/ 2039 w 2039"/>
                      <a:gd name="T13" fmla="*/ 701 h 701"/>
                    </a:gdLst>
                    <a:ahLst/>
                    <a:cxnLst>
                      <a:cxn ang="0">
                        <a:pos x="T0" y="T1"/>
                      </a:cxn>
                      <a:cxn ang="0">
                        <a:pos x="T2" y="T3"/>
                      </a:cxn>
                      <a:cxn ang="0">
                        <a:pos x="T4" y="T5"/>
                      </a:cxn>
                      <a:cxn ang="0">
                        <a:pos x="T6" y="T7"/>
                      </a:cxn>
                      <a:cxn ang="0">
                        <a:pos x="T8" y="T9"/>
                      </a:cxn>
                      <a:cxn ang="0">
                        <a:pos x="T10" y="T11"/>
                      </a:cxn>
                      <a:cxn ang="0">
                        <a:pos x="T12" y="T13"/>
                      </a:cxn>
                    </a:cxnLst>
                    <a:rect l="0" t="0" r="r" b="b"/>
                    <a:pathLst>
                      <a:path w="2039" h="701">
                        <a:moveTo>
                          <a:pt x="2039" y="701"/>
                        </a:moveTo>
                        <a:lnTo>
                          <a:pt x="0" y="701"/>
                        </a:lnTo>
                        <a:lnTo>
                          <a:pt x="292" y="0"/>
                        </a:lnTo>
                        <a:lnTo>
                          <a:pt x="1744" y="0"/>
                        </a:lnTo>
                        <a:lnTo>
                          <a:pt x="2039" y="701"/>
                        </a:lnTo>
                        <a:lnTo>
                          <a:pt x="2039" y="701"/>
                        </a:lnTo>
                        <a:lnTo>
                          <a:pt x="2039" y="701"/>
                        </a:lnTo>
                        <a:close/>
                      </a:path>
                    </a:pathLst>
                  </a:custGeom>
                  <a:solidFill>
                    <a:schemeClr val="bg1">
                      <a:lumMod val="8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vert="horz" wrap="square" lIns="91416" tIns="45708" rIns="91416" bIns="45708"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3600" b="0" i="0" u="none" strike="noStrike" kern="0" cap="none" spc="0" normalizeH="0" baseline="0" noProof="0" dirty="0">
                      <a:ln>
                        <a:noFill/>
                      </a:ln>
                      <a:solidFill>
                        <a:srgbClr val="FF0000"/>
                      </a:solidFill>
                      <a:effectLst/>
                      <a:uLnTx/>
                      <a:uFillTx/>
                    </a:endParaRPr>
                  </a:p>
                </p:txBody>
              </p:sp>
              <p:sp>
                <p:nvSpPr>
                  <p:cNvPr id="149" name="Freeform 23">
                    <a:extLst>
                      <a:ext uri="{FF2B5EF4-FFF2-40B4-BE49-F238E27FC236}">
                        <a16:creationId xmlns:a16="http://schemas.microsoft.com/office/drawing/2014/main" id="{9D0969A9-D70C-47A6-97A2-9CA7AAFCBC22}"/>
                      </a:ext>
                    </a:extLst>
                  </p:cNvPr>
                  <p:cNvSpPr>
                    <a:spLocks/>
                  </p:cNvSpPr>
                  <p:nvPr/>
                </p:nvSpPr>
                <p:spPr bwMode="auto">
                  <a:xfrm>
                    <a:off x="2155265" y="4014216"/>
                    <a:ext cx="1614068" cy="1112547"/>
                  </a:xfrm>
                  <a:custGeom>
                    <a:avLst/>
                    <a:gdLst>
                      <a:gd name="T0" fmla="*/ 1017 w 1017"/>
                      <a:gd name="T1" fmla="*/ 0 h 701"/>
                      <a:gd name="T2" fmla="*/ 292 w 1017"/>
                      <a:gd name="T3" fmla="*/ 0 h 701"/>
                      <a:gd name="T4" fmla="*/ 0 w 1017"/>
                      <a:gd name="T5" fmla="*/ 701 h 701"/>
                      <a:gd name="T6" fmla="*/ 1017 w 1017"/>
                      <a:gd name="T7" fmla="*/ 701 h 701"/>
                      <a:gd name="T8" fmla="*/ 1017 w 1017"/>
                      <a:gd name="T9" fmla="*/ 0 h 701"/>
                    </a:gdLst>
                    <a:ahLst/>
                    <a:cxnLst>
                      <a:cxn ang="0">
                        <a:pos x="T0" y="T1"/>
                      </a:cxn>
                      <a:cxn ang="0">
                        <a:pos x="T2" y="T3"/>
                      </a:cxn>
                      <a:cxn ang="0">
                        <a:pos x="T4" y="T5"/>
                      </a:cxn>
                      <a:cxn ang="0">
                        <a:pos x="T6" y="T7"/>
                      </a:cxn>
                      <a:cxn ang="0">
                        <a:pos x="T8" y="T9"/>
                      </a:cxn>
                    </a:cxnLst>
                    <a:rect l="0" t="0" r="r" b="b"/>
                    <a:pathLst>
                      <a:path w="1017" h="701">
                        <a:moveTo>
                          <a:pt x="1017" y="0"/>
                        </a:moveTo>
                        <a:lnTo>
                          <a:pt x="292" y="0"/>
                        </a:lnTo>
                        <a:lnTo>
                          <a:pt x="0" y="701"/>
                        </a:lnTo>
                        <a:lnTo>
                          <a:pt x="1017" y="701"/>
                        </a:lnTo>
                        <a:lnTo>
                          <a:pt x="1017" y="0"/>
                        </a:lnTo>
                        <a:close/>
                      </a:path>
                    </a:pathLst>
                  </a:custGeom>
                  <a:solidFill>
                    <a:schemeClr val="bg1">
                      <a:lumMod val="95000"/>
                    </a:schemeClr>
                  </a:solidFill>
                  <a:ln>
                    <a:noFill/>
                  </a:ln>
                </p:spPr>
                <p:txBody>
                  <a:bodyPr vert="horz" wrap="square" lIns="91416" tIns="45708" rIns="91416" bIns="45708"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3600" b="0" i="0" u="none" strike="noStrike" kern="0" cap="none" spc="0" normalizeH="0" baseline="0" noProof="0" dirty="0">
                      <a:ln>
                        <a:noFill/>
                      </a:ln>
                      <a:solidFill>
                        <a:srgbClr val="FF0000"/>
                      </a:solidFill>
                      <a:effectLst/>
                      <a:uLnTx/>
                      <a:uFillTx/>
                    </a:endParaRPr>
                  </a:p>
                </p:txBody>
              </p:sp>
              <p:sp>
                <p:nvSpPr>
                  <p:cNvPr id="150" name="Rectangle 149">
                    <a:extLst>
                      <a:ext uri="{FF2B5EF4-FFF2-40B4-BE49-F238E27FC236}">
                        <a16:creationId xmlns:a16="http://schemas.microsoft.com/office/drawing/2014/main" id="{2FB93517-1AB3-40D9-8FBA-AF8A96D1AF5C}"/>
                      </a:ext>
                    </a:extLst>
                  </p:cNvPr>
                  <p:cNvSpPr/>
                  <p:nvPr/>
                </p:nvSpPr>
                <p:spPr>
                  <a:xfrm>
                    <a:off x="3286294" y="4421159"/>
                    <a:ext cx="976495" cy="331975"/>
                  </a:xfrm>
                  <a:prstGeom prst="rect">
                    <a:avLst/>
                  </a:prstGeom>
                  <a:blipFill dpi="0" rotWithShape="1">
                    <a:blip r:embed="rId4" cstate="print">
                      <a:biLevel thresh="75000"/>
                      <a:extLst>
                        <a:ext uri="{28A0092B-C50C-407E-A947-70E740481C1C}">
                          <a14:useLocalDpi xmlns:a14="http://schemas.microsoft.com/office/drawing/2010/main" val="0"/>
                        </a:ext>
                      </a:extLst>
                    </a:blip>
                    <a:srcRect/>
                    <a:stretch>
                      <a:fillRect/>
                    </a:stretch>
                  </a:blipFill>
                </p:spPr>
                <p:txBody>
                  <a:bodyPr wrap="square" anchor="ctr">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000" b="0" i="0" u="none" strike="noStrike" kern="0" cap="none" spc="0" normalizeH="0" baseline="0" noProof="0" dirty="0">
                      <a:ln>
                        <a:noFill/>
                      </a:ln>
                      <a:solidFill>
                        <a:srgbClr val="FF0000"/>
                      </a:solidFill>
                      <a:effectLst/>
                      <a:uLnTx/>
                      <a:uFillTx/>
                    </a:endParaRPr>
                  </a:p>
                </p:txBody>
              </p:sp>
            </p:grpSp>
          </p:grpSp>
          <p:grpSp>
            <p:nvGrpSpPr>
              <p:cNvPr id="139" name="Group 138"/>
              <p:cNvGrpSpPr/>
              <p:nvPr/>
            </p:nvGrpSpPr>
            <p:grpSpPr>
              <a:xfrm>
                <a:off x="2736139" y="2855644"/>
                <a:ext cx="7991913" cy="1185552"/>
                <a:chOff x="2736139" y="2855644"/>
                <a:chExt cx="7991913" cy="1185552"/>
              </a:xfrm>
            </p:grpSpPr>
            <p:sp>
              <p:nvSpPr>
                <p:cNvPr id="141" name="Freeform 19">
                  <a:extLst>
                    <a:ext uri="{FF2B5EF4-FFF2-40B4-BE49-F238E27FC236}">
                      <a16:creationId xmlns:a16="http://schemas.microsoft.com/office/drawing/2014/main" id="{ED8915EB-4F51-484A-9767-020D12730186}"/>
                    </a:ext>
                  </a:extLst>
                </p:cNvPr>
                <p:cNvSpPr>
                  <a:spLocks/>
                </p:cNvSpPr>
                <p:nvPr/>
              </p:nvSpPr>
              <p:spPr bwMode="auto">
                <a:xfrm>
                  <a:off x="2736139" y="2928648"/>
                  <a:ext cx="2098129" cy="1112547"/>
                </a:xfrm>
                <a:custGeom>
                  <a:avLst/>
                  <a:gdLst>
                    <a:gd name="T0" fmla="*/ 1322 w 1322"/>
                    <a:gd name="T1" fmla="*/ 701 h 701"/>
                    <a:gd name="T2" fmla="*/ 0 w 1322"/>
                    <a:gd name="T3" fmla="*/ 701 h 701"/>
                    <a:gd name="T4" fmla="*/ 290 w 1322"/>
                    <a:gd name="T5" fmla="*/ 0 h 701"/>
                    <a:gd name="T6" fmla="*/ 1030 w 1322"/>
                    <a:gd name="T7" fmla="*/ 0 h 701"/>
                    <a:gd name="T8" fmla="*/ 1322 w 1322"/>
                    <a:gd name="T9" fmla="*/ 701 h 701"/>
                    <a:gd name="T10" fmla="*/ 1322 w 1322"/>
                    <a:gd name="T11" fmla="*/ 701 h 701"/>
                    <a:gd name="T12" fmla="*/ 1322 w 1322"/>
                    <a:gd name="T13" fmla="*/ 701 h 701"/>
                  </a:gdLst>
                  <a:ahLst/>
                  <a:cxnLst>
                    <a:cxn ang="0">
                      <a:pos x="T0" y="T1"/>
                    </a:cxn>
                    <a:cxn ang="0">
                      <a:pos x="T2" y="T3"/>
                    </a:cxn>
                    <a:cxn ang="0">
                      <a:pos x="T4" y="T5"/>
                    </a:cxn>
                    <a:cxn ang="0">
                      <a:pos x="T6" y="T7"/>
                    </a:cxn>
                    <a:cxn ang="0">
                      <a:pos x="T8" y="T9"/>
                    </a:cxn>
                    <a:cxn ang="0">
                      <a:pos x="T10" y="T11"/>
                    </a:cxn>
                    <a:cxn ang="0">
                      <a:pos x="T12" y="T13"/>
                    </a:cxn>
                  </a:cxnLst>
                  <a:rect l="0" t="0" r="r" b="b"/>
                  <a:pathLst>
                    <a:path w="1322" h="701">
                      <a:moveTo>
                        <a:pt x="1322" y="701"/>
                      </a:moveTo>
                      <a:lnTo>
                        <a:pt x="0" y="701"/>
                      </a:lnTo>
                      <a:lnTo>
                        <a:pt x="290" y="0"/>
                      </a:lnTo>
                      <a:lnTo>
                        <a:pt x="1030" y="0"/>
                      </a:lnTo>
                      <a:lnTo>
                        <a:pt x="1322" y="701"/>
                      </a:lnTo>
                      <a:lnTo>
                        <a:pt x="1322" y="701"/>
                      </a:lnTo>
                      <a:lnTo>
                        <a:pt x="1322" y="701"/>
                      </a:lnTo>
                      <a:close/>
                    </a:path>
                  </a:pathLst>
                </a:custGeom>
                <a:solidFill>
                  <a:schemeClr val="accent2">
                    <a:lumMod val="20000"/>
                    <a:lumOff val="8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vert="horz" wrap="square" lIns="91416" tIns="45708" rIns="91416" bIns="45708"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3600" b="0" i="0" u="none" strike="noStrike" kern="0" cap="none" spc="0" normalizeH="0" baseline="0" noProof="0" dirty="0">
                    <a:ln>
                      <a:noFill/>
                    </a:ln>
                    <a:solidFill>
                      <a:srgbClr val="FF0000"/>
                    </a:solidFill>
                    <a:effectLst/>
                    <a:uLnTx/>
                    <a:uFillTx/>
                  </a:endParaRPr>
                </a:p>
              </p:txBody>
            </p:sp>
            <p:sp>
              <p:nvSpPr>
                <p:cNvPr id="142" name="Freeform 24">
                  <a:extLst>
                    <a:ext uri="{FF2B5EF4-FFF2-40B4-BE49-F238E27FC236}">
                      <a16:creationId xmlns:a16="http://schemas.microsoft.com/office/drawing/2014/main" id="{2411DA60-04E0-4247-9811-2F56690BFFCB}"/>
                    </a:ext>
                  </a:extLst>
                </p:cNvPr>
                <p:cNvSpPr>
                  <a:spLocks/>
                </p:cNvSpPr>
                <p:nvPr/>
              </p:nvSpPr>
              <p:spPr bwMode="auto">
                <a:xfrm>
                  <a:off x="2736139" y="2928649"/>
                  <a:ext cx="1033194" cy="1112547"/>
                </a:xfrm>
                <a:custGeom>
                  <a:avLst/>
                  <a:gdLst>
                    <a:gd name="T0" fmla="*/ 651 w 651"/>
                    <a:gd name="T1" fmla="*/ 0 h 701"/>
                    <a:gd name="T2" fmla="*/ 290 w 651"/>
                    <a:gd name="T3" fmla="*/ 0 h 701"/>
                    <a:gd name="T4" fmla="*/ 0 w 651"/>
                    <a:gd name="T5" fmla="*/ 701 h 701"/>
                    <a:gd name="T6" fmla="*/ 651 w 651"/>
                    <a:gd name="T7" fmla="*/ 701 h 701"/>
                    <a:gd name="T8" fmla="*/ 651 w 651"/>
                    <a:gd name="T9" fmla="*/ 0 h 701"/>
                  </a:gdLst>
                  <a:ahLst/>
                  <a:cxnLst>
                    <a:cxn ang="0">
                      <a:pos x="T0" y="T1"/>
                    </a:cxn>
                    <a:cxn ang="0">
                      <a:pos x="T2" y="T3"/>
                    </a:cxn>
                    <a:cxn ang="0">
                      <a:pos x="T4" y="T5"/>
                    </a:cxn>
                    <a:cxn ang="0">
                      <a:pos x="T6" y="T7"/>
                    </a:cxn>
                    <a:cxn ang="0">
                      <a:pos x="T8" y="T9"/>
                    </a:cxn>
                  </a:cxnLst>
                  <a:rect l="0" t="0" r="r" b="b"/>
                  <a:pathLst>
                    <a:path w="651" h="701">
                      <a:moveTo>
                        <a:pt x="651" y="0"/>
                      </a:moveTo>
                      <a:lnTo>
                        <a:pt x="290" y="0"/>
                      </a:lnTo>
                      <a:lnTo>
                        <a:pt x="0" y="701"/>
                      </a:lnTo>
                      <a:lnTo>
                        <a:pt x="651" y="701"/>
                      </a:lnTo>
                      <a:lnTo>
                        <a:pt x="651" y="0"/>
                      </a:lnTo>
                      <a:close/>
                    </a:path>
                  </a:pathLst>
                </a:custGeom>
                <a:solidFill>
                  <a:schemeClr val="accent2"/>
                </a:solidFill>
                <a:ln>
                  <a:noFill/>
                </a:ln>
              </p:spPr>
              <p:txBody>
                <a:bodyPr vert="horz" wrap="square" lIns="91416" tIns="45708" rIns="91416" bIns="45708"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3600" b="0" i="0" u="none" strike="noStrike" kern="0" cap="none" spc="0" normalizeH="0" baseline="0" noProof="0" dirty="0">
                    <a:ln>
                      <a:noFill/>
                    </a:ln>
                    <a:solidFill>
                      <a:srgbClr val="FF0000"/>
                    </a:solidFill>
                    <a:effectLst/>
                    <a:uLnTx/>
                    <a:uFillTx/>
                  </a:endParaRPr>
                </a:p>
              </p:txBody>
            </p:sp>
            <p:sp>
              <p:nvSpPr>
                <p:cNvPr id="143" name="Subtitle 2">
                  <a:extLst>
                    <a:ext uri="{FF2B5EF4-FFF2-40B4-BE49-F238E27FC236}">
                      <a16:creationId xmlns:a16="http://schemas.microsoft.com/office/drawing/2014/main" id="{71E614B4-7934-45AD-9E52-7E1DF07224CA}"/>
                    </a:ext>
                  </a:extLst>
                </p:cNvPr>
                <p:cNvSpPr txBox="1">
                  <a:spLocks/>
                </p:cNvSpPr>
                <p:nvPr/>
              </p:nvSpPr>
              <p:spPr>
                <a:xfrm>
                  <a:off x="4640023" y="2855644"/>
                  <a:ext cx="6088029" cy="1112367"/>
                </a:xfrm>
                <a:prstGeom prst="rect">
                  <a:avLst/>
                </a:prstGeom>
                <a:solidFill>
                  <a:schemeClr val="bg1">
                    <a:alpha val="63000"/>
                  </a:schemeClr>
                </a:solidFill>
              </p:spPr>
              <p:txBody>
                <a:bodyPr vert="horz" wrap="square" lIns="108745" tIns="54373" rIns="108745" bIns="54373" rtlCol="0">
                  <a:spAutoFit/>
                </a:bodyPr>
                <a:lstStyle>
                  <a:lvl1pPr marL="0" indent="0" algn="ctr" defTabSz="1087636" rtl="0" eaLnBrk="1" latinLnBrk="0" hangingPunct="1">
                    <a:lnSpc>
                      <a:spcPct val="120000"/>
                    </a:lnSpc>
                    <a:spcBef>
                      <a:spcPct val="20000"/>
                    </a:spcBef>
                    <a:buFont typeface="Arial"/>
                    <a:buNone/>
                    <a:defRPr sz="2400" kern="1200">
                      <a:solidFill>
                        <a:schemeClr val="tx2"/>
                      </a:solidFill>
                      <a:latin typeface="Open Sans Light"/>
                      <a:ea typeface="+mn-ea"/>
                      <a:cs typeface="Open Sans Light"/>
                    </a:defRPr>
                  </a:lvl1pPr>
                  <a:lvl2pPr marL="108763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2pPr>
                  <a:lvl3pPr marL="2175271"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3pPr>
                  <a:lvl4pPr marL="3262912"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4pPr>
                  <a:lvl5pPr marL="435054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5pPr>
                  <a:lvl6pPr marL="5438184"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6pPr>
                  <a:lvl7pPr marL="6525820"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7pPr>
                  <a:lvl8pPr marL="7613455"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8pPr>
                  <a:lvl9pPr marL="8701091"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9pPr>
                </a:lstStyle>
                <a:p>
                  <a:pPr marL="0" marR="0" lvl="0" indent="0" algn="just" defTabSz="1087636" rtl="0" eaLnBrk="1" fontAlgn="auto" latinLnBrk="0" hangingPunct="1">
                    <a:lnSpc>
                      <a:spcPct val="120000"/>
                    </a:lnSpc>
                    <a:spcBef>
                      <a:spcPct val="20000"/>
                    </a:spcBef>
                    <a:spcAft>
                      <a:spcPts val="0"/>
                    </a:spcAft>
                    <a:buClrTx/>
                    <a:buSzTx/>
                    <a:buFont typeface="Arial"/>
                    <a:buNone/>
                    <a:tabLst/>
                    <a:defRPr/>
                  </a:pPr>
                  <a:r>
                    <a:rPr kumimoji="0" lang="en-US" sz="1400" b="0" i="0" u="none" strike="noStrike" kern="1200" cap="none" spc="0" normalizeH="0" baseline="0" noProof="0" dirty="0">
                      <a:ln>
                        <a:noFill/>
                      </a:ln>
                      <a:solidFill>
                        <a:srgbClr val="FF0000"/>
                      </a:solidFill>
                      <a:effectLst/>
                      <a:uLnTx/>
                      <a:uFillTx/>
                      <a:latin typeface="+mn-lt"/>
                      <a:ea typeface="+mn-ea"/>
                    </a:rPr>
                    <a:t>The </a:t>
                  </a:r>
                  <a:r>
                    <a:rPr kumimoji="0" lang="en-US" sz="1400" b="1" i="0" u="none" strike="noStrike" kern="1200" cap="none" spc="0" normalizeH="0" baseline="0" noProof="0" dirty="0">
                      <a:ln>
                        <a:noFill/>
                      </a:ln>
                      <a:solidFill>
                        <a:srgbClr val="FF0000"/>
                      </a:solidFill>
                      <a:effectLst/>
                      <a:uLnTx/>
                      <a:uFillTx/>
                      <a:latin typeface="+mn-lt"/>
                      <a:ea typeface="+mn-ea"/>
                    </a:rPr>
                    <a:t>purpose of this evaluation </a:t>
                  </a:r>
                  <a:r>
                    <a:rPr kumimoji="0" lang="en-US" sz="1400" b="0" i="0" u="none" strike="noStrike" kern="1200" cap="none" spc="0" normalizeH="0" baseline="0" noProof="0" dirty="0">
                      <a:ln>
                        <a:noFill/>
                      </a:ln>
                      <a:solidFill>
                        <a:srgbClr val="FF0000"/>
                      </a:solidFill>
                      <a:effectLst/>
                      <a:uLnTx/>
                      <a:uFillTx/>
                      <a:latin typeface="+mn-lt"/>
                      <a:ea typeface="+mn-ea"/>
                    </a:rPr>
                    <a:t>exercise was to systematically assess the immediate effect of the newly improved junctions and serve as feedback to the Government on where we are, what to be done and how it can be more impactful.</a:t>
                  </a:r>
                </a:p>
              </p:txBody>
            </p:sp>
            <p:sp>
              <p:nvSpPr>
                <p:cNvPr id="144" name="Rectangle 143">
                  <a:extLst>
                    <a:ext uri="{FF2B5EF4-FFF2-40B4-BE49-F238E27FC236}">
                      <a16:creationId xmlns:a16="http://schemas.microsoft.com/office/drawing/2014/main" id="{801A3E14-FEC6-40E3-A8B2-D89E13EFACED}"/>
                    </a:ext>
                  </a:extLst>
                </p:cNvPr>
                <p:cNvSpPr/>
                <p:nvPr/>
              </p:nvSpPr>
              <p:spPr>
                <a:xfrm>
                  <a:off x="3325435" y="3227593"/>
                  <a:ext cx="981585" cy="393019"/>
                </a:xfrm>
                <a:prstGeom prst="rect">
                  <a:avLst/>
                </a:prstGeom>
                <a:blipFill dpi="0" rotWithShape="1">
                  <a:blip r:embed="rId5" cstate="print">
                    <a:biLevel thresh="75000"/>
                    <a:extLst>
                      <a:ext uri="{28A0092B-C50C-407E-A947-70E740481C1C}">
                        <a14:useLocalDpi xmlns:a14="http://schemas.microsoft.com/office/drawing/2010/main" val="0"/>
                      </a:ext>
                    </a:extLst>
                  </a:blip>
                  <a:srcRect/>
                  <a:stretch>
                    <a:fillRect/>
                  </a:stretch>
                </a:blipFill>
              </p:spPr>
              <p:txBody>
                <a:bodyPr wrap="square" anchor="ctr">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000" b="0" i="0" u="none" strike="noStrike" kern="0" cap="none" spc="0" normalizeH="0" baseline="0" noProof="0" dirty="0">
                    <a:ln>
                      <a:noFill/>
                    </a:ln>
                    <a:solidFill>
                      <a:srgbClr val="FF0000"/>
                    </a:solidFill>
                    <a:effectLst/>
                    <a:uLnTx/>
                    <a:uFillTx/>
                  </a:endParaRPr>
                </a:p>
              </p:txBody>
            </p:sp>
          </p:grpSp>
        </p:grpSp>
      </p:grpSp>
      <p:pic>
        <p:nvPicPr>
          <p:cNvPr id="67" name="Lagos-Logo.jpg">
            <a:extLst>
              <a:ext uri="{FF2B5EF4-FFF2-40B4-BE49-F238E27FC236}">
                <a16:creationId xmlns:a16="http://schemas.microsoft.com/office/drawing/2014/main" id="{E6598A36-DE5F-44C4-A999-9DFA3EB303EB}"/>
              </a:ext>
            </a:extLst>
          </p:cNvPr>
          <p:cNvPicPr>
            <a:picLocks noChangeAspect="1"/>
          </p:cNvPicPr>
          <p:nvPr/>
        </p:nvPicPr>
        <p:blipFill>
          <a:blip r:embed="rId6" cstate="email">
            <a:extLst>
              <a:ext uri="{28A0092B-C50C-407E-A947-70E740481C1C}">
                <a14:useLocalDpi xmlns:a14="http://schemas.microsoft.com/office/drawing/2010/main"/>
              </a:ext>
            </a:extLst>
          </a:blip>
          <a:srcRect/>
          <a:stretch/>
        </p:blipFill>
        <p:spPr>
          <a:xfrm>
            <a:off x="350192" y="116599"/>
            <a:ext cx="737779" cy="675806"/>
          </a:xfrm>
          <a:prstGeom prst="rect">
            <a:avLst/>
          </a:prstGeom>
          <a:ln w="12700">
            <a:miter lim="400000"/>
          </a:ln>
        </p:spPr>
      </p:pic>
      <p:grpSp>
        <p:nvGrpSpPr>
          <p:cNvPr id="68" name="Group 67">
            <a:extLst>
              <a:ext uri="{FF2B5EF4-FFF2-40B4-BE49-F238E27FC236}">
                <a16:creationId xmlns:a16="http://schemas.microsoft.com/office/drawing/2014/main" id="{263DF20D-B980-4884-B49F-61D6974943F9}"/>
              </a:ext>
            </a:extLst>
          </p:cNvPr>
          <p:cNvGrpSpPr/>
          <p:nvPr/>
        </p:nvGrpSpPr>
        <p:grpSpPr>
          <a:xfrm>
            <a:off x="10722904" y="64815"/>
            <a:ext cx="1342965" cy="807511"/>
            <a:chOff x="984445" y="4375508"/>
            <a:chExt cx="2866980" cy="3157435"/>
          </a:xfrm>
        </p:grpSpPr>
        <p:sp>
          <p:nvSpPr>
            <p:cNvPr id="69" name="TextBox 68">
              <a:extLst>
                <a:ext uri="{FF2B5EF4-FFF2-40B4-BE49-F238E27FC236}">
                  <a16:creationId xmlns:a16="http://schemas.microsoft.com/office/drawing/2014/main" id="{235ED74E-2BE1-468A-8282-B3395A257FC3}"/>
                </a:ext>
              </a:extLst>
            </p:cNvPr>
            <p:cNvSpPr txBox="1"/>
            <p:nvPr/>
          </p:nvSpPr>
          <p:spPr>
            <a:xfrm>
              <a:off x="1019321" y="5640657"/>
              <a:ext cx="2832104" cy="1892286"/>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050" i="0" u="none" strike="noStrike" kern="1200" normalizeH="0" baseline="0" noProof="0" dirty="0">
                  <a:ln w="0"/>
                  <a:effectLst>
                    <a:outerShdw blurRad="38100" dist="19050" dir="2700000" algn="tl" rotWithShape="0">
                      <a:schemeClr val="dk1">
                        <a:alpha val="40000"/>
                      </a:schemeClr>
                    </a:outerShdw>
                  </a:effectLst>
                  <a:uLnTx/>
                  <a:uFillTx/>
                  <a:latin typeface="Agency FB" panose="020B0503020202020204" pitchFamily="34" charset="0"/>
                  <a:ea typeface="+mn-ea"/>
                  <a:cs typeface="+mn-cs"/>
                </a:rPr>
                <a:t>LAGOS STATE</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600" i="0" u="none" strike="noStrike" kern="1200" normalizeH="0" baseline="0" noProof="0" dirty="0">
                  <a:ln w="0"/>
                  <a:effectLst>
                    <a:outerShdw blurRad="38100" dist="19050" dir="2700000" algn="tl" rotWithShape="0">
                      <a:schemeClr val="dk1">
                        <a:alpha val="40000"/>
                      </a:schemeClr>
                    </a:outerShdw>
                  </a:effectLst>
                  <a:uLnTx/>
                  <a:uFillTx/>
                  <a:latin typeface="Agency FB" panose="020B0503020202020204" pitchFamily="34" charset="0"/>
                  <a:ea typeface="+mn-ea"/>
                  <a:cs typeface="+mn-cs"/>
                </a:rPr>
                <a:t>MINISTRY OF ECONOMIC PLANNING AND BUDGET</a:t>
              </a:r>
              <a:endParaRPr kumimoji="0" lang="aa-ET" sz="600" i="0" u="none" strike="noStrike" kern="1200" normalizeH="0" baseline="0" noProof="0" dirty="0">
                <a:ln w="0"/>
                <a:effectLst>
                  <a:outerShdw blurRad="38100" dist="19050" dir="2700000" algn="tl" rotWithShape="0">
                    <a:schemeClr val="dk1">
                      <a:alpha val="40000"/>
                    </a:schemeClr>
                  </a:outerShdw>
                </a:effectLst>
                <a:uLnTx/>
                <a:uFillTx/>
                <a:latin typeface="Agency FB" panose="020B0503020202020204" pitchFamily="34" charset="0"/>
                <a:ea typeface="+mn-ea"/>
                <a:cs typeface="+mn-cs"/>
              </a:endParaRPr>
            </a:p>
          </p:txBody>
        </p:sp>
        <p:pic>
          <p:nvPicPr>
            <p:cNvPr id="70" name="Picture 69">
              <a:extLst>
                <a:ext uri="{FF2B5EF4-FFF2-40B4-BE49-F238E27FC236}">
                  <a16:creationId xmlns:a16="http://schemas.microsoft.com/office/drawing/2014/main" id="{6381759F-1FD9-421F-BF0B-217FEA0277E3}"/>
                </a:ext>
              </a:extLst>
            </p:cNvPr>
            <p:cNvPicPr>
              <a:picLocks noChangeAspect="1"/>
            </p:cNvPicPr>
            <p:nvPr/>
          </p:nvPicPr>
          <p:blipFill rotWithShape="1">
            <a:blip r:embed="rId7" cstate="email">
              <a:extLst>
                <a:ext uri="{28A0092B-C50C-407E-A947-70E740481C1C}">
                  <a14:useLocalDpi xmlns:a14="http://schemas.microsoft.com/office/drawing/2010/main"/>
                </a:ext>
              </a:extLst>
            </a:blip>
            <a:srcRect/>
            <a:stretch/>
          </p:blipFill>
          <p:spPr>
            <a:xfrm>
              <a:off x="984445" y="4375508"/>
              <a:ext cx="1481629" cy="1277503"/>
            </a:xfrm>
            <a:prstGeom prst="rect">
              <a:avLst/>
            </a:prstGeom>
          </p:spPr>
        </p:pic>
        <p:sp>
          <p:nvSpPr>
            <p:cNvPr id="71" name="TextBox 70">
              <a:extLst>
                <a:ext uri="{FF2B5EF4-FFF2-40B4-BE49-F238E27FC236}">
                  <a16:creationId xmlns:a16="http://schemas.microsoft.com/office/drawing/2014/main" id="{C7A6DB49-5507-4A9C-83FD-F8256105F902}"/>
                </a:ext>
              </a:extLst>
            </p:cNvPr>
            <p:cNvSpPr txBox="1"/>
            <p:nvPr/>
          </p:nvSpPr>
          <p:spPr>
            <a:xfrm>
              <a:off x="1277666" y="4672131"/>
              <a:ext cx="942202" cy="1022917"/>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100" i="0" u="none" strike="noStrike" kern="1200" normalizeH="0" baseline="0" noProof="0" dirty="0">
                  <a:ln w="0"/>
                  <a:effectLst>
                    <a:outerShdw blurRad="38100" dist="19050" dir="2700000" algn="tl" rotWithShape="0">
                      <a:schemeClr val="dk1">
                        <a:alpha val="40000"/>
                      </a:schemeClr>
                    </a:outerShdw>
                  </a:effectLst>
                  <a:uLnTx/>
                  <a:uFillTx/>
                  <a:latin typeface="Agency FB" panose="020B0503020202020204" pitchFamily="34" charset="0"/>
                  <a:ea typeface="+mn-ea"/>
                  <a:cs typeface="+mn-cs"/>
                </a:rPr>
                <a:t>MEPB</a:t>
              </a:r>
              <a:endParaRPr kumimoji="0" lang="aa-ET" sz="1100" i="0" u="none" strike="noStrike" kern="1200" normalizeH="0" baseline="0" noProof="0" dirty="0">
                <a:ln w="0"/>
                <a:effectLst>
                  <a:outerShdw blurRad="38100" dist="19050" dir="2700000" algn="tl" rotWithShape="0">
                    <a:schemeClr val="dk1">
                      <a:alpha val="40000"/>
                    </a:schemeClr>
                  </a:outerShdw>
                </a:effectLst>
                <a:uLnTx/>
                <a:uFillTx/>
                <a:latin typeface="Agency FB" panose="020B0503020202020204" pitchFamily="34" charset="0"/>
                <a:ea typeface="+mn-ea"/>
                <a:cs typeface="+mn-cs"/>
              </a:endParaRPr>
            </a:p>
          </p:txBody>
        </p:sp>
      </p:grpSp>
      <p:pic>
        <p:nvPicPr>
          <p:cNvPr id="6" name="Graphic 5" descr="Graduation cap with solid fill">
            <a:extLst>
              <a:ext uri="{FF2B5EF4-FFF2-40B4-BE49-F238E27FC236}">
                <a16:creationId xmlns:a16="http://schemas.microsoft.com/office/drawing/2014/main" id="{C048CC7F-2A94-476A-BF97-4A721BF17360}"/>
              </a:ext>
            </a:extLst>
          </p:cNvPr>
          <p:cNvPicPr>
            <a:picLocks noChangeAspect="1"/>
          </p:cNvPicPr>
          <p:nvPr/>
        </p:nvPicPr>
        <p:blipFill>
          <a:blip r:embed="rId8" cstate="print">
            <a:extLst>
              <a:ext uri="{28A0092B-C50C-407E-A947-70E740481C1C}">
                <a14:useLocalDpi xmlns:a14="http://schemas.microsoft.com/office/drawing/2010/main" val="0"/>
              </a:ext>
              <a:ext uri="{96DAC541-7B7A-43D3-8B79-37D633B846F1}">
                <asvg:svgBlip xmlns:asvg="http://schemas.microsoft.com/office/drawing/2016/SVG/main" xmlns="" r:embed="rId9"/>
              </a:ext>
            </a:extLst>
          </a:blip>
          <a:stretch>
            <a:fillRect/>
          </a:stretch>
        </p:blipFill>
        <p:spPr>
          <a:xfrm>
            <a:off x="6424838" y="3928294"/>
            <a:ext cx="1294705" cy="1294705"/>
          </a:xfrm>
          <a:prstGeom prst="rect">
            <a:avLst/>
          </a:prstGeom>
        </p:spPr>
      </p:pic>
      <p:pic>
        <p:nvPicPr>
          <p:cNvPr id="8" name="Graphic 7" descr="Man and woman with solid fill">
            <a:extLst>
              <a:ext uri="{FF2B5EF4-FFF2-40B4-BE49-F238E27FC236}">
                <a16:creationId xmlns:a16="http://schemas.microsoft.com/office/drawing/2014/main" id="{E47363E6-7F0F-45D5-AB33-E7932AF59C49}"/>
              </a:ext>
            </a:extLst>
          </p:cNvPr>
          <p:cNvPicPr>
            <a:picLocks noChangeAspect="1"/>
          </p:cNvPicPr>
          <p:nvPr/>
        </p:nvPicPr>
        <p:blipFill>
          <a:blip r:embed="rId10" cstate="print">
            <a:extLst>
              <a:ext uri="{28A0092B-C50C-407E-A947-70E740481C1C}">
                <a14:useLocalDpi xmlns:a14="http://schemas.microsoft.com/office/drawing/2010/main" val="0"/>
              </a:ext>
              <a:ext uri="{96DAC541-7B7A-43D3-8B79-37D633B846F1}">
                <asvg:svgBlip xmlns:asvg="http://schemas.microsoft.com/office/drawing/2016/SVG/main" xmlns="" r:embed="rId11"/>
              </a:ext>
            </a:extLst>
          </a:blip>
          <a:stretch>
            <a:fillRect/>
          </a:stretch>
        </p:blipFill>
        <p:spPr>
          <a:xfrm>
            <a:off x="6377019" y="2533633"/>
            <a:ext cx="1252931" cy="1252931"/>
          </a:xfrm>
          <a:prstGeom prst="rect">
            <a:avLst/>
          </a:prstGeom>
        </p:spPr>
      </p:pic>
      <p:pic>
        <p:nvPicPr>
          <p:cNvPr id="10" name="Graphic 9" descr="Group of people with solid fill">
            <a:extLst>
              <a:ext uri="{FF2B5EF4-FFF2-40B4-BE49-F238E27FC236}">
                <a16:creationId xmlns:a16="http://schemas.microsoft.com/office/drawing/2014/main" id="{FC53BFD3-AAC5-41BB-B9FB-9C4FD3A0A4F1}"/>
              </a:ext>
            </a:extLst>
          </p:cNvPr>
          <p:cNvPicPr>
            <a:picLocks noChangeAspect="1"/>
          </p:cNvPicPr>
          <p:nvPr/>
        </p:nvPicPr>
        <p:blipFill>
          <a:blip r:embed="rId12" cstate="print">
            <a:extLst>
              <a:ext uri="{28A0092B-C50C-407E-A947-70E740481C1C}">
                <a14:useLocalDpi xmlns:a14="http://schemas.microsoft.com/office/drawing/2010/main" val="0"/>
              </a:ext>
              <a:ext uri="{96DAC541-7B7A-43D3-8B79-37D633B846F1}">
                <asvg:svgBlip xmlns:asvg="http://schemas.microsoft.com/office/drawing/2016/SVG/main" xmlns="" r:embed="rId13"/>
              </a:ext>
            </a:extLst>
          </a:blip>
          <a:stretch>
            <a:fillRect/>
          </a:stretch>
        </p:blipFill>
        <p:spPr>
          <a:xfrm>
            <a:off x="4557021" y="5274985"/>
            <a:ext cx="1329812" cy="1329812"/>
          </a:xfrm>
          <a:prstGeom prst="rect">
            <a:avLst/>
          </a:prstGeom>
        </p:spPr>
      </p:pic>
      <p:pic>
        <p:nvPicPr>
          <p:cNvPr id="12" name="Picture 11" descr="Map&#10;&#10;Description automatically generated">
            <a:extLst>
              <a:ext uri="{FF2B5EF4-FFF2-40B4-BE49-F238E27FC236}">
                <a16:creationId xmlns:a16="http://schemas.microsoft.com/office/drawing/2014/main" id="{6CCAB0DA-71B5-411D-9492-F475E4E51A32}"/>
              </a:ext>
            </a:extLst>
          </p:cNvPr>
          <p:cNvPicPr>
            <a:picLocks noChangeAspect="1"/>
          </p:cNvPicPr>
          <p:nvPr/>
        </p:nvPicPr>
        <p:blipFill>
          <a:blip r:embed="rId14" cstate="print">
            <a:clrChange>
              <a:clrFrom>
                <a:srgbClr val="FFFFFF"/>
              </a:clrFrom>
              <a:clrTo>
                <a:srgbClr val="FFFFFF">
                  <a:alpha val="0"/>
                </a:srgbClr>
              </a:clrTo>
            </a:clrChange>
            <a:duotone>
              <a:prstClr val="black"/>
              <a:schemeClr val="accent2">
                <a:tint val="45000"/>
                <a:satMod val="400000"/>
              </a:schemeClr>
            </a:duotone>
            <a:extLst>
              <a:ext uri="{BEBA8EAE-BF5A-486C-A8C5-ECC9F3942E4B}">
                <a14:imgProps xmlns:a14="http://schemas.microsoft.com/office/drawing/2010/main">
                  <a14:imgLayer r:embed="rId15">
                    <a14:imgEffect>
                      <a14:sharpenSoften amount="50000"/>
                    </a14:imgEffect>
                  </a14:imgLayer>
                </a14:imgProps>
              </a:ext>
              <a:ext uri="{28A0092B-C50C-407E-A947-70E740481C1C}">
                <a14:useLocalDpi xmlns:a14="http://schemas.microsoft.com/office/drawing/2010/main" val="0"/>
              </a:ext>
            </a:extLst>
          </a:blip>
          <a:stretch>
            <a:fillRect/>
          </a:stretch>
        </p:blipFill>
        <p:spPr>
          <a:xfrm>
            <a:off x="6703152" y="5330695"/>
            <a:ext cx="1495856" cy="1196685"/>
          </a:xfrm>
          <a:prstGeom prst="rect">
            <a:avLst/>
          </a:prstGeom>
        </p:spPr>
      </p:pic>
    </p:spTree>
    <p:extLst>
      <p:ext uri="{BB962C8B-B14F-4D97-AF65-F5344CB8AC3E}">
        <p14:creationId xmlns:p14="http://schemas.microsoft.com/office/powerpoint/2010/main" val="95593013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2" name="Group 1">
            <a:extLst>
              <a:ext uri="{FF2B5EF4-FFF2-40B4-BE49-F238E27FC236}">
                <a16:creationId xmlns:a16="http://schemas.microsoft.com/office/drawing/2014/main" id="{3E4F82EA-91D1-477C-8D3F-21CB3ACA81F4}"/>
              </a:ext>
            </a:extLst>
          </p:cNvPr>
          <p:cNvGrpSpPr/>
          <p:nvPr/>
        </p:nvGrpSpPr>
        <p:grpSpPr>
          <a:xfrm>
            <a:off x="4375251" y="39047"/>
            <a:ext cx="4037025" cy="445440"/>
            <a:chOff x="0" y="151166"/>
            <a:chExt cx="3063655" cy="445440"/>
          </a:xfrm>
          <a:solidFill>
            <a:schemeClr val="accent2">
              <a:lumMod val="60000"/>
              <a:lumOff val="40000"/>
            </a:schemeClr>
          </a:solidFill>
          <a:scene3d>
            <a:camera prst="orthographicFront">
              <a:rot lat="0" lon="0" rev="0"/>
            </a:camera>
            <a:lightRig rig="balanced" dir="t">
              <a:rot lat="0" lon="0" rev="8700000"/>
            </a:lightRig>
          </a:scene3d>
        </p:grpSpPr>
        <p:sp>
          <p:nvSpPr>
            <p:cNvPr id="3" name="Rounded Rectangle 2">
              <a:extLst>
                <a:ext uri="{FF2B5EF4-FFF2-40B4-BE49-F238E27FC236}">
                  <a16:creationId xmlns:a16="http://schemas.microsoft.com/office/drawing/2014/main" id="{EFC7BF7E-1FB4-4128-AAE0-074C9F3AE65C}"/>
                </a:ext>
              </a:extLst>
            </p:cNvPr>
            <p:cNvSpPr/>
            <p:nvPr/>
          </p:nvSpPr>
          <p:spPr>
            <a:xfrm>
              <a:off x="0" y="151166"/>
              <a:ext cx="3063655" cy="445440"/>
            </a:xfrm>
            <a:prstGeom prst="roundRect">
              <a:avLst/>
            </a:prstGeom>
            <a:grpFill/>
            <a:ln>
              <a:noFill/>
            </a:ln>
            <a:effectLst>
              <a:outerShdw blurRad="44450" dist="27940" dir="5400000" algn="ctr">
                <a:srgbClr val="000000">
                  <a:alpha val="32000"/>
                </a:srgbClr>
              </a:outerShdw>
            </a:effectLst>
            <a:sp3d>
              <a:bevelT w="190500" h="38100"/>
            </a:sp3d>
          </p:spPr>
          <p:style>
            <a:lnRef idx="0">
              <a:scrgbClr r="0" g="0" b="0"/>
            </a:lnRef>
            <a:fillRef idx="3">
              <a:scrgbClr r="0" g="0" b="0"/>
            </a:fillRef>
            <a:effectRef idx="2">
              <a:scrgbClr r="0" g="0" b="0"/>
            </a:effectRef>
            <a:fontRef idx="minor">
              <a:schemeClr val="lt1"/>
            </a:fontRef>
          </p:style>
        </p:sp>
        <p:sp>
          <p:nvSpPr>
            <p:cNvPr id="4" name="Rounded Rectangle 4">
              <a:extLst>
                <a:ext uri="{FF2B5EF4-FFF2-40B4-BE49-F238E27FC236}">
                  <a16:creationId xmlns:a16="http://schemas.microsoft.com/office/drawing/2014/main" id="{77BBCA3D-39F0-491C-8AB2-6C13567B6B1A}"/>
                </a:ext>
              </a:extLst>
            </p:cNvPr>
            <p:cNvSpPr/>
            <p:nvPr/>
          </p:nvSpPr>
          <p:spPr>
            <a:xfrm>
              <a:off x="21744" y="159819"/>
              <a:ext cx="3020165" cy="401950"/>
            </a:xfrm>
            <a:prstGeom prst="rect">
              <a:avLst/>
            </a:prstGeom>
            <a:grpFill/>
            <a:sp3d/>
          </p:spPr>
          <p:style>
            <a:lnRef idx="0">
              <a:scrgbClr r="0" g="0" b="0"/>
            </a:lnRef>
            <a:fillRef idx="0">
              <a:scrgbClr r="0" g="0" b="0"/>
            </a:fillRef>
            <a:effectRef idx="0">
              <a:scrgbClr r="0" g="0" b="0"/>
            </a:effectRef>
            <a:fontRef idx="minor">
              <a:schemeClr val="lt1"/>
            </a:fontRef>
          </p:style>
          <p:txBody>
            <a:bodyPr spcFirstLastPara="0" vert="horz" wrap="square" lIns="83820" tIns="83820" rIns="83820" bIns="83820" numCol="1" spcCol="1270" anchor="ctr" anchorCtr="0">
              <a:noAutofit/>
            </a:bodyPr>
            <a:lstStyle/>
            <a:p>
              <a:pPr lvl="0" algn="ctr" defTabSz="977900">
                <a:lnSpc>
                  <a:spcPct val="90000"/>
                </a:lnSpc>
                <a:spcBef>
                  <a:spcPct val="0"/>
                </a:spcBef>
                <a:spcAft>
                  <a:spcPct val="35000"/>
                </a:spcAft>
              </a:pPr>
              <a:r>
                <a:rPr lang="en-US" sz="2200" b="1" kern="1200" dirty="0">
                  <a:solidFill>
                    <a:schemeClr val="tx1"/>
                  </a:solidFill>
                  <a:effectLst/>
                  <a:latin typeface="Cambria" panose="02040503050406030204" pitchFamily="18" charset="0"/>
                  <a:ea typeface="Cambria" panose="02040503050406030204" pitchFamily="18" charset="0"/>
                </a:rPr>
                <a:t>EXECUTIVE SUMMARY…2/3</a:t>
              </a:r>
              <a:endParaRPr lang="aa-ET" sz="2200" b="1" kern="1200" dirty="0">
                <a:solidFill>
                  <a:schemeClr val="tx1"/>
                </a:solidFill>
                <a:effectLst/>
                <a:latin typeface="Cambria" panose="02040503050406030204" pitchFamily="18" charset="0"/>
                <a:ea typeface="Cambria" panose="02040503050406030204" pitchFamily="18" charset="0"/>
              </a:endParaRPr>
            </a:p>
          </p:txBody>
        </p:sp>
      </p:grpSp>
      <p:grpSp>
        <p:nvGrpSpPr>
          <p:cNvPr id="8" name="Group 7">
            <a:extLst>
              <a:ext uri="{FF2B5EF4-FFF2-40B4-BE49-F238E27FC236}">
                <a16:creationId xmlns:a16="http://schemas.microsoft.com/office/drawing/2014/main" id="{C2EEA2FC-DDA4-4DCC-8713-9D19A3CC01C0}"/>
              </a:ext>
            </a:extLst>
          </p:cNvPr>
          <p:cNvGrpSpPr/>
          <p:nvPr/>
        </p:nvGrpSpPr>
        <p:grpSpPr>
          <a:xfrm>
            <a:off x="829989" y="1468643"/>
            <a:ext cx="1209821" cy="4691575"/>
            <a:chOff x="829994" y="1083212"/>
            <a:chExt cx="1209821" cy="4691575"/>
          </a:xfrm>
          <a:gradFill flip="none" rotWithShape="1">
            <a:gsLst>
              <a:gs pos="0">
                <a:schemeClr val="accent2">
                  <a:lumMod val="60000"/>
                  <a:lumOff val="40000"/>
                  <a:tint val="66000"/>
                  <a:satMod val="160000"/>
                </a:schemeClr>
              </a:gs>
              <a:gs pos="50000">
                <a:schemeClr val="accent2">
                  <a:lumMod val="60000"/>
                  <a:lumOff val="40000"/>
                  <a:tint val="44500"/>
                  <a:satMod val="160000"/>
                </a:schemeClr>
              </a:gs>
              <a:gs pos="100000">
                <a:schemeClr val="accent2">
                  <a:lumMod val="60000"/>
                  <a:lumOff val="40000"/>
                  <a:tint val="23500"/>
                  <a:satMod val="160000"/>
                </a:schemeClr>
              </a:gs>
            </a:gsLst>
            <a:lin ang="0" scaled="1"/>
            <a:tileRect/>
          </a:gradFill>
        </p:grpSpPr>
        <p:sp>
          <p:nvSpPr>
            <p:cNvPr id="5" name="Flowchart: Connector 4">
              <a:extLst>
                <a:ext uri="{FF2B5EF4-FFF2-40B4-BE49-F238E27FC236}">
                  <a16:creationId xmlns:a16="http://schemas.microsoft.com/office/drawing/2014/main" id="{0D64AA89-E509-4A2E-88EC-8272EFAAC47F}"/>
                </a:ext>
              </a:extLst>
            </p:cNvPr>
            <p:cNvSpPr/>
            <p:nvPr/>
          </p:nvSpPr>
          <p:spPr>
            <a:xfrm>
              <a:off x="829994" y="1083212"/>
              <a:ext cx="1209821" cy="1167619"/>
            </a:xfrm>
            <a:prstGeom prst="flowChartConnector">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a-ET" dirty="0"/>
            </a:p>
          </p:txBody>
        </p:sp>
        <p:sp>
          <p:nvSpPr>
            <p:cNvPr id="6" name="Flowchart: Connector 5">
              <a:extLst>
                <a:ext uri="{FF2B5EF4-FFF2-40B4-BE49-F238E27FC236}">
                  <a16:creationId xmlns:a16="http://schemas.microsoft.com/office/drawing/2014/main" id="{C3FBA752-ECF3-4DE6-A906-47EEB2A29B62}"/>
                </a:ext>
              </a:extLst>
            </p:cNvPr>
            <p:cNvSpPr/>
            <p:nvPr/>
          </p:nvSpPr>
          <p:spPr>
            <a:xfrm>
              <a:off x="829994" y="2878274"/>
              <a:ext cx="1209821" cy="1134535"/>
            </a:xfrm>
            <a:prstGeom prst="flowChartConnector">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a-ET" dirty="0"/>
            </a:p>
          </p:txBody>
        </p:sp>
        <p:sp>
          <p:nvSpPr>
            <p:cNvPr id="7" name="Flowchart: Connector 6">
              <a:extLst>
                <a:ext uri="{FF2B5EF4-FFF2-40B4-BE49-F238E27FC236}">
                  <a16:creationId xmlns:a16="http://schemas.microsoft.com/office/drawing/2014/main" id="{461A76D3-0E8B-4678-81E9-7241FB44DED9}"/>
                </a:ext>
              </a:extLst>
            </p:cNvPr>
            <p:cNvSpPr/>
            <p:nvPr/>
          </p:nvSpPr>
          <p:spPr>
            <a:xfrm>
              <a:off x="829994" y="4607168"/>
              <a:ext cx="1209821" cy="1167619"/>
            </a:xfrm>
            <a:prstGeom prst="flowChartConnector">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a-ET" dirty="0"/>
            </a:p>
          </p:txBody>
        </p:sp>
      </p:grpSp>
      <p:grpSp>
        <p:nvGrpSpPr>
          <p:cNvPr id="9" name="Group 8">
            <a:extLst>
              <a:ext uri="{FF2B5EF4-FFF2-40B4-BE49-F238E27FC236}">
                <a16:creationId xmlns:a16="http://schemas.microsoft.com/office/drawing/2014/main" id="{0B7DFEAC-8FDA-4181-9ADA-FD19D67065D9}"/>
              </a:ext>
            </a:extLst>
          </p:cNvPr>
          <p:cNvGrpSpPr/>
          <p:nvPr/>
        </p:nvGrpSpPr>
        <p:grpSpPr>
          <a:xfrm>
            <a:off x="6553200" y="1468643"/>
            <a:ext cx="1209821" cy="4691575"/>
            <a:chOff x="829994" y="1083212"/>
            <a:chExt cx="1209821" cy="4691575"/>
          </a:xfrm>
          <a:solidFill>
            <a:schemeClr val="accent2">
              <a:lumMod val="60000"/>
              <a:lumOff val="40000"/>
            </a:schemeClr>
          </a:solidFill>
        </p:grpSpPr>
        <p:sp>
          <p:nvSpPr>
            <p:cNvPr id="10" name="Flowchart: Connector 9">
              <a:extLst>
                <a:ext uri="{FF2B5EF4-FFF2-40B4-BE49-F238E27FC236}">
                  <a16:creationId xmlns:a16="http://schemas.microsoft.com/office/drawing/2014/main" id="{CE78C6F6-1860-4924-AA1E-2884CDFBB03C}"/>
                </a:ext>
              </a:extLst>
            </p:cNvPr>
            <p:cNvSpPr/>
            <p:nvPr/>
          </p:nvSpPr>
          <p:spPr>
            <a:xfrm>
              <a:off x="829994" y="1083212"/>
              <a:ext cx="1209821" cy="1167619"/>
            </a:xfrm>
            <a:prstGeom prst="flowChartConnector">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a-ET" dirty="0"/>
            </a:p>
          </p:txBody>
        </p:sp>
        <p:sp>
          <p:nvSpPr>
            <p:cNvPr id="11" name="Flowchart: Connector 10">
              <a:extLst>
                <a:ext uri="{FF2B5EF4-FFF2-40B4-BE49-F238E27FC236}">
                  <a16:creationId xmlns:a16="http://schemas.microsoft.com/office/drawing/2014/main" id="{6D81FBCC-6CA4-44E9-A879-4AF8734F2546}"/>
                </a:ext>
              </a:extLst>
            </p:cNvPr>
            <p:cNvSpPr/>
            <p:nvPr/>
          </p:nvSpPr>
          <p:spPr>
            <a:xfrm>
              <a:off x="829994" y="2845190"/>
              <a:ext cx="1209821" cy="1167619"/>
            </a:xfrm>
            <a:prstGeom prst="flowChartConnector">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a-ET" dirty="0"/>
            </a:p>
          </p:txBody>
        </p:sp>
        <p:sp>
          <p:nvSpPr>
            <p:cNvPr id="12" name="Flowchart: Connector 11">
              <a:extLst>
                <a:ext uri="{FF2B5EF4-FFF2-40B4-BE49-F238E27FC236}">
                  <a16:creationId xmlns:a16="http://schemas.microsoft.com/office/drawing/2014/main" id="{24618D95-1A63-4E8F-9D8F-87D74BC9E57E}"/>
                </a:ext>
              </a:extLst>
            </p:cNvPr>
            <p:cNvSpPr/>
            <p:nvPr/>
          </p:nvSpPr>
          <p:spPr>
            <a:xfrm>
              <a:off x="829994" y="4607168"/>
              <a:ext cx="1209821" cy="1167619"/>
            </a:xfrm>
            <a:prstGeom prst="flowChartConnector">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a-ET" dirty="0"/>
            </a:p>
          </p:txBody>
        </p:sp>
      </p:grpSp>
      <p:sp>
        <p:nvSpPr>
          <p:cNvPr id="13" name="TextBox 12">
            <a:extLst>
              <a:ext uri="{FF2B5EF4-FFF2-40B4-BE49-F238E27FC236}">
                <a16:creationId xmlns:a16="http://schemas.microsoft.com/office/drawing/2014/main" id="{0F6DA85C-5A63-4A20-B8B7-95390F154EEE}"/>
              </a:ext>
            </a:extLst>
          </p:cNvPr>
          <p:cNvSpPr txBox="1"/>
          <p:nvPr/>
        </p:nvSpPr>
        <p:spPr>
          <a:xfrm>
            <a:off x="2039810" y="1398303"/>
            <a:ext cx="4318781" cy="1569660"/>
          </a:xfrm>
          <a:prstGeom prst="rect">
            <a:avLst/>
          </a:prstGeom>
          <a:noFill/>
        </p:spPr>
        <p:txBody>
          <a:bodyPr wrap="square" rtlCol="0">
            <a:spAutoFit/>
          </a:bodyPr>
          <a:lstStyle/>
          <a:p>
            <a:pPr algn="just"/>
            <a:r>
              <a:rPr lang="en-GB" sz="1600" dirty="0">
                <a:solidFill>
                  <a:srgbClr val="FF0000"/>
                </a:solidFill>
                <a:cs typeface="Arial" panose="020B0604020202020204" pitchFamily="34" charset="0"/>
              </a:rPr>
              <a:t>81.9% ply the route daily. 91.6% ply the route via public transportation (62.3%) and their personal cars (29.3%). 87% believe that the average travel time has reduced after the junction improvement mostly by less than 30 mins to 1 hour (94.1%), and it is now very fast (67.9%).</a:t>
            </a:r>
          </a:p>
        </p:txBody>
      </p:sp>
      <p:sp>
        <p:nvSpPr>
          <p:cNvPr id="15" name="TextBox 14">
            <a:extLst>
              <a:ext uri="{FF2B5EF4-FFF2-40B4-BE49-F238E27FC236}">
                <a16:creationId xmlns:a16="http://schemas.microsoft.com/office/drawing/2014/main" id="{91DE5051-1185-4263-A6C9-560E1B92E155}"/>
              </a:ext>
            </a:extLst>
          </p:cNvPr>
          <p:cNvSpPr txBox="1"/>
          <p:nvPr/>
        </p:nvSpPr>
        <p:spPr>
          <a:xfrm>
            <a:off x="2039810" y="3697796"/>
            <a:ext cx="4318781" cy="830997"/>
          </a:xfrm>
          <a:prstGeom prst="rect">
            <a:avLst/>
          </a:prstGeom>
          <a:noFill/>
        </p:spPr>
        <p:txBody>
          <a:bodyPr wrap="square" rtlCol="0">
            <a:spAutoFit/>
          </a:bodyPr>
          <a:lstStyle/>
          <a:p>
            <a:pPr algn="just"/>
            <a:r>
              <a:rPr lang="en-GB" sz="1600" dirty="0">
                <a:solidFill>
                  <a:srgbClr val="FF0000"/>
                </a:solidFill>
                <a:cs typeface="Arial" panose="020B0604020202020204" pitchFamily="34" charset="0"/>
              </a:rPr>
              <a:t>87.9% believe that the intervention has a positive impact on traffic management in the axis and the traffic management system is adequate (87%).</a:t>
            </a:r>
          </a:p>
        </p:txBody>
      </p:sp>
      <p:sp>
        <p:nvSpPr>
          <p:cNvPr id="16" name="TextBox 15">
            <a:extLst>
              <a:ext uri="{FF2B5EF4-FFF2-40B4-BE49-F238E27FC236}">
                <a16:creationId xmlns:a16="http://schemas.microsoft.com/office/drawing/2014/main" id="{DE66B708-ECC4-4592-A50F-41DDDAA11B74}"/>
              </a:ext>
            </a:extLst>
          </p:cNvPr>
          <p:cNvSpPr txBox="1"/>
          <p:nvPr/>
        </p:nvSpPr>
        <p:spPr>
          <a:xfrm>
            <a:off x="2074983" y="5105143"/>
            <a:ext cx="4318781" cy="830997"/>
          </a:xfrm>
          <a:prstGeom prst="rect">
            <a:avLst/>
          </a:prstGeom>
          <a:noFill/>
        </p:spPr>
        <p:txBody>
          <a:bodyPr wrap="square" rtlCol="0">
            <a:spAutoFit/>
          </a:bodyPr>
          <a:lstStyle/>
          <a:p>
            <a:pPr algn="just"/>
            <a:r>
              <a:rPr lang="en-GB" sz="1600" dirty="0">
                <a:solidFill>
                  <a:srgbClr val="FF0000"/>
                </a:solidFill>
                <a:cs typeface="Arial" panose="020B0604020202020204" pitchFamily="34" charset="0"/>
              </a:rPr>
              <a:t>86% believe that traffic is well managed during the peak periods. However, 96% believe there are no traffic officials on the road.</a:t>
            </a:r>
          </a:p>
        </p:txBody>
      </p:sp>
      <p:sp>
        <p:nvSpPr>
          <p:cNvPr id="17" name="TextBox 16">
            <a:extLst>
              <a:ext uri="{FF2B5EF4-FFF2-40B4-BE49-F238E27FC236}">
                <a16:creationId xmlns:a16="http://schemas.microsoft.com/office/drawing/2014/main" id="{BF365125-D596-4EF7-BCFF-2846128A008E}"/>
              </a:ext>
            </a:extLst>
          </p:cNvPr>
          <p:cNvSpPr txBox="1"/>
          <p:nvPr/>
        </p:nvSpPr>
        <p:spPr>
          <a:xfrm>
            <a:off x="7763022" y="3682218"/>
            <a:ext cx="4051500" cy="584775"/>
          </a:xfrm>
          <a:prstGeom prst="rect">
            <a:avLst/>
          </a:prstGeom>
          <a:noFill/>
        </p:spPr>
        <p:txBody>
          <a:bodyPr wrap="square" rtlCol="0">
            <a:spAutoFit/>
          </a:bodyPr>
          <a:lstStyle/>
          <a:p>
            <a:pPr algn="just"/>
            <a:r>
              <a:rPr lang="en-GB" sz="1600" dirty="0">
                <a:solidFill>
                  <a:srgbClr val="FF0000"/>
                </a:solidFill>
                <a:cs typeface="Arial" panose="020B0604020202020204" pitchFamily="34" charset="0"/>
              </a:rPr>
              <a:t>85.1% believe that the intervention has greatly facelifted the axis and its environ.</a:t>
            </a:r>
          </a:p>
        </p:txBody>
      </p:sp>
      <p:sp>
        <p:nvSpPr>
          <p:cNvPr id="18" name="TextBox 17">
            <a:extLst>
              <a:ext uri="{FF2B5EF4-FFF2-40B4-BE49-F238E27FC236}">
                <a16:creationId xmlns:a16="http://schemas.microsoft.com/office/drawing/2014/main" id="{51716BEF-55B8-4460-B671-16C8EB564974}"/>
              </a:ext>
            </a:extLst>
          </p:cNvPr>
          <p:cNvSpPr txBox="1"/>
          <p:nvPr/>
        </p:nvSpPr>
        <p:spPr>
          <a:xfrm>
            <a:off x="7763021" y="1510847"/>
            <a:ext cx="4051499" cy="1569660"/>
          </a:xfrm>
          <a:prstGeom prst="rect">
            <a:avLst/>
          </a:prstGeom>
          <a:noFill/>
        </p:spPr>
        <p:txBody>
          <a:bodyPr wrap="square" rtlCol="0">
            <a:spAutoFit/>
          </a:bodyPr>
          <a:lstStyle/>
          <a:p>
            <a:pPr algn="just"/>
            <a:r>
              <a:rPr lang="en-GB" sz="1600" dirty="0">
                <a:solidFill>
                  <a:srgbClr val="FF0000"/>
                </a:solidFill>
                <a:cs typeface="Arial" panose="020B0604020202020204" pitchFamily="34" charset="0"/>
              </a:rPr>
              <a:t>85.1% believe that the condition of the road before the intervention contributed to the road traffic; however, transportation is now easier (87.4%), and the intervention has effected great changes in their mode of movement on the road (74.9%). </a:t>
            </a:r>
          </a:p>
        </p:txBody>
      </p:sp>
      <p:sp>
        <p:nvSpPr>
          <p:cNvPr id="19" name="TextBox 18">
            <a:extLst>
              <a:ext uri="{FF2B5EF4-FFF2-40B4-BE49-F238E27FC236}">
                <a16:creationId xmlns:a16="http://schemas.microsoft.com/office/drawing/2014/main" id="{17A24F69-BAA8-4482-8C90-F75B4C08D726}"/>
              </a:ext>
            </a:extLst>
          </p:cNvPr>
          <p:cNvSpPr txBox="1"/>
          <p:nvPr/>
        </p:nvSpPr>
        <p:spPr>
          <a:xfrm>
            <a:off x="7763021" y="5081425"/>
            <a:ext cx="4051499" cy="1077218"/>
          </a:xfrm>
          <a:prstGeom prst="rect">
            <a:avLst/>
          </a:prstGeom>
          <a:noFill/>
        </p:spPr>
        <p:txBody>
          <a:bodyPr wrap="square" rtlCol="0">
            <a:spAutoFit/>
          </a:bodyPr>
          <a:lstStyle/>
          <a:p>
            <a:pPr algn="just"/>
            <a:r>
              <a:rPr lang="en-GB" sz="1600" dirty="0">
                <a:solidFill>
                  <a:srgbClr val="FF0000"/>
                </a:solidFill>
                <a:cs typeface="Arial" panose="020B0604020202020204" pitchFamily="34" charset="0"/>
              </a:rPr>
              <a:t>77.6% believe that business activities are now made easier, thus, there is an improvement in commercial activities on the axis (79.5%).</a:t>
            </a:r>
          </a:p>
          <a:p>
            <a:pPr algn="just"/>
            <a:endParaRPr lang="en-GB" sz="1600" dirty="0">
              <a:solidFill>
                <a:srgbClr val="FF0000"/>
              </a:solidFill>
              <a:cs typeface="Arial" panose="020B0604020202020204" pitchFamily="34" charset="0"/>
            </a:endParaRPr>
          </a:p>
        </p:txBody>
      </p:sp>
      <p:sp>
        <p:nvSpPr>
          <p:cNvPr id="20" name="TextBox 19">
            <a:extLst>
              <a:ext uri="{FF2B5EF4-FFF2-40B4-BE49-F238E27FC236}">
                <a16:creationId xmlns:a16="http://schemas.microsoft.com/office/drawing/2014/main" id="{30FE4FC8-6C41-40BF-8EB9-76F4A0AC40B0}"/>
              </a:ext>
            </a:extLst>
          </p:cNvPr>
          <p:cNvSpPr txBox="1"/>
          <p:nvPr/>
        </p:nvSpPr>
        <p:spPr>
          <a:xfrm>
            <a:off x="2039810" y="834398"/>
            <a:ext cx="4318781" cy="584775"/>
          </a:xfrm>
          <a:prstGeom prst="rect">
            <a:avLst/>
          </a:prstGeom>
          <a:noFill/>
        </p:spPr>
        <p:txBody>
          <a:bodyPr wrap="square" rtlCol="0">
            <a:spAutoFit/>
          </a:bodyPr>
          <a:lstStyle/>
          <a:p>
            <a:pPr algn="just"/>
            <a:r>
              <a:rPr lang="en-GB" sz="1600" b="1" i="1" dirty="0">
                <a:solidFill>
                  <a:schemeClr val="tx1"/>
                </a:solidFill>
                <a:cs typeface="Arial" panose="020B0604020202020204" pitchFamily="34" charset="0"/>
              </a:rPr>
              <a:t> Impact of the junction improvement in tackling difficulties in vehicular mobility in the axis.</a:t>
            </a:r>
          </a:p>
        </p:txBody>
      </p:sp>
      <p:sp>
        <p:nvSpPr>
          <p:cNvPr id="21" name="TextBox 20">
            <a:extLst>
              <a:ext uri="{FF2B5EF4-FFF2-40B4-BE49-F238E27FC236}">
                <a16:creationId xmlns:a16="http://schemas.microsoft.com/office/drawing/2014/main" id="{CE6F3D3E-6312-4682-A327-2BA87CC3418D}"/>
              </a:ext>
            </a:extLst>
          </p:cNvPr>
          <p:cNvSpPr txBox="1"/>
          <p:nvPr/>
        </p:nvSpPr>
        <p:spPr>
          <a:xfrm>
            <a:off x="2039810" y="3194280"/>
            <a:ext cx="4318781" cy="584775"/>
          </a:xfrm>
          <a:prstGeom prst="rect">
            <a:avLst/>
          </a:prstGeom>
          <a:noFill/>
        </p:spPr>
        <p:txBody>
          <a:bodyPr wrap="square" rtlCol="0">
            <a:spAutoFit/>
          </a:bodyPr>
          <a:lstStyle/>
          <a:p>
            <a:pPr algn="just"/>
            <a:r>
              <a:rPr lang="en-GB" sz="1600" b="1" i="1" dirty="0">
                <a:solidFill>
                  <a:schemeClr val="tx1"/>
                </a:solidFill>
                <a:cs typeface="Arial" panose="020B0604020202020204" pitchFamily="34" charset="0"/>
              </a:rPr>
              <a:t> Traffic management structure available within the area.</a:t>
            </a:r>
          </a:p>
        </p:txBody>
      </p:sp>
      <p:sp>
        <p:nvSpPr>
          <p:cNvPr id="22" name="TextBox 21">
            <a:extLst>
              <a:ext uri="{FF2B5EF4-FFF2-40B4-BE49-F238E27FC236}">
                <a16:creationId xmlns:a16="http://schemas.microsoft.com/office/drawing/2014/main" id="{7DF3C73C-4D8E-41B8-9427-31D289E9A5F4}"/>
              </a:ext>
            </a:extLst>
          </p:cNvPr>
          <p:cNvSpPr txBox="1"/>
          <p:nvPr/>
        </p:nvSpPr>
        <p:spPr>
          <a:xfrm>
            <a:off x="7521117" y="903980"/>
            <a:ext cx="4454369" cy="584775"/>
          </a:xfrm>
          <a:prstGeom prst="rect">
            <a:avLst/>
          </a:prstGeom>
          <a:noFill/>
        </p:spPr>
        <p:txBody>
          <a:bodyPr wrap="square" rtlCol="0">
            <a:spAutoFit/>
          </a:bodyPr>
          <a:lstStyle/>
          <a:p>
            <a:pPr algn="just"/>
            <a:r>
              <a:rPr lang="en-GB" sz="1600" b="1" i="1" dirty="0">
                <a:solidFill>
                  <a:schemeClr val="tx1"/>
                </a:solidFill>
                <a:cs typeface="Arial" panose="020B0604020202020204" pitchFamily="34" charset="0"/>
              </a:rPr>
              <a:t> Impact of the junction improvement on the socio-economic and physical development of the area.</a:t>
            </a:r>
          </a:p>
        </p:txBody>
      </p:sp>
      <p:pic>
        <p:nvPicPr>
          <p:cNvPr id="26" name="Graphic 25" descr="Fork In Road with solid fill">
            <a:extLst>
              <a:ext uri="{FF2B5EF4-FFF2-40B4-BE49-F238E27FC236}">
                <a16:creationId xmlns:a16="http://schemas.microsoft.com/office/drawing/2014/main" id="{1017E7EA-8FA6-469F-BDED-C7B4084B01BA}"/>
              </a:ext>
            </a:extLst>
          </p:cNvPr>
          <p:cNvPicPr>
            <a:picLocks noChangeAspect="1"/>
          </p:cNvPicPr>
          <p:nvPr/>
        </p:nvPicPr>
        <p:blipFill>
          <a:blip r:embed="rId2" cstate="print">
            <a:extLst>
              <a:ext uri="{28A0092B-C50C-407E-A947-70E740481C1C}">
                <a14:useLocalDpi xmlns:a14="http://schemas.microsoft.com/office/drawing/2010/main" val="0"/>
              </a:ext>
              <a:ext uri="{96DAC541-7B7A-43D3-8B79-37D633B846F1}">
                <asvg:svgBlip xmlns:asvg="http://schemas.microsoft.com/office/drawing/2016/SVG/main" xmlns="" r:embed="rId3"/>
              </a:ext>
            </a:extLst>
          </a:blip>
          <a:stretch>
            <a:fillRect/>
          </a:stretch>
        </p:blipFill>
        <p:spPr>
          <a:xfrm>
            <a:off x="977702" y="3373772"/>
            <a:ext cx="914400" cy="914400"/>
          </a:xfrm>
          <a:prstGeom prst="rect">
            <a:avLst/>
          </a:prstGeom>
        </p:spPr>
      </p:pic>
      <p:grpSp>
        <p:nvGrpSpPr>
          <p:cNvPr id="29" name="Group 28">
            <a:extLst>
              <a:ext uri="{FF2B5EF4-FFF2-40B4-BE49-F238E27FC236}">
                <a16:creationId xmlns:a16="http://schemas.microsoft.com/office/drawing/2014/main" id="{B1114181-F4AA-4CB7-9872-4222FBB6F137}"/>
              </a:ext>
            </a:extLst>
          </p:cNvPr>
          <p:cNvGrpSpPr/>
          <p:nvPr/>
        </p:nvGrpSpPr>
        <p:grpSpPr>
          <a:xfrm>
            <a:off x="877284" y="1543578"/>
            <a:ext cx="1036882" cy="881169"/>
            <a:chOff x="877284" y="1543578"/>
            <a:chExt cx="1036882" cy="881169"/>
          </a:xfrm>
        </p:grpSpPr>
        <p:pic>
          <p:nvPicPr>
            <p:cNvPr id="24" name="Graphic 23" descr="Taxi with solid fill">
              <a:extLst>
                <a:ext uri="{FF2B5EF4-FFF2-40B4-BE49-F238E27FC236}">
                  <a16:creationId xmlns:a16="http://schemas.microsoft.com/office/drawing/2014/main" id="{26BE0941-6C4F-4F23-B94A-EF3DB61BFEF0}"/>
                </a:ext>
              </a:extLst>
            </p:cNvPr>
            <p:cNvPicPr>
              <a:picLocks noChangeAspect="1"/>
            </p:cNvPicPr>
            <p:nvPr/>
          </p:nvPicPr>
          <p:blipFill>
            <a:blip r:embed="rId4" cstate="print">
              <a:extLst>
                <a:ext uri="{28A0092B-C50C-407E-A947-70E740481C1C}">
                  <a14:useLocalDpi xmlns:a14="http://schemas.microsoft.com/office/drawing/2010/main" val="0"/>
                </a:ext>
                <a:ext uri="{96DAC541-7B7A-43D3-8B79-37D633B846F1}">
                  <asvg:svgBlip xmlns:asvg="http://schemas.microsoft.com/office/drawing/2016/SVG/main" xmlns="" r:embed="rId5"/>
                </a:ext>
              </a:extLst>
            </a:blip>
            <a:stretch>
              <a:fillRect/>
            </a:stretch>
          </p:blipFill>
          <p:spPr>
            <a:xfrm>
              <a:off x="877284" y="1543578"/>
              <a:ext cx="707134" cy="707134"/>
            </a:xfrm>
            <a:prstGeom prst="rect">
              <a:avLst/>
            </a:prstGeom>
          </p:spPr>
        </p:pic>
        <p:pic>
          <p:nvPicPr>
            <p:cNvPr id="28" name="Graphic 27" descr="Slippery Road with solid fill">
              <a:extLst>
                <a:ext uri="{FF2B5EF4-FFF2-40B4-BE49-F238E27FC236}">
                  <a16:creationId xmlns:a16="http://schemas.microsoft.com/office/drawing/2014/main" id="{D9EE8E7E-9713-4593-80EC-370752B156FC}"/>
                </a:ext>
              </a:extLst>
            </p:cNvPr>
            <p:cNvPicPr>
              <a:picLocks noChangeAspect="1"/>
            </p:cNvPicPr>
            <p:nvPr/>
          </p:nvPicPr>
          <p:blipFill>
            <a:blip r:embed="rId6" cstate="print">
              <a:extLst>
                <a:ext uri="{28A0092B-C50C-407E-A947-70E740481C1C}">
                  <a14:useLocalDpi xmlns:a14="http://schemas.microsoft.com/office/drawing/2010/main" val="0"/>
                </a:ext>
                <a:ext uri="{96DAC541-7B7A-43D3-8B79-37D633B846F1}">
                  <asvg:svgBlip xmlns:asvg="http://schemas.microsoft.com/office/drawing/2016/SVG/main" xmlns="" r:embed="rId7"/>
                </a:ext>
              </a:extLst>
            </a:blip>
            <a:stretch>
              <a:fillRect/>
            </a:stretch>
          </p:blipFill>
          <p:spPr>
            <a:xfrm>
              <a:off x="1358296" y="1868877"/>
              <a:ext cx="555870" cy="555870"/>
            </a:xfrm>
            <a:prstGeom prst="rect">
              <a:avLst/>
            </a:prstGeom>
          </p:spPr>
        </p:pic>
      </p:grpSp>
      <p:pic>
        <p:nvPicPr>
          <p:cNvPr id="35" name="Graphic 34" descr="Signpost with solid fill">
            <a:extLst>
              <a:ext uri="{FF2B5EF4-FFF2-40B4-BE49-F238E27FC236}">
                <a16:creationId xmlns:a16="http://schemas.microsoft.com/office/drawing/2014/main" id="{023138C6-2D39-4B3A-8091-CC459559BFBF}"/>
              </a:ext>
            </a:extLst>
          </p:cNvPr>
          <p:cNvPicPr>
            <a:picLocks noChangeAspect="1"/>
          </p:cNvPicPr>
          <p:nvPr/>
        </p:nvPicPr>
        <p:blipFill>
          <a:blip r:embed="rId8" cstate="print">
            <a:extLst>
              <a:ext uri="{28A0092B-C50C-407E-A947-70E740481C1C}">
                <a14:useLocalDpi xmlns:a14="http://schemas.microsoft.com/office/drawing/2010/main" val="0"/>
              </a:ext>
              <a:ext uri="{96DAC541-7B7A-43D3-8B79-37D633B846F1}">
                <asvg:svgBlip xmlns:asvg="http://schemas.microsoft.com/office/drawing/2016/SVG/main" xmlns="" r:embed="rId9"/>
              </a:ext>
            </a:extLst>
          </a:blip>
          <a:stretch>
            <a:fillRect/>
          </a:stretch>
        </p:blipFill>
        <p:spPr>
          <a:xfrm>
            <a:off x="1162926" y="4962884"/>
            <a:ext cx="914400" cy="914400"/>
          </a:xfrm>
          <a:prstGeom prst="rect">
            <a:avLst/>
          </a:prstGeom>
        </p:spPr>
      </p:pic>
      <p:sp>
        <p:nvSpPr>
          <p:cNvPr id="39" name="TextBox 38">
            <a:extLst>
              <a:ext uri="{FF2B5EF4-FFF2-40B4-BE49-F238E27FC236}">
                <a16:creationId xmlns:a16="http://schemas.microsoft.com/office/drawing/2014/main" id="{C12956C1-EF1F-4712-B711-74E1204C94B3}"/>
              </a:ext>
            </a:extLst>
          </p:cNvPr>
          <p:cNvSpPr txBox="1"/>
          <p:nvPr/>
        </p:nvSpPr>
        <p:spPr>
          <a:xfrm>
            <a:off x="2039810" y="4823322"/>
            <a:ext cx="4318781" cy="338554"/>
          </a:xfrm>
          <a:prstGeom prst="rect">
            <a:avLst/>
          </a:prstGeom>
          <a:noFill/>
        </p:spPr>
        <p:txBody>
          <a:bodyPr wrap="square" rtlCol="0">
            <a:spAutoFit/>
          </a:bodyPr>
          <a:lstStyle/>
          <a:p>
            <a:pPr algn="just"/>
            <a:r>
              <a:rPr lang="en-GB" sz="1600" b="1" i="1" dirty="0">
                <a:solidFill>
                  <a:schemeClr val="tx1"/>
                </a:solidFill>
                <a:cs typeface="Arial" panose="020B0604020202020204" pitchFamily="34" charset="0"/>
              </a:rPr>
              <a:t> Traffic flow within the area.</a:t>
            </a:r>
          </a:p>
        </p:txBody>
      </p:sp>
      <p:pic>
        <p:nvPicPr>
          <p:cNvPr id="41" name="Graphic 40" descr="Slippery Road outline">
            <a:extLst>
              <a:ext uri="{FF2B5EF4-FFF2-40B4-BE49-F238E27FC236}">
                <a16:creationId xmlns:a16="http://schemas.microsoft.com/office/drawing/2014/main" id="{05768865-4712-4F6B-BE72-91F8FFC25BBB}"/>
              </a:ext>
            </a:extLst>
          </p:cNvPr>
          <p:cNvPicPr>
            <a:picLocks noChangeAspect="1"/>
          </p:cNvPicPr>
          <p:nvPr/>
        </p:nvPicPr>
        <p:blipFill>
          <a:blip r:embed="rId10" cstate="print">
            <a:extLst>
              <a:ext uri="{28A0092B-C50C-407E-A947-70E740481C1C}">
                <a14:useLocalDpi xmlns:a14="http://schemas.microsoft.com/office/drawing/2010/main" val="0"/>
              </a:ext>
              <a:ext uri="{96DAC541-7B7A-43D3-8B79-37D633B846F1}">
                <asvg:svgBlip xmlns:asvg="http://schemas.microsoft.com/office/drawing/2016/SVG/main" xmlns="" r:embed="rId11"/>
              </a:ext>
            </a:extLst>
          </a:blip>
          <a:stretch>
            <a:fillRect/>
          </a:stretch>
        </p:blipFill>
        <p:spPr>
          <a:xfrm>
            <a:off x="6688015" y="1398303"/>
            <a:ext cx="914400" cy="914400"/>
          </a:xfrm>
          <a:prstGeom prst="rect">
            <a:avLst/>
          </a:prstGeom>
        </p:spPr>
      </p:pic>
      <p:pic>
        <p:nvPicPr>
          <p:cNvPr id="43" name="Graphic 42" descr="Car outline">
            <a:extLst>
              <a:ext uri="{FF2B5EF4-FFF2-40B4-BE49-F238E27FC236}">
                <a16:creationId xmlns:a16="http://schemas.microsoft.com/office/drawing/2014/main" id="{0840D2D7-A9B9-4404-B532-7A718EE7BE67}"/>
              </a:ext>
            </a:extLst>
          </p:cNvPr>
          <p:cNvPicPr>
            <a:picLocks noChangeAspect="1"/>
          </p:cNvPicPr>
          <p:nvPr/>
        </p:nvPicPr>
        <p:blipFill>
          <a:blip r:embed="rId12" cstate="print">
            <a:extLst>
              <a:ext uri="{28A0092B-C50C-407E-A947-70E740481C1C}">
                <a14:useLocalDpi xmlns:a14="http://schemas.microsoft.com/office/drawing/2010/main" val="0"/>
              </a:ext>
              <a:ext uri="{96DAC541-7B7A-43D3-8B79-37D633B846F1}">
                <asvg:svgBlip xmlns:asvg="http://schemas.microsoft.com/office/drawing/2016/SVG/main" xmlns="" r:embed="rId13"/>
              </a:ext>
            </a:extLst>
          </a:blip>
          <a:stretch>
            <a:fillRect/>
          </a:stretch>
        </p:blipFill>
        <p:spPr>
          <a:xfrm>
            <a:off x="6852027" y="2075114"/>
            <a:ext cx="612165" cy="612165"/>
          </a:xfrm>
          <a:prstGeom prst="rect">
            <a:avLst/>
          </a:prstGeom>
        </p:spPr>
      </p:pic>
      <p:pic>
        <p:nvPicPr>
          <p:cNvPr id="45" name="Graphic 44" descr="Pilot male with solid fill">
            <a:extLst>
              <a:ext uri="{FF2B5EF4-FFF2-40B4-BE49-F238E27FC236}">
                <a16:creationId xmlns:a16="http://schemas.microsoft.com/office/drawing/2014/main" id="{378A588D-92BA-452E-9646-AE01259248A1}"/>
              </a:ext>
            </a:extLst>
          </p:cNvPr>
          <p:cNvPicPr>
            <a:picLocks noChangeAspect="1"/>
          </p:cNvPicPr>
          <p:nvPr/>
        </p:nvPicPr>
        <p:blipFill>
          <a:blip r:embed="rId14" cstate="print">
            <a:extLst>
              <a:ext uri="{28A0092B-C50C-407E-A947-70E740481C1C}">
                <a14:useLocalDpi xmlns:a14="http://schemas.microsoft.com/office/drawing/2010/main" val="0"/>
              </a:ext>
              <a:ext uri="{96DAC541-7B7A-43D3-8B79-37D633B846F1}">
                <asvg:svgBlip xmlns:asvg="http://schemas.microsoft.com/office/drawing/2016/SVG/main" xmlns="" r:embed="rId15"/>
              </a:ext>
            </a:extLst>
          </a:blip>
          <a:stretch>
            <a:fillRect/>
          </a:stretch>
        </p:blipFill>
        <p:spPr>
          <a:xfrm>
            <a:off x="885019" y="5309532"/>
            <a:ext cx="760901" cy="760901"/>
          </a:xfrm>
          <a:prstGeom prst="rect">
            <a:avLst/>
          </a:prstGeom>
        </p:spPr>
      </p:pic>
      <p:pic>
        <p:nvPicPr>
          <p:cNvPr id="53" name="Graphic 52" descr="Business Growth with solid fill">
            <a:extLst>
              <a:ext uri="{FF2B5EF4-FFF2-40B4-BE49-F238E27FC236}">
                <a16:creationId xmlns:a16="http://schemas.microsoft.com/office/drawing/2014/main" id="{2906CBE0-0CB7-41F3-8D18-89F78E46B363}"/>
              </a:ext>
            </a:extLst>
          </p:cNvPr>
          <p:cNvPicPr>
            <a:picLocks noChangeAspect="1"/>
          </p:cNvPicPr>
          <p:nvPr/>
        </p:nvPicPr>
        <p:blipFill>
          <a:blip r:embed="rId16" cstate="print">
            <a:extLst>
              <a:ext uri="{28A0092B-C50C-407E-A947-70E740481C1C}">
                <a14:useLocalDpi xmlns:a14="http://schemas.microsoft.com/office/drawing/2010/main" val="0"/>
              </a:ext>
              <a:ext uri="{96DAC541-7B7A-43D3-8B79-37D633B846F1}">
                <asvg:svgBlip xmlns:asvg="http://schemas.microsoft.com/office/drawing/2016/SVG/main" xmlns="" r:embed="rId17"/>
              </a:ext>
            </a:extLst>
          </a:blip>
          <a:stretch>
            <a:fillRect/>
          </a:stretch>
        </p:blipFill>
        <p:spPr>
          <a:xfrm>
            <a:off x="6688015" y="5097828"/>
            <a:ext cx="914400" cy="914400"/>
          </a:xfrm>
          <a:prstGeom prst="rect">
            <a:avLst/>
          </a:prstGeom>
        </p:spPr>
      </p:pic>
      <p:pic>
        <p:nvPicPr>
          <p:cNvPr id="54" name="Lagos-Logo.jpg">
            <a:extLst>
              <a:ext uri="{FF2B5EF4-FFF2-40B4-BE49-F238E27FC236}">
                <a16:creationId xmlns:a16="http://schemas.microsoft.com/office/drawing/2014/main" id="{AF1DF082-107C-433C-ADDA-8B67DAEF3BDA}"/>
              </a:ext>
            </a:extLst>
          </p:cNvPr>
          <p:cNvPicPr>
            <a:picLocks noChangeAspect="1"/>
          </p:cNvPicPr>
          <p:nvPr/>
        </p:nvPicPr>
        <p:blipFill>
          <a:blip r:embed="rId18" cstate="email">
            <a:extLst>
              <a:ext uri="{28A0092B-C50C-407E-A947-70E740481C1C}">
                <a14:useLocalDpi xmlns:a14="http://schemas.microsoft.com/office/drawing/2010/main"/>
              </a:ext>
            </a:extLst>
          </a:blip>
          <a:srcRect/>
          <a:stretch/>
        </p:blipFill>
        <p:spPr>
          <a:xfrm>
            <a:off x="406174" y="196952"/>
            <a:ext cx="737779" cy="675806"/>
          </a:xfrm>
          <a:prstGeom prst="rect">
            <a:avLst/>
          </a:prstGeom>
          <a:ln w="12700">
            <a:miter lim="400000"/>
          </a:ln>
        </p:spPr>
      </p:pic>
      <p:grpSp>
        <p:nvGrpSpPr>
          <p:cNvPr id="55" name="Group 54">
            <a:extLst>
              <a:ext uri="{FF2B5EF4-FFF2-40B4-BE49-F238E27FC236}">
                <a16:creationId xmlns:a16="http://schemas.microsoft.com/office/drawing/2014/main" id="{A47231E2-D60E-41BC-9E42-05D11A26A188}"/>
              </a:ext>
            </a:extLst>
          </p:cNvPr>
          <p:cNvGrpSpPr/>
          <p:nvPr/>
        </p:nvGrpSpPr>
        <p:grpSpPr>
          <a:xfrm>
            <a:off x="10722904" y="261767"/>
            <a:ext cx="1342965" cy="807511"/>
            <a:chOff x="984445" y="4375508"/>
            <a:chExt cx="2866980" cy="3157435"/>
          </a:xfrm>
        </p:grpSpPr>
        <p:sp>
          <p:nvSpPr>
            <p:cNvPr id="56" name="TextBox 55">
              <a:extLst>
                <a:ext uri="{FF2B5EF4-FFF2-40B4-BE49-F238E27FC236}">
                  <a16:creationId xmlns:a16="http://schemas.microsoft.com/office/drawing/2014/main" id="{C16C4CB2-4B56-4FB3-9DE8-08528C6CB3B8}"/>
                </a:ext>
              </a:extLst>
            </p:cNvPr>
            <p:cNvSpPr txBox="1"/>
            <p:nvPr/>
          </p:nvSpPr>
          <p:spPr>
            <a:xfrm>
              <a:off x="1019321" y="5640657"/>
              <a:ext cx="2832104" cy="1892286"/>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050" i="0" u="none" strike="noStrike" kern="1200" normalizeH="0" baseline="0" noProof="0" dirty="0">
                  <a:ln w="0"/>
                  <a:effectLst>
                    <a:outerShdw blurRad="38100" dist="19050" dir="2700000" algn="tl" rotWithShape="0">
                      <a:schemeClr val="dk1">
                        <a:alpha val="40000"/>
                      </a:schemeClr>
                    </a:outerShdw>
                  </a:effectLst>
                  <a:uLnTx/>
                  <a:uFillTx/>
                  <a:latin typeface="Agency FB" panose="020B0503020202020204" pitchFamily="34" charset="0"/>
                  <a:ea typeface="+mn-ea"/>
                  <a:cs typeface="+mn-cs"/>
                </a:rPr>
                <a:t>LAGOS STATE</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600" i="0" u="none" strike="noStrike" kern="1200" normalizeH="0" baseline="0" noProof="0" dirty="0">
                  <a:ln w="0"/>
                  <a:effectLst>
                    <a:outerShdw blurRad="38100" dist="19050" dir="2700000" algn="tl" rotWithShape="0">
                      <a:schemeClr val="dk1">
                        <a:alpha val="40000"/>
                      </a:schemeClr>
                    </a:outerShdw>
                  </a:effectLst>
                  <a:uLnTx/>
                  <a:uFillTx/>
                  <a:latin typeface="Agency FB" panose="020B0503020202020204" pitchFamily="34" charset="0"/>
                  <a:ea typeface="+mn-ea"/>
                  <a:cs typeface="+mn-cs"/>
                </a:rPr>
                <a:t>MINISTRY OF ECONOMIC PLANNING AND BUDGET</a:t>
              </a:r>
              <a:endParaRPr kumimoji="0" lang="aa-ET" sz="600" i="0" u="none" strike="noStrike" kern="1200" normalizeH="0" baseline="0" noProof="0" dirty="0">
                <a:ln w="0"/>
                <a:effectLst>
                  <a:outerShdw blurRad="38100" dist="19050" dir="2700000" algn="tl" rotWithShape="0">
                    <a:schemeClr val="dk1">
                      <a:alpha val="40000"/>
                    </a:schemeClr>
                  </a:outerShdw>
                </a:effectLst>
                <a:uLnTx/>
                <a:uFillTx/>
                <a:latin typeface="Agency FB" panose="020B0503020202020204" pitchFamily="34" charset="0"/>
                <a:ea typeface="+mn-ea"/>
                <a:cs typeface="+mn-cs"/>
              </a:endParaRPr>
            </a:p>
          </p:txBody>
        </p:sp>
        <p:pic>
          <p:nvPicPr>
            <p:cNvPr id="57" name="Picture 56">
              <a:extLst>
                <a:ext uri="{FF2B5EF4-FFF2-40B4-BE49-F238E27FC236}">
                  <a16:creationId xmlns:a16="http://schemas.microsoft.com/office/drawing/2014/main" id="{F4314F5F-ED39-4BAA-8F5B-91A8E2C257F6}"/>
                </a:ext>
              </a:extLst>
            </p:cNvPr>
            <p:cNvPicPr>
              <a:picLocks noChangeAspect="1"/>
            </p:cNvPicPr>
            <p:nvPr/>
          </p:nvPicPr>
          <p:blipFill rotWithShape="1">
            <a:blip r:embed="rId19" cstate="email">
              <a:extLst>
                <a:ext uri="{28A0092B-C50C-407E-A947-70E740481C1C}">
                  <a14:useLocalDpi xmlns:a14="http://schemas.microsoft.com/office/drawing/2010/main"/>
                </a:ext>
              </a:extLst>
            </a:blip>
            <a:srcRect/>
            <a:stretch/>
          </p:blipFill>
          <p:spPr>
            <a:xfrm>
              <a:off x="984445" y="4375508"/>
              <a:ext cx="1481629" cy="1277503"/>
            </a:xfrm>
            <a:prstGeom prst="rect">
              <a:avLst/>
            </a:prstGeom>
          </p:spPr>
        </p:pic>
        <p:sp>
          <p:nvSpPr>
            <p:cNvPr id="58" name="TextBox 57">
              <a:extLst>
                <a:ext uri="{FF2B5EF4-FFF2-40B4-BE49-F238E27FC236}">
                  <a16:creationId xmlns:a16="http://schemas.microsoft.com/office/drawing/2014/main" id="{1EF0FA81-1FDA-4E55-A782-A9D7D13C42A4}"/>
                </a:ext>
              </a:extLst>
            </p:cNvPr>
            <p:cNvSpPr txBox="1"/>
            <p:nvPr/>
          </p:nvSpPr>
          <p:spPr>
            <a:xfrm>
              <a:off x="1277666" y="4672131"/>
              <a:ext cx="942202" cy="1022917"/>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100" i="0" u="none" strike="noStrike" kern="1200" normalizeH="0" baseline="0" noProof="0" dirty="0">
                  <a:ln w="0"/>
                  <a:effectLst>
                    <a:outerShdw blurRad="38100" dist="19050" dir="2700000" algn="tl" rotWithShape="0">
                      <a:schemeClr val="dk1">
                        <a:alpha val="40000"/>
                      </a:schemeClr>
                    </a:outerShdw>
                  </a:effectLst>
                  <a:uLnTx/>
                  <a:uFillTx/>
                  <a:latin typeface="Agency FB" panose="020B0503020202020204" pitchFamily="34" charset="0"/>
                  <a:ea typeface="+mn-ea"/>
                  <a:cs typeface="+mn-cs"/>
                </a:rPr>
                <a:t>MEPB</a:t>
              </a:r>
              <a:endParaRPr kumimoji="0" lang="aa-ET" sz="1100" i="0" u="none" strike="noStrike" kern="1200" normalizeH="0" baseline="0" noProof="0" dirty="0">
                <a:ln w="0"/>
                <a:effectLst>
                  <a:outerShdw blurRad="38100" dist="19050" dir="2700000" algn="tl" rotWithShape="0">
                    <a:schemeClr val="dk1">
                      <a:alpha val="40000"/>
                    </a:schemeClr>
                  </a:outerShdw>
                </a:effectLst>
                <a:uLnTx/>
                <a:uFillTx/>
                <a:latin typeface="Agency FB" panose="020B0503020202020204" pitchFamily="34" charset="0"/>
                <a:ea typeface="+mn-ea"/>
                <a:cs typeface="+mn-cs"/>
              </a:endParaRPr>
            </a:p>
          </p:txBody>
        </p:sp>
      </p:grpSp>
      <p:pic>
        <p:nvPicPr>
          <p:cNvPr id="60" name="Graphic 59" descr="Charm with solid fill">
            <a:extLst>
              <a:ext uri="{FF2B5EF4-FFF2-40B4-BE49-F238E27FC236}">
                <a16:creationId xmlns:a16="http://schemas.microsoft.com/office/drawing/2014/main" id="{A213B90C-5617-4924-A404-48442690EAA9}"/>
              </a:ext>
            </a:extLst>
          </p:cNvPr>
          <p:cNvPicPr>
            <a:picLocks noChangeAspect="1"/>
          </p:cNvPicPr>
          <p:nvPr/>
        </p:nvPicPr>
        <p:blipFill>
          <a:blip r:embed="rId20" cstate="print">
            <a:extLst>
              <a:ext uri="{28A0092B-C50C-407E-A947-70E740481C1C}">
                <a14:useLocalDpi xmlns:a14="http://schemas.microsoft.com/office/drawing/2010/main" val="0"/>
              </a:ext>
              <a:ext uri="{96DAC541-7B7A-43D3-8B79-37D633B846F1}">
                <asvg:svgBlip xmlns:asvg="http://schemas.microsoft.com/office/drawing/2016/SVG/main" xmlns="" r:embed="rId21"/>
              </a:ext>
            </a:extLst>
          </a:blip>
          <a:stretch>
            <a:fillRect/>
          </a:stretch>
        </p:blipFill>
        <p:spPr>
          <a:xfrm>
            <a:off x="6688015" y="3380092"/>
            <a:ext cx="914400" cy="914400"/>
          </a:xfrm>
          <a:prstGeom prst="rect">
            <a:avLst/>
          </a:prstGeom>
        </p:spPr>
      </p:pic>
    </p:spTree>
    <p:extLst>
      <p:ext uri="{BB962C8B-B14F-4D97-AF65-F5344CB8AC3E}">
        <p14:creationId xmlns:p14="http://schemas.microsoft.com/office/powerpoint/2010/main" val="20925465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2" name="Group 1">
            <a:extLst>
              <a:ext uri="{FF2B5EF4-FFF2-40B4-BE49-F238E27FC236}">
                <a16:creationId xmlns:a16="http://schemas.microsoft.com/office/drawing/2014/main" id="{3E4F82EA-91D1-477C-8D3F-21CB3ACA81F4}"/>
              </a:ext>
            </a:extLst>
          </p:cNvPr>
          <p:cNvGrpSpPr/>
          <p:nvPr/>
        </p:nvGrpSpPr>
        <p:grpSpPr>
          <a:xfrm>
            <a:off x="4454088" y="251194"/>
            <a:ext cx="4037025" cy="445440"/>
            <a:chOff x="0" y="151166"/>
            <a:chExt cx="3063655" cy="445440"/>
          </a:xfrm>
          <a:solidFill>
            <a:schemeClr val="accent2">
              <a:lumMod val="60000"/>
              <a:lumOff val="40000"/>
            </a:schemeClr>
          </a:solidFill>
          <a:scene3d>
            <a:camera prst="orthographicFront">
              <a:rot lat="0" lon="0" rev="0"/>
            </a:camera>
            <a:lightRig rig="balanced" dir="t">
              <a:rot lat="0" lon="0" rev="8700000"/>
            </a:lightRig>
          </a:scene3d>
        </p:grpSpPr>
        <p:sp>
          <p:nvSpPr>
            <p:cNvPr id="3" name="Rounded Rectangle 2">
              <a:extLst>
                <a:ext uri="{FF2B5EF4-FFF2-40B4-BE49-F238E27FC236}">
                  <a16:creationId xmlns:a16="http://schemas.microsoft.com/office/drawing/2014/main" id="{EFC7BF7E-1FB4-4128-AAE0-074C9F3AE65C}"/>
                </a:ext>
              </a:extLst>
            </p:cNvPr>
            <p:cNvSpPr/>
            <p:nvPr/>
          </p:nvSpPr>
          <p:spPr>
            <a:xfrm>
              <a:off x="0" y="151166"/>
              <a:ext cx="3063655" cy="445440"/>
            </a:xfrm>
            <a:prstGeom prst="roundRect">
              <a:avLst/>
            </a:prstGeom>
            <a:grpFill/>
            <a:ln>
              <a:noFill/>
            </a:ln>
            <a:effectLst>
              <a:outerShdw blurRad="44450" dist="27940" dir="5400000" algn="ctr">
                <a:srgbClr val="000000">
                  <a:alpha val="32000"/>
                </a:srgbClr>
              </a:outerShdw>
            </a:effectLst>
            <a:sp3d>
              <a:bevelT w="190500" h="38100"/>
            </a:sp3d>
          </p:spPr>
          <p:style>
            <a:lnRef idx="0">
              <a:scrgbClr r="0" g="0" b="0"/>
            </a:lnRef>
            <a:fillRef idx="3">
              <a:scrgbClr r="0" g="0" b="0"/>
            </a:fillRef>
            <a:effectRef idx="2">
              <a:scrgbClr r="0" g="0" b="0"/>
            </a:effectRef>
            <a:fontRef idx="minor">
              <a:schemeClr val="lt1"/>
            </a:fontRef>
          </p:style>
        </p:sp>
        <p:sp>
          <p:nvSpPr>
            <p:cNvPr id="4" name="Rounded Rectangle 4">
              <a:extLst>
                <a:ext uri="{FF2B5EF4-FFF2-40B4-BE49-F238E27FC236}">
                  <a16:creationId xmlns:a16="http://schemas.microsoft.com/office/drawing/2014/main" id="{77BBCA3D-39F0-491C-8AB2-6C13567B6B1A}"/>
                </a:ext>
              </a:extLst>
            </p:cNvPr>
            <p:cNvSpPr/>
            <p:nvPr/>
          </p:nvSpPr>
          <p:spPr>
            <a:xfrm>
              <a:off x="21744" y="159819"/>
              <a:ext cx="3020165" cy="401950"/>
            </a:xfrm>
            <a:prstGeom prst="rect">
              <a:avLst/>
            </a:prstGeom>
            <a:grpFill/>
            <a:sp3d/>
          </p:spPr>
          <p:style>
            <a:lnRef idx="0">
              <a:scrgbClr r="0" g="0" b="0"/>
            </a:lnRef>
            <a:fillRef idx="0">
              <a:scrgbClr r="0" g="0" b="0"/>
            </a:fillRef>
            <a:effectRef idx="0">
              <a:scrgbClr r="0" g="0" b="0"/>
            </a:effectRef>
            <a:fontRef idx="minor">
              <a:schemeClr val="lt1"/>
            </a:fontRef>
          </p:style>
          <p:txBody>
            <a:bodyPr spcFirstLastPara="0" vert="horz" wrap="square" lIns="83820" tIns="83820" rIns="83820" bIns="83820" numCol="1" spcCol="1270" anchor="ctr" anchorCtr="0">
              <a:noAutofit/>
            </a:bodyPr>
            <a:lstStyle/>
            <a:p>
              <a:pPr lvl="0" algn="ctr" defTabSz="977900">
                <a:lnSpc>
                  <a:spcPct val="90000"/>
                </a:lnSpc>
                <a:spcBef>
                  <a:spcPct val="0"/>
                </a:spcBef>
                <a:spcAft>
                  <a:spcPct val="35000"/>
                </a:spcAft>
              </a:pPr>
              <a:r>
                <a:rPr lang="en-US" sz="2200" b="1" kern="1200" dirty="0">
                  <a:solidFill>
                    <a:schemeClr val="tx1"/>
                  </a:solidFill>
                  <a:effectLst/>
                  <a:latin typeface="Cambria" panose="02040503050406030204" pitchFamily="18" charset="0"/>
                  <a:ea typeface="Cambria" panose="02040503050406030204" pitchFamily="18" charset="0"/>
                </a:rPr>
                <a:t>EXECUTIVE SUMMARY…3/3</a:t>
              </a:r>
              <a:endParaRPr lang="aa-ET" sz="2200" b="1" kern="1200" dirty="0">
                <a:solidFill>
                  <a:schemeClr val="tx1"/>
                </a:solidFill>
                <a:effectLst/>
                <a:latin typeface="Cambria" panose="02040503050406030204" pitchFamily="18" charset="0"/>
                <a:ea typeface="Cambria" panose="02040503050406030204" pitchFamily="18" charset="0"/>
              </a:endParaRPr>
            </a:p>
          </p:txBody>
        </p:sp>
      </p:grpSp>
      <p:grpSp>
        <p:nvGrpSpPr>
          <p:cNvPr id="8" name="Group 7">
            <a:extLst>
              <a:ext uri="{FF2B5EF4-FFF2-40B4-BE49-F238E27FC236}">
                <a16:creationId xmlns:a16="http://schemas.microsoft.com/office/drawing/2014/main" id="{C2EEA2FC-DDA4-4DCC-8713-9D19A3CC01C0}"/>
              </a:ext>
            </a:extLst>
          </p:cNvPr>
          <p:cNvGrpSpPr/>
          <p:nvPr/>
        </p:nvGrpSpPr>
        <p:grpSpPr>
          <a:xfrm>
            <a:off x="429634" y="1433849"/>
            <a:ext cx="1209821" cy="4876034"/>
            <a:chOff x="829994" y="1083212"/>
            <a:chExt cx="1209821" cy="4876034"/>
          </a:xfrm>
          <a:gradFill flip="none" rotWithShape="1">
            <a:gsLst>
              <a:gs pos="0">
                <a:schemeClr val="accent2">
                  <a:lumMod val="60000"/>
                  <a:lumOff val="40000"/>
                  <a:tint val="66000"/>
                  <a:satMod val="160000"/>
                </a:schemeClr>
              </a:gs>
              <a:gs pos="50000">
                <a:schemeClr val="accent2">
                  <a:lumMod val="60000"/>
                  <a:lumOff val="40000"/>
                  <a:tint val="44500"/>
                  <a:satMod val="160000"/>
                </a:schemeClr>
              </a:gs>
              <a:gs pos="100000">
                <a:schemeClr val="accent2">
                  <a:lumMod val="60000"/>
                  <a:lumOff val="40000"/>
                  <a:tint val="23500"/>
                  <a:satMod val="160000"/>
                </a:schemeClr>
              </a:gs>
            </a:gsLst>
            <a:lin ang="2700000" scaled="1"/>
            <a:tileRect/>
          </a:gradFill>
        </p:grpSpPr>
        <p:sp>
          <p:nvSpPr>
            <p:cNvPr id="5" name="Flowchart: Connector 4">
              <a:extLst>
                <a:ext uri="{FF2B5EF4-FFF2-40B4-BE49-F238E27FC236}">
                  <a16:creationId xmlns:a16="http://schemas.microsoft.com/office/drawing/2014/main" id="{0D64AA89-E509-4A2E-88EC-8272EFAAC47F}"/>
                </a:ext>
              </a:extLst>
            </p:cNvPr>
            <p:cNvSpPr/>
            <p:nvPr/>
          </p:nvSpPr>
          <p:spPr>
            <a:xfrm>
              <a:off x="829994" y="1083212"/>
              <a:ext cx="1209821" cy="1167619"/>
            </a:xfrm>
            <a:prstGeom prst="flowChartConnector">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a-ET" dirty="0"/>
            </a:p>
          </p:txBody>
        </p:sp>
        <p:sp>
          <p:nvSpPr>
            <p:cNvPr id="6" name="Flowchart: Connector 5">
              <a:extLst>
                <a:ext uri="{FF2B5EF4-FFF2-40B4-BE49-F238E27FC236}">
                  <a16:creationId xmlns:a16="http://schemas.microsoft.com/office/drawing/2014/main" id="{C3FBA752-ECF3-4DE6-A906-47EEB2A29B62}"/>
                </a:ext>
              </a:extLst>
            </p:cNvPr>
            <p:cNvSpPr/>
            <p:nvPr/>
          </p:nvSpPr>
          <p:spPr>
            <a:xfrm>
              <a:off x="829994" y="2878274"/>
              <a:ext cx="1209821" cy="1134535"/>
            </a:xfrm>
            <a:prstGeom prst="flowChartConnector">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a-ET" dirty="0"/>
            </a:p>
          </p:txBody>
        </p:sp>
        <p:sp>
          <p:nvSpPr>
            <p:cNvPr id="7" name="Flowchart: Connector 6">
              <a:extLst>
                <a:ext uri="{FF2B5EF4-FFF2-40B4-BE49-F238E27FC236}">
                  <a16:creationId xmlns:a16="http://schemas.microsoft.com/office/drawing/2014/main" id="{461A76D3-0E8B-4678-81E9-7241FB44DED9}"/>
                </a:ext>
              </a:extLst>
            </p:cNvPr>
            <p:cNvSpPr/>
            <p:nvPr/>
          </p:nvSpPr>
          <p:spPr>
            <a:xfrm>
              <a:off x="829994" y="4791627"/>
              <a:ext cx="1209821" cy="1167619"/>
            </a:xfrm>
            <a:prstGeom prst="flowChartConnector">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a-ET" dirty="0"/>
            </a:p>
          </p:txBody>
        </p:sp>
      </p:grpSp>
      <p:grpSp>
        <p:nvGrpSpPr>
          <p:cNvPr id="9" name="Group 8">
            <a:extLst>
              <a:ext uri="{FF2B5EF4-FFF2-40B4-BE49-F238E27FC236}">
                <a16:creationId xmlns:a16="http://schemas.microsoft.com/office/drawing/2014/main" id="{0B7DFEAC-8FDA-4181-9ADA-FD19D67065D9}"/>
              </a:ext>
            </a:extLst>
          </p:cNvPr>
          <p:cNvGrpSpPr/>
          <p:nvPr/>
        </p:nvGrpSpPr>
        <p:grpSpPr>
          <a:xfrm>
            <a:off x="6088960" y="1482711"/>
            <a:ext cx="1209821" cy="4876160"/>
            <a:chOff x="829994" y="1083212"/>
            <a:chExt cx="1209821" cy="4876160"/>
          </a:xfrm>
          <a:solidFill>
            <a:schemeClr val="accent2">
              <a:lumMod val="60000"/>
              <a:lumOff val="40000"/>
            </a:schemeClr>
          </a:solidFill>
        </p:grpSpPr>
        <p:sp>
          <p:nvSpPr>
            <p:cNvPr id="10" name="Flowchart: Connector 9">
              <a:extLst>
                <a:ext uri="{FF2B5EF4-FFF2-40B4-BE49-F238E27FC236}">
                  <a16:creationId xmlns:a16="http://schemas.microsoft.com/office/drawing/2014/main" id="{CE78C6F6-1860-4924-AA1E-2884CDFBB03C}"/>
                </a:ext>
              </a:extLst>
            </p:cNvPr>
            <p:cNvSpPr/>
            <p:nvPr/>
          </p:nvSpPr>
          <p:spPr>
            <a:xfrm>
              <a:off x="829994" y="1083212"/>
              <a:ext cx="1209821" cy="1167619"/>
            </a:xfrm>
            <a:prstGeom prst="flowChartConnector">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a-ET" dirty="0"/>
            </a:p>
          </p:txBody>
        </p:sp>
        <p:sp>
          <p:nvSpPr>
            <p:cNvPr id="11" name="Flowchart: Connector 10">
              <a:extLst>
                <a:ext uri="{FF2B5EF4-FFF2-40B4-BE49-F238E27FC236}">
                  <a16:creationId xmlns:a16="http://schemas.microsoft.com/office/drawing/2014/main" id="{6D81FBCC-6CA4-44E9-A879-4AF8734F2546}"/>
                </a:ext>
              </a:extLst>
            </p:cNvPr>
            <p:cNvSpPr/>
            <p:nvPr/>
          </p:nvSpPr>
          <p:spPr>
            <a:xfrm>
              <a:off x="829994" y="2845190"/>
              <a:ext cx="1209821" cy="1167619"/>
            </a:xfrm>
            <a:prstGeom prst="flowChartConnector">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a-ET" dirty="0"/>
            </a:p>
          </p:txBody>
        </p:sp>
        <p:sp>
          <p:nvSpPr>
            <p:cNvPr id="12" name="Flowchart: Connector 11">
              <a:extLst>
                <a:ext uri="{FF2B5EF4-FFF2-40B4-BE49-F238E27FC236}">
                  <a16:creationId xmlns:a16="http://schemas.microsoft.com/office/drawing/2014/main" id="{24618D95-1A63-4E8F-9D8F-87D74BC9E57E}"/>
                </a:ext>
              </a:extLst>
            </p:cNvPr>
            <p:cNvSpPr/>
            <p:nvPr/>
          </p:nvSpPr>
          <p:spPr>
            <a:xfrm>
              <a:off x="829994" y="4791753"/>
              <a:ext cx="1209821" cy="1167619"/>
            </a:xfrm>
            <a:prstGeom prst="flowChartConnector">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a-ET" dirty="0"/>
            </a:p>
          </p:txBody>
        </p:sp>
      </p:grpSp>
      <p:sp>
        <p:nvSpPr>
          <p:cNvPr id="13" name="TextBox 12">
            <a:extLst>
              <a:ext uri="{FF2B5EF4-FFF2-40B4-BE49-F238E27FC236}">
                <a16:creationId xmlns:a16="http://schemas.microsoft.com/office/drawing/2014/main" id="{0F6DA85C-5A63-4A20-B8B7-95390F154EEE}"/>
              </a:ext>
            </a:extLst>
          </p:cNvPr>
          <p:cNvSpPr txBox="1"/>
          <p:nvPr/>
        </p:nvSpPr>
        <p:spPr>
          <a:xfrm>
            <a:off x="1705359" y="1551073"/>
            <a:ext cx="4318781" cy="1323439"/>
          </a:xfrm>
          <a:prstGeom prst="rect">
            <a:avLst/>
          </a:prstGeom>
          <a:noFill/>
        </p:spPr>
        <p:txBody>
          <a:bodyPr wrap="square" rtlCol="0">
            <a:spAutoFit/>
          </a:bodyPr>
          <a:lstStyle/>
          <a:p>
            <a:pPr algn="just"/>
            <a:r>
              <a:rPr lang="en-GB" sz="1600" dirty="0">
                <a:solidFill>
                  <a:srgbClr val="FF0000"/>
                </a:solidFill>
                <a:cs typeface="Arial" panose="020B0604020202020204" pitchFamily="34" charset="0"/>
              </a:rPr>
              <a:t> 85.1% believe that the intervention has greatly facelifted the axis and its environ, thus an increase in the </a:t>
            </a:r>
            <a:r>
              <a:rPr lang="en-GB" sz="1600" b="1" dirty="0">
                <a:solidFill>
                  <a:srgbClr val="FF0000"/>
                </a:solidFill>
                <a:cs typeface="Arial" panose="020B0604020202020204" pitchFamily="34" charset="0"/>
              </a:rPr>
              <a:t>value of property </a:t>
            </a:r>
            <a:r>
              <a:rPr lang="en-GB" sz="1600" dirty="0">
                <a:solidFill>
                  <a:srgbClr val="FF0000"/>
                </a:solidFill>
                <a:cs typeface="Arial" panose="020B0604020202020204" pitchFamily="34" charset="0"/>
              </a:rPr>
              <a:t>(71.2%), with a slight increase in </a:t>
            </a:r>
            <a:r>
              <a:rPr lang="en-GB" sz="1600" b="1" dirty="0">
                <a:solidFill>
                  <a:srgbClr val="FF0000"/>
                </a:solidFill>
                <a:cs typeface="Arial" panose="020B0604020202020204" pitchFamily="34" charset="0"/>
              </a:rPr>
              <a:t>rent</a:t>
            </a:r>
            <a:r>
              <a:rPr lang="en-GB" sz="1600" dirty="0">
                <a:solidFill>
                  <a:srgbClr val="FF0000"/>
                </a:solidFill>
                <a:cs typeface="Arial" panose="020B0604020202020204" pitchFamily="34" charset="0"/>
              </a:rPr>
              <a:t> (57.5%) / high increase in rent (41.8%).</a:t>
            </a:r>
          </a:p>
        </p:txBody>
      </p:sp>
      <p:sp>
        <p:nvSpPr>
          <p:cNvPr id="15" name="TextBox 14">
            <a:extLst>
              <a:ext uri="{FF2B5EF4-FFF2-40B4-BE49-F238E27FC236}">
                <a16:creationId xmlns:a16="http://schemas.microsoft.com/office/drawing/2014/main" id="{91DE5051-1185-4263-A6C9-560E1B92E155}"/>
              </a:ext>
            </a:extLst>
          </p:cNvPr>
          <p:cNvSpPr txBox="1"/>
          <p:nvPr/>
        </p:nvSpPr>
        <p:spPr>
          <a:xfrm>
            <a:off x="1701637" y="3209206"/>
            <a:ext cx="4318781" cy="1323439"/>
          </a:xfrm>
          <a:prstGeom prst="rect">
            <a:avLst/>
          </a:prstGeom>
          <a:noFill/>
        </p:spPr>
        <p:txBody>
          <a:bodyPr wrap="square" rtlCol="0">
            <a:spAutoFit/>
          </a:bodyPr>
          <a:lstStyle/>
          <a:p>
            <a:pPr algn="just"/>
            <a:r>
              <a:rPr lang="en-GB" sz="1600" dirty="0">
                <a:solidFill>
                  <a:srgbClr val="FF0000"/>
                </a:solidFill>
                <a:cs typeface="Arial" panose="020B0604020202020204" pitchFamily="34" charset="0"/>
              </a:rPr>
              <a:t> 77.4% believe that the </a:t>
            </a:r>
            <a:r>
              <a:rPr lang="en-GB" sz="1600" b="1" dirty="0">
                <a:solidFill>
                  <a:srgbClr val="FF0000"/>
                </a:solidFill>
                <a:cs typeface="Arial" panose="020B0604020202020204" pitchFamily="34" charset="0"/>
              </a:rPr>
              <a:t>rate of flooding </a:t>
            </a:r>
            <a:r>
              <a:rPr lang="en-GB" sz="1600" dirty="0">
                <a:solidFill>
                  <a:srgbClr val="FF0000"/>
                </a:solidFill>
                <a:cs typeface="Arial" panose="020B0604020202020204" pitchFamily="34" charset="0"/>
              </a:rPr>
              <a:t>had reduced in the axis, while 32.6% believe that there is still flooding in areas such as Aromire, Ikeja; Ikotun BRT bustop; Odo Iya Alaro bridge, Maryland; Lekki Phase 1; and Gregory road, Ajah.</a:t>
            </a:r>
          </a:p>
        </p:txBody>
      </p:sp>
      <p:sp>
        <p:nvSpPr>
          <p:cNvPr id="16" name="TextBox 15">
            <a:extLst>
              <a:ext uri="{FF2B5EF4-FFF2-40B4-BE49-F238E27FC236}">
                <a16:creationId xmlns:a16="http://schemas.microsoft.com/office/drawing/2014/main" id="{DE66B708-ECC4-4592-A50F-41DDDAA11B74}"/>
              </a:ext>
            </a:extLst>
          </p:cNvPr>
          <p:cNvSpPr txBox="1"/>
          <p:nvPr/>
        </p:nvSpPr>
        <p:spPr>
          <a:xfrm>
            <a:off x="1757843" y="4990231"/>
            <a:ext cx="4318781" cy="1569660"/>
          </a:xfrm>
          <a:prstGeom prst="rect">
            <a:avLst/>
          </a:prstGeom>
          <a:noFill/>
        </p:spPr>
        <p:txBody>
          <a:bodyPr wrap="square" rtlCol="0">
            <a:spAutoFit/>
          </a:bodyPr>
          <a:lstStyle/>
          <a:p>
            <a:pPr algn="just"/>
            <a:r>
              <a:rPr lang="en-GB" sz="1600" dirty="0">
                <a:solidFill>
                  <a:srgbClr val="FF0000"/>
                </a:solidFill>
                <a:cs typeface="Arial" panose="020B0604020202020204" pitchFamily="34" charset="0"/>
              </a:rPr>
              <a:t>66.5% believe that </a:t>
            </a:r>
            <a:r>
              <a:rPr lang="en-GB" sz="1600" b="1" dirty="0">
                <a:solidFill>
                  <a:srgbClr val="FF0000"/>
                </a:solidFill>
                <a:cs typeface="Arial" panose="020B0604020202020204" pitchFamily="34" charset="0"/>
              </a:rPr>
              <a:t>crime rate </a:t>
            </a:r>
            <a:r>
              <a:rPr lang="en-GB" sz="1600" dirty="0">
                <a:solidFill>
                  <a:srgbClr val="FF0000"/>
                </a:solidFill>
                <a:cs typeface="Arial" panose="020B0604020202020204" pitchFamily="34" charset="0"/>
              </a:rPr>
              <a:t>had reduced in the axis, while 43.5% believe that there is still crime in areas such as the presence of pick pockets and area boys at Abraham Adesanya and Allen avenue; Miscreants at Ikotun; and hoodlums around Lekki 2nd.</a:t>
            </a:r>
          </a:p>
        </p:txBody>
      </p:sp>
      <p:sp>
        <p:nvSpPr>
          <p:cNvPr id="18" name="TextBox 17">
            <a:extLst>
              <a:ext uri="{FF2B5EF4-FFF2-40B4-BE49-F238E27FC236}">
                <a16:creationId xmlns:a16="http://schemas.microsoft.com/office/drawing/2014/main" id="{51716BEF-55B8-4460-B671-16C8EB564974}"/>
              </a:ext>
            </a:extLst>
          </p:cNvPr>
          <p:cNvSpPr txBox="1"/>
          <p:nvPr/>
        </p:nvSpPr>
        <p:spPr>
          <a:xfrm>
            <a:off x="7286447" y="1468643"/>
            <a:ext cx="4653502" cy="1323439"/>
          </a:xfrm>
          <a:prstGeom prst="rect">
            <a:avLst/>
          </a:prstGeom>
          <a:noFill/>
        </p:spPr>
        <p:txBody>
          <a:bodyPr wrap="square" rtlCol="0">
            <a:spAutoFit/>
          </a:bodyPr>
          <a:lstStyle/>
          <a:p>
            <a:pPr algn="just"/>
            <a:r>
              <a:rPr lang="en-GB" sz="1600" dirty="0">
                <a:solidFill>
                  <a:srgbClr val="FF0000"/>
                </a:solidFill>
                <a:cs typeface="Arial" panose="020B0604020202020204" pitchFamily="34" charset="0"/>
              </a:rPr>
              <a:t> 91.2% believe that the intervention is timely, considering the commercial and busy nature of the axis; and 69.8% believe that the intervention has resulted in a possible inflow of people into the community.</a:t>
            </a:r>
          </a:p>
        </p:txBody>
      </p:sp>
      <p:sp>
        <p:nvSpPr>
          <p:cNvPr id="22" name="TextBox 21">
            <a:extLst>
              <a:ext uri="{FF2B5EF4-FFF2-40B4-BE49-F238E27FC236}">
                <a16:creationId xmlns:a16="http://schemas.microsoft.com/office/drawing/2014/main" id="{7DF3C73C-4D8E-41B8-9427-31D289E9A5F4}"/>
              </a:ext>
            </a:extLst>
          </p:cNvPr>
          <p:cNvSpPr txBox="1"/>
          <p:nvPr/>
        </p:nvSpPr>
        <p:spPr>
          <a:xfrm>
            <a:off x="1696106" y="849074"/>
            <a:ext cx="4454369" cy="584775"/>
          </a:xfrm>
          <a:prstGeom prst="rect">
            <a:avLst/>
          </a:prstGeom>
          <a:noFill/>
        </p:spPr>
        <p:txBody>
          <a:bodyPr wrap="square" rtlCol="0">
            <a:spAutoFit/>
          </a:bodyPr>
          <a:lstStyle/>
          <a:p>
            <a:pPr algn="just"/>
            <a:r>
              <a:rPr lang="en-GB" sz="1600" b="1" i="1" dirty="0">
                <a:solidFill>
                  <a:schemeClr val="tx1"/>
                </a:solidFill>
                <a:cs typeface="Arial" panose="020B0604020202020204" pitchFamily="34" charset="0"/>
              </a:rPr>
              <a:t> Impact of the junction improvement on the socio-economic and physical development of the area.</a:t>
            </a:r>
          </a:p>
        </p:txBody>
      </p:sp>
      <p:pic>
        <p:nvPicPr>
          <p:cNvPr id="54" name="Lagos-Logo.jpg">
            <a:extLst>
              <a:ext uri="{FF2B5EF4-FFF2-40B4-BE49-F238E27FC236}">
                <a16:creationId xmlns:a16="http://schemas.microsoft.com/office/drawing/2014/main" id="{AF1DF082-107C-433C-ADDA-8B67DAEF3BDA}"/>
              </a:ext>
            </a:extLst>
          </p:cNvPr>
          <p:cNvPicPr>
            <a:picLocks noChangeAspect="1"/>
          </p:cNvPicPr>
          <p:nvPr/>
        </p:nvPicPr>
        <p:blipFill>
          <a:blip r:embed="rId2" cstate="email">
            <a:extLst>
              <a:ext uri="{28A0092B-C50C-407E-A947-70E740481C1C}">
                <a14:useLocalDpi xmlns:a14="http://schemas.microsoft.com/office/drawing/2010/main"/>
              </a:ext>
            </a:extLst>
          </a:blip>
          <a:srcRect/>
          <a:stretch/>
        </p:blipFill>
        <p:spPr>
          <a:xfrm>
            <a:off x="406174" y="196952"/>
            <a:ext cx="737779" cy="675806"/>
          </a:xfrm>
          <a:prstGeom prst="rect">
            <a:avLst/>
          </a:prstGeom>
          <a:ln w="12700">
            <a:miter lim="400000"/>
          </a:ln>
        </p:spPr>
      </p:pic>
      <p:grpSp>
        <p:nvGrpSpPr>
          <p:cNvPr id="55" name="Group 54">
            <a:extLst>
              <a:ext uri="{FF2B5EF4-FFF2-40B4-BE49-F238E27FC236}">
                <a16:creationId xmlns:a16="http://schemas.microsoft.com/office/drawing/2014/main" id="{A47231E2-D60E-41BC-9E42-05D11A26A188}"/>
              </a:ext>
            </a:extLst>
          </p:cNvPr>
          <p:cNvGrpSpPr/>
          <p:nvPr/>
        </p:nvGrpSpPr>
        <p:grpSpPr>
          <a:xfrm>
            <a:off x="10592972" y="31133"/>
            <a:ext cx="1422982" cy="1212271"/>
            <a:chOff x="984445" y="4375508"/>
            <a:chExt cx="2866980" cy="3157435"/>
          </a:xfrm>
        </p:grpSpPr>
        <p:sp>
          <p:nvSpPr>
            <p:cNvPr id="56" name="TextBox 55">
              <a:extLst>
                <a:ext uri="{FF2B5EF4-FFF2-40B4-BE49-F238E27FC236}">
                  <a16:creationId xmlns:a16="http://schemas.microsoft.com/office/drawing/2014/main" id="{C16C4CB2-4B56-4FB3-9DE8-08528C6CB3B8}"/>
                </a:ext>
              </a:extLst>
            </p:cNvPr>
            <p:cNvSpPr txBox="1"/>
            <p:nvPr/>
          </p:nvSpPr>
          <p:spPr>
            <a:xfrm>
              <a:off x="1019321" y="5640657"/>
              <a:ext cx="2832104" cy="1892286"/>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050" i="0" u="none" strike="noStrike" kern="1200" normalizeH="0" baseline="0" noProof="0" dirty="0">
                  <a:ln w="0"/>
                  <a:effectLst>
                    <a:outerShdw blurRad="38100" dist="19050" dir="2700000" algn="tl" rotWithShape="0">
                      <a:schemeClr val="dk1">
                        <a:alpha val="40000"/>
                      </a:schemeClr>
                    </a:outerShdw>
                  </a:effectLst>
                  <a:uLnTx/>
                  <a:uFillTx/>
                  <a:latin typeface="Agency FB" panose="020B0503020202020204" pitchFamily="34" charset="0"/>
                  <a:ea typeface="+mn-ea"/>
                  <a:cs typeface="+mn-cs"/>
                </a:rPr>
                <a:t>LAGOS STATE</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600" i="0" u="none" strike="noStrike" kern="1200" normalizeH="0" baseline="0" noProof="0" dirty="0">
                  <a:ln w="0"/>
                  <a:effectLst>
                    <a:outerShdw blurRad="38100" dist="19050" dir="2700000" algn="tl" rotWithShape="0">
                      <a:schemeClr val="dk1">
                        <a:alpha val="40000"/>
                      </a:schemeClr>
                    </a:outerShdw>
                  </a:effectLst>
                  <a:uLnTx/>
                  <a:uFillTx/>
                  <a:latin typeface="Agency FB" panose="020B0503020202020204" pitchFamily="34" charset="0"/>
                  <a:ea typeface="+mn-ea"/>
                  <a:cs typeface="+mn-cs"/>
                </a:rPr>
                <a:t>MINISTRY OF ECONOMIC PLANNING AND BUDGET</a:t>
              </a:r>
              <a:endParaRPr kumimoji="0" lang="aa-ET" sz="600" i="0" u="none" strike="noStrike" kern="1200" normalizeH="0" baseline="0" noProof="0" dirty="0">
                <a:ln w="0"/>
                <a:effectLst>
                  <a:outerShdw blurRad="38100" dist="19050" dir="2700000" algn="tl" rotWithShape="0">
                    <a:schemeClr val="dk1">
                      <a:alpha val="40000"/>
                    </a:schemeClr>
                  </a:outerShdw>
                </a:effectLst>
                <a:uLnTx/>
                <a:uFillTx/>
                <a:latin typeface="Agency FB" panose="020B0503020202020204" pitchFamily="34" charset="0"/>
                <a:ea typeface="+mn-ea"/>
                <a:cs typeface="+mn-cs"/>
              </a:endParaRPr>
            </a:p>
          </p:txBody>
        </p:sp>
        <p:pic>
          <p:nvPicPr>
            <p:cNvPr id="57" name="Picture 56">
              <a:extLst>
                <a:ext uri="{FF2B5EF4-FFF2-40B4-BE49-F238E27FC236}">
                  <a16:creationId xmlns:a16="http://schemas.microsoft.com/office/drawing/2014/main" id="{F4314F5F-ED39-4BAA-8F5B-91A8E2C257F6}"/>
                </a:ext>
              </a:extLst>
            </p:cNvPr>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984445" y="4375508"/>
              <a:ext cx="1481629" cy="1277503"/>
            </a:xfrm>
            <a:prstGeom prst="rect">
              <a:avLst/>
            </a:prstGeom>
          </p:spPr>
        </p:pic>
        <p:sp>
          <p:nvSpPr>
            <p:cNvPr id="58" name="TextBox 57">
              <a:extLst>
                <a:ext uri="{FF2B5EF4-FFF2-40B4-BE49-F238E27FC236}">
                  <a16:creationId xmlns:a16="http://schemas.microsoft.com/office/drawing/2014/main" id="{1EF0FA81-1FDA-4E55-A782-A9D7D13C42A4}"/>
                </a:ext>
              </a:extLst>
            </p:cNvPr>
            <p:cNvSpPr txBox="1"/>
            <p:nvPr/>
          </p:nvSpPr>
          <p:spPr>
            <a:xfrm>
              <a:off x="1277666" y="4672131"/>
              <a:ext cx="942202" cy="1022917"/>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100" i="0" u="none" strike="noStrike" kern="1200" normalizeH="0" baseline="0" noProof="0" dirty="0">
                  <a:ln w="0"/>
                  <a:effectLst>
                    <a:outerShdw blurRad="38100" dist="19050" dir="2700000" algn="tl" rotWithShape="0">
                      <a:schemeClr val="dk1">
                        <a:alpha val="40000"/>
                      </a:schemeClr>
                    </a:outerShdw>
                  </a:effectLst>
                  <a:uLnTx/>
                  <a:uFillTx/>
                  <a:latin typeface="Agency FB" panose="020B0503020202020204" pitchFamily="34" charset="0"/>
                  <a:ea typeface="+mn-ea"/>
                  <a:cs typeface="+mn-cs"/>
                </a:rPr>
                <a:t>MEPB</a:t>
              </a:r>
              <a:endParaRPr kumimoji="0" lang="aa-ET" sz="1100" i="0" u="none" strike="noStrike" kern="1200" normalizeH="0" baseline="0" noProof="0" dirty="0">
                <a:ln w="0"/>
                <a:effectLst>
                  <a:outerShdw blurRad="38100" dist="19050" dir="2700000" algn="tl" rotWithShape="0">
                    <a:schemeClr val="dk1">
                      <a:alpha val="40000"/>
                    </a:schemeClr>
                  </a:outerShdw>
                </a:effectLst>
                <a:uLnTx/>
                <a:uFillTx/>
                <a:latin typeface="Agency FB" panose="020B0503020202020204" pitchFamily="34" charset="0"/>
                <a:ea typeface="+mn-ea"/>
                <a:cs typeface="+mn-cs"/>
              </a:endParaRPr>
            </a:p>
          </p:txBody>
        </p:sp>
      </p:grpSp>
      <p:sp>
        <p:nvSpPr>
          <p:cNvPr id="40" name="TextBox 39">
            <a:extLst>
              <a:ext uri="{FF2B5EF4-FFF2-40B4-BE49-F238E27FC236}">
                <a16:creationId xmlns:a16="http://schemas.microsoft.com/office/drawing/2014/main" id="{5FC9C7EB-66A5-4B3B-A845-EDEFEB1AD175}"/>
              </a:ext>
            </a:extLst>
          </p:cNvPr>
          <p:cNvSpPr txBox="1"/>
          <p:nvPr/>
        </p:nvSpPr>
        <p:spPr>
          <a:xfrm>
            <a:off x="7300147" y="898855"/>
            <a:ext cx="4454369" cy="584775"/>
          </a:xfrm>
          <a:prstGeom prst="rect">
            <a:avLst/>
          </a:prstGeom>
          <a:noFill/>
        </p:spPr>
        <p:txBody>
          <a:bodyPr wrap="square" rtlCol="0">
            <a:spAutoFit/>
          </a:bodyPr>
          <a:lstStyle/>
          <a:p>
            <a:pPr algn="just"/>
            <a:r>
              <a:rPr lang="en-GB" sz="1600" b="1" i="1" dirty="0">
                <a:solidFill>
                  <a:schemeClr val="tx1"/>
                </a:solidFill>
                <a:cs typeface="Arial" panose="020B0604020202020204" pitchFamily="34" charset="0"/>
              </a:rPr>
              <a:t> </a:t>
            </a:r>
            <a:r>
              <a:rPr lang="en-GB" sz="1600" b="1" i="1" dirty="0">
                <a:cs typeface="Arial" panose="020B0604020202020204" pitchFamily="34" charset="0"/>
              </a:rPr>
              <a:t>F</a:t>
            </a:r>
            <a:r>
              <a:rPr lang="en-GB" sz="1600" b="1" i="1" dirty="0">
                <a:solidFill>
                  <a:schemeClr val="tx1"/>
                </a:solidFill>
                <a:cs typeface="Arial" panose="020B0604020202020204" pitchFamily="34" charset="0"/>
              </a:rPr>
              <a:t>eedback for informed policy and future decisions.</a:t>
            </a:r>
          </a:p>
        </p:txBody>
      </p:sp>
      <p:pic>
        <p:nvPicPr>
          <p:cNvPr id="23" name="Graphic 22" descr="House with solid fill">
            <a:extLst>
              <a:ext uri="{FF2B5EF4-FFF2-40B4-BE49-F238E27FC236}">
                <a16:creationId xmlns:a16="http://schemas.microsoft.com/office/drawing/2014/main" id="{5333A26C-F702-432A-9A79-AED8296B43EB}"/>
              </a:ext>
            </a:extLst>
          </p:cNvPr>
          <p:cNvPicPr>
            <a:picLocks noChangeAspect="1"/>
          </p:cNvPicPr>
          <p:nvPr/>
        </p:nvPicPr>
        <p:blipFill>
          <a:blip r:embed="rId4" cstate="print">
            <a:extLst>
              <a:ext uri="{28A0092B-C50C-407E-A947-70E740481C1C}">
                <a14:useLocalDpi xmlns:a14="http://schemas.microsoft.com/office/drawing/2010/main" val="0"/>
              </a:ext>
              <a:ext uri="{96DAC541-7B7A-43D3-8B79-37D633B846F1}">
                <asvg:svgBlip xmlns:asvg="http://schemas.microsoft.com/office/drawing/2016/SVG/main" xmlns="" r:embed="rId5"/>
              </a:ext>
            </a:extLst>
          </a:blip>
          <a:stretch>
            <a:fillRect/>
          </a:stretch>
        </p:blipFill>
        <p:spPr>
          <a:xfrm>
            <a:off x="525808" y="1383804"/>
            <a:ext cx="914400" cy="914400"/>
          </a:xfrm>
          <a:prstGeom prst="rect">
            <a:avLst/>
          </a:prstGeom>
        </p:spPr>
      </p:pic>
      <p:pic>
        <p:nvPicPr>
          <p:cNvPr id="27" name="Graphic 26" descr="Money with solid fill">
            <a:extLst>
              <a:ext uri="{FF2B5EF4-FFF2-40B4-BE49-F238E27FC236}">
                <a16:creationId xmlns:a16="http://schemas.microsoft.com/office/drawing/2014/main" id="{19459800-9D02-4410-9B69-B4AC86709A5B}"/>
              </a:ext>
            </a:extLst>
          </p:cNvPr>
          <p:cNvPicPr>
            <a:picLocks noChangeAspect="1"/>
          </p:cNvPicPr>
          <p:nvPr/>
        </p:nvPicPr>
        <p:blipFill>
          <a:blip r:embed="rId6" cstate="print">
            <a:extLst>
              <a:ext uri="{28A0092B-C50C-407E-A947-70E740481C1C}">
                <a14:useLocalDpi xmlns:a14="http://schemas.microsoft.com/office/drawing/2010/main" val="0"/>
              </a:ext>
              <a:ext uri="{96DAC541-7B7A-43D3-8B79-37D633B846F1}">
                <asvg:svgBlip xmlns:asvg="http://schemas.microsoft.com/office/drawing/2016/SVG/main" xmlns="" r:embed="rId7"/>
              </a:ext>
            </a:extLst>
          </a:blip>
          <a:stretch>
            <a:fillRect/>
          </a:stretch>
        </p:blipFill>
        <p:spPr>
          <a:xfrm>
            <a:off x="955360" y="2047368"/>
            <a:ext cx="547121" cy="547121"/>
          </a:xfrm>
          <a:prstGeom prst="rect">
            <a:avLst/>
          </a:prstGeom>
        </p:spPr>
      </p:pic>
      <p:pic>
        <p:nvPicPr>
          <p:cNvPr id="31" name="Picture 30" descr="Shape&#10;&#10;Description automatically generated with low confidence">
            <a:extLst>
              <a:ext uri="{FF2B5EF4-FFF2-40B4-BE49-F238E27FC236}">
                <a16:creationId xmlns:a16="http://schemas.microsoft.com/office/drawing/2014/main" id="{CB81908F-0C6F-40F8-87F3-151A3B775AD4}"/>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543847" y="3169936"/>
            <a:ext cx="994314" cy="1090061"/>
          </a:xfrm>
          <a:prstGeom prst="rect">
            <a:avLst/>
          </a:prstGeom>
        </p:spPr>
      </p:pic>
      <p:pic>
        <p:nvPicPr>
          <p:cNvPr id="33" name="Graphic 32" descr="Robber outline">
            <a:extLst>
              <a:ext uri="{FF2B5EF4-FFF2-40B4-BE49-F238E27FC236}">
                <a16:creationId xmlns:a16="http://schemas.microsoft.com/office/drawing/2014/main" id="{3E710E59-B07F-4E42-A857-6FA15B945883}"/>
              </a:ext>
            </a:extLst>
          </p:cNvPr>
          <p:cNvPicPr>
            <a:picLocks noChangeAspect="1"/>
          </p:cNvPicPr>
          <p:nvPr/>
        </p:nvPicPr>
        <p:blipFill>
          <a:blip r:embed="rId9" cstate="print">
            <a:extLst>
              <a:ext uri="{28A0092B-C50C-407E-A947-70E740481C1C}">
                <a14:useLocalDpi xmlns:a14="http://schemas.microsoft.com/office/drawing/2010/main" val="0"/>
              </a:ext>
              <a:ext uri="{96DAC541-7B7A-43D3-8B79-37D633B846F1}">
                <asvg:svgBlip xmlns:asvg="http://schemas.microsoft.com/office/drawing/2016/SVG/main" xmlns="" r:embed="rId10"/>
              </a:ext>
            </a:extLst>
          </a:blip>
          <a:stretch>
            <a:fillRect/>
          </a:stretch>
        </p:blipFill>
        <p:spPr>
          <a:xfrm rot="671631">
            <a:off x="837867" y="5465418"/>
            <a:ext cx="779647" cy="779647"/>
          </a:xfrm>
          <a:prstGeom prst="rect">
            <a:avLst/>
          </a:prstGeom>
        </p:spPr>
      </p:pic>
      <p:pic>
        <p:nvPicPr>
          <p:cNvPr id="36" name="Graphic 35" descr="Handcuffs with solid fill">
            <a:extLst>
              <a:ext uri="{FF2B5EF4-FFF2-40B4-BE49-F238E27FC236}">
                <a16:creationId xmlns:a16="http://schemas.microsoft.com/office/drawing/2014/main" id="{2E9E76D4-D59D-4631-8EDA-70AD0B5A2529}"/>
              </a:ext>
            </a:extLst>
          </p:cNvPr>
          <p:cNvPicPr>
            <a:picLocks noChangeAspect="1"/>
          </p:cNvPicPr>
          <p:nvPr/>
        </p:nvPicPr>
        <p:blipFill>
          <a:blip r:embed="rId11" cstate="print">
            <a:extLst>
              <a:ext uri="{28A0092B-C50C-407E-A947-70E740481C1C}">
                <a14:useLocalDpi xmlns:a14="http://schemas.microsoft.com/office/drawing/2010/main" val="0"/>
              </a:ext>
              <a:ext uri="{96DAC541-7B7A-43D3-8B79-37D633B846F1}">
                <asvg:svgBlip xmlns:asvg="http://schemas.microsoft.com/office/drawing/2016/SVG/main" xmlns="" r:embed="rId12"/>
              </a:ext>
            </a:extLst>
          </a:blip>
          <a:stretch>
            <a:fillRect/>
          </a:stretch>
        </p:blipFill>
        <p:spPr>
          <a:xfrm>
            <a:off x="405712" y="5188559"/>
            <a:ext cx="735312" cy="735312"/>
          </a:xfrm>
          <a:prstGeom prst="rect">
            <a:avLst/>
          </a:prstGeom>
        </p:spPr>
      </p:pic>
      <p:pic>
        <p:nvPicPr>
          <p:cNvPr id="52" name="Graphic 51" descr="Alarm Ringing outline">
            <a:extLst>
              <a:ext uri="{FF2B5EF4-FFF2-40B4-BE49-F238E27FC236}">
                <a16:creationId xmlns:a16="http://schemas.microsoft.com/office/drawing/2014/main" id="{A8D77D9C-9F2D-4DD6-B484-847F325793E1}"/>
              </a:ext>
            </a:extLst>
          </p:cNvPr>
          <p:cNvPicPr>
            <a:picLocks noChangeAspect="1"/>
          </p:cNvPicPr>
          <p:nvPr/>
        </p:nvPicPr>
        <p:blipFill>
          <a:blip r:embed="rId13" cstate="print">
            <a:extLst>
              <a:ext uri="{28A0092B-C50C-407E-A947-70E740481C1C}">
                <a14:useLocalDpi xmlns:a14="http://schemas.microsoft.com/office/drawing/2010/main" val="0"/>
              </a:ext>
              <a:ext uri="{96DAC541-7B7A-43D3-8B79-37D633B846F1}">
                <asvg:svgBlip xmlns:asvg="http://schemas.microsoft.com/office/drawing/2016/SVG/main" xmlns="" r:embed="rId14"/>
              </a:ext>
            </a:extLst>
          </a:blip>
          <a:stretch>
            <a:fillRect/>
          </a:stretch>
        </p:blipFill>
        <p:spPr>
          <a:xfrm>
            <a:off x="6165925" y="1540304"/>
            <a:ext cx="626122" cy="626122"/>
          </a:xfrm>
          <a:prstGeom prst="rect">
            <a:avLst/>
          </a:prstGeom>
        </p:spPr>
      </p:pic>
      <p:pic>
        <p:nvPicPr>
          <p:cNvPr id="38" name="Graphic 37" descr="Walk outline">
            <a:extLst>
              <a:ext uri="{FF2B5EF4-FFF2-40B4-BE49-F238E27FC236}">
                <a16:creationId xmlns:a16="http://schemas.microsoft.com/office/drawing/2014/main" id="{F9839EBD-28C6-415A-9635-8E019DB454F1}"/>
              </a:ext>
            </a:extLst>
          </p:cNvPr>
          <p:cNvPicPr>
            <a:picLocks noChangeAspect="1"/>
          </p:cNvPicPr>
          <p:nvPr/>
        </p:nvPicPr>
        <p:blipFill>
          <a:blip r:embed="rId15" cstate="print">
            <a:extLst>
              <a:ext uri="{28A0092B-C50C-407E-A947-70E740481C1C}">
                <a14:useLocalDpi xmlns:a14="http://schemas.microsoft.com/office/drawing/2010/main" val="0"/>
              </a:ext>
              <a:ext uri="{96DAC541-7B7A-43D3-8B79-37D633B846F1}">
                <asvg:svgBlip xmlns:asvg="http://schemas.microsoft.com/office/drawing/2016/SVG/main" xmlns="" r:embed="rId16"/>
              </a:ext>
            </a:extLst>
          </a:blip>
          <a:stretch>
            <a:fillRect/>
          </a:stretch>
        </p:blipFill>
        <p:spPr>
          <a:xfrm>
            <a:off x="6478986" y="1626656"/>
            <a:ext cx="914400" cy="914400"/>
          </a:xfrm>
          <a:prstGeom prst="rect">
            <a:avLst/>
          </a:prstGeom>
        </p:spPr>
      </p:pic>
      <p:pic>
        <p:nvPicPr>
          <p:cNvPr id="47" name="Picture 46" descr="Shape&#10;&#10;Description automatically generated with low confidence">
            <a:extLst>
              <a:ext uri="{FF2B5EF4-FFF2-40B4-BE49-F238E27FC236}">
                <a16:creationId xmlns:a16="http://schemas.microsoft.com/office/drawing/2014/main" id="{C998165A-0886-425D-8309-C4F69B09EC5C}"/>
              </a:ext>
            </a:extLst>
          </p:cNvPr>
          <p:cNvPicPr>
            <a:picLocks noChangeAspect="1"/>
          </p:cNvPicPr>
          <p:nvPr/>
        </p:nvPicPr>
        <p:blipFill>
          <a:blip r:embed="rId17" cstate="print">
            <a:extLst>
              <a:ext uri="{28A0092B-C50C-407E-A947-70E740481C1C}">
                <a14:useLocalDpi xmlns:a14="http://schemas.microsoft.com/office/drawing/2010/main" val="0"/>
              </a:ext>
            </a:extLst>
          </a:blip>
          <a:stretch>
            <a:fillRect/>
          </a:stretch>
        </p:blipFill>
        <p:spPr>
          <a:xfrm>
            <a:off x="6231984" y="3329763"/>
            <a:ext cx="939765" cy="939765"/>
          </a:xfrm>
          <a:prstGeom prst="rect">
            <a:avLst/>
          </a:prstGeom>
        </p:spPr>
      </p:pic>
      <p:pic>
        <p:nvPicPr>
          <p:cNvPr id="59" name="Picture 58" descr="Shape&#10;&#10;Description automatically generated with low confidence">
            <a:extLst>
              <a:ext uri="{FF2B5EF4-FFF2-40B4-BE49-F238E27FC236}">
                <a16:creationId xmlns:a16="http://schemas.microsoft.com/office/drawing/2014/main" id="{5513EB88-D41A-40AA-951B-02AA5A7FEBA4}"/>
              </a:ext>
            </a:extLst>
          </p:cNvPr>
          <p:cNvPicPr>
            <a:picLocks noChangeAspect="1"/>
          </p:cNvPicPr>
          <p:nvPr/>
        </p:nvPicPr>
        <p:blipFill>
          <a:blip r:embed="rId17" cstate="print">
            <a:extLst>
              <a:ext uri="{28A0092B-C50C-407E-A947-70E740481C1C}">
                <a14:useLocalDpi xmlns:a14="http://schemas.microsoft.com/office/drawing/2010/main" val="0"/>
              </a:ext>
            </a:extLst>
          </a:blip>
          <a:stretch>
            <a:fillRect/>
          </a:stretch>
        </p:blipFill>
        <p:spPr>
          <a:xfrm>
            <a:off x="6223987" y="5289404"/>
            <a:ext cx="939765" cy="939765"/>
          </a:xfrm>
          <a:prstGeom prst="rect">
            <a:avLst/>
          </a:prstGeom>
        </p:spPr>
      </p:pic>
      <p:sp>
        <p:nvSpPr>
          <p:cNvPr id="34" name="TextBox 33">
            <a:extLst>
              <a:ext uri="{FF2B5EF4-FFF2-40B4-BE49-F238E27FC236}">
                <a16:creationId xmlns:a16="http://schemas.microsoft.com/office/drawing/2014/main" id="{708134D1-ECD2-4705-AB65-47FFB2387BE4}"/>
              </a:ext>
            </a:extLst>
          </p:cNvPr>
          <p:cNvSpPr txBox="1"/>
          <p:nvPr/>
        </p:nvSpPr>
        <p:spPr>
          <a:xfrm>
            <a:off x="7286446" y="2770384"/>
            <a:ext cx="4648400" cy="2308324"/>
          </a:xfrm>
          <a:prstGeom prst="rect">
            <a:avLst/>
          </a:prstGeom>
          <a:noFill/>
        </p:spPr>
        <p:txBody>
          <a:bodyPr wrap="square" rtlCol="0">
            <a:spAutoFit/>
          </a:bodyPr>
          <a:lstStyle/>
          <a:p>
            <a:pPr algn="just"/>
            <a:r>
              <a:rPr lang="en-GB" sz="1600" dirty="0">
                <a:solidFill>
                  <a:srgbClr val="FF0000"/>
                </a:solidFill>
                <a:cs typeface="Arial" panose="020B0604020202020204" pitchFamily="34" charset="0"/>
              </a:rPr>
              <a:t>Most people believe that the road condition has improved. However, traffic still prevails due to commercial buses especially in areas such as Ikotun, Maryland and Lekki. To curb this in the six areas, an overhead bridge and road expansion was suggested, with a functional street light and well regulated traffic light during peak periods. Speed bumps and pedestrian bridges were also recommended to curb accidents.</a:t>
            </a:r>
          </a:p>
        </p:txBody>
      </p:sp>
      <p:sp>
        <p:nvSpPr>
          <p:cNvPr id="35" name="TextBox 34">
            <a:extLst>
              <a:ext uri="{FF2B5EF4-FFF2-40B4-BE49-F238E27FC236}">
                <a16:creationId xmlns:a16="http://schemas.microsoft.com/office/drawing/2014/main" id="{2F9BD175-C58F-48E2-9230-8ED81AB2B819}"/>
              </a:ext>
            </a:extLst>
          </p:cNvPr>
          <p:cNvSpPr txBox="1"/>
          <p:nvPr/>
        </p:nvSpPr>
        <p:spPr>
          <a:xfrm>
            <a:off x="7286446" y="5097566"/>
            <a:ext cx="4729508" cy="1323439"/>
          </a:xfrm>
          <a:prstGeom prst="rect">
            <a:avLst/>
          </a:prstGeom>
          <a:noFill/>
        </p:spPr>
        <p:txBody>
          <a:bodyPr wrap="square" rtlCol="0">
            <a:spAutoFit/>
          </a:bodyPr>
          <a:lstStyle/>
          <a:p>
            <a:pPr algn="just"/>
            <a:r>
              <a:rPr lang="en-GB" sz="1600" dirty="0">
                <a:solidFill>
                  <a:srgbClr val="FF0000"/>
                </a:solidFill>
                <a:cs typeface="Arial" panose="020B0604020202020204" pitchFamily="34" charset="0"/>
              </a:rPr>
              <a:t>It was suggested that traffic personnel are available to control traffic, as well as security personnel to curb high crime rate in the six junctions. Road side selling and beggars should also be looked into, especially in Ikotun and Abraham Adesanya.</a:t>
            </a:r>
          </a:p>
        </p:txBody>
      </p:sp>
    </p:spTree>
    <p:extLst>
      <p:ext uri="{BB962C8B-B14F-4D97-AF65-F5344CB8AC3E}">
        <p14:creationId xmlns:p14="http://schemas.microsoft.com/office/powerpoint/2010/main" val="126440343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5" name="Group 4">
            <a:extLst>
              <a:ext uri="{FF2B5EF4-FFF2-40B4-BE49-F238E27FC236}">
                <a16:creationId xmlns:a16="http://schemas.microsoft.com/office/drawing/2014/main" id="{5AAFC7CF-9EE3-4336-BB1C-210EDBC23773}"/>
              </a:ext>
            </a:extLst>
          </p:cNvPr>
          <p:cNvGrpSpPr/>
          <p:nvPr/>
        </p:nvGrpSpPr>
        <p:grpSpPr>
          <a:xfrm>
            <a:off x="350192" y="1045108"/>
            <a:ext cx="5289009" cy="5537920"/>
            <a:chOff x="1184867" y="1448318"/>
            <a:chExt cx="4361836" cy="4661854"/>
          </a:xfrm>
          <a:gradFill flip="none" rotWithShape="1">
            <a:gsLst>
              <a:gs pos="0">
                <a:schemeClr val="accent6">
                  <a:lumMod val="75000"/>
                  <a:shade val="30000"/>
                  <a:satMod val="115000"/>
                </a:schemeClr>
              </a:gs>
              <a:gs pos="50000">
                <a:schemeClr val="accent6">
                  <a:lumMod val="75000"/>
                  <a:shade val="67500"/>
                  <a:satMod val="115000"/>
                </a:schemeClr>
              </a:gs>
              <a:gs pos="100000">
                <a:schemeClr val="accent6">
                  <a:lumMod val="75000"/>
                  <a:shade val="100000"/>
                  <a:satMod val="115000"/>
                </a:schemeClr>
              </a:gs>
            </a:gsLst>
            <a:lin ang="8100000" scaled="1"/>
            <a:tileRect/>
          </a:gradFill>
          <a:effectLst>
            <a:outerShdw blurRad="50800" dist="38100" dir="13500000" algn="br" rotWithShape="0">
              <a:prstClr val="black">
                <a:alpha val="40000"/>
              </a:prstClr>
            </a:outerShdw>
          </a:effectLst>
        </p:grpSpPr>
        <p:sp>
          <p:nvSpPr>
            <p:cNvPr id="10" name="Rectangle 9"/>
            <p:cNvSpPr/>
            <p:nvPr/>
          </p:nvSpPr>
          <p:spPr>
            <a:xfrm rot="297575">
              <a:off x="1224842" y="1448318"/>
              <a:ext cx="4321861" cy="4645797"/>
            </a:xfrm>
            <a:prstGeom prst="rect">
              <a:avLst/>
            </a:prstGeom>
            <a:gradFill flip="none" rotWithShape="1">
              <a:gsLst>
                <a:gs pos="0">
                  <a:schemeClr val="bg1">
                    <a:lumMod val="65000"/>
                    <a:tint val="66000"/>
                    <a:satMod val="160000"/>
                  </a:schemeClr>
                </a:gs>
                <a:gs pos="50000">
                  <a:schemeClr val="bg1">
                    <a:lumMod val="65000"/>
                    <a:tint val="44500"/>
                    <a:satMod val="160000"/>
                  </a:schemeClr>
                </a:gs>
                <a:gs pos="100000">
                  <a:schemeClr val="bg1">
                    <a:lumMod val="65000"/>
                    <a:tint val="23500"/>
                    <a:satMod val="160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399" dirty="0"/>
            </a:p>
          </p:txBody>
        </p:sp>
        <p:sp>
          <p:nvSpPr>
            <p:cNvPr id="11" name="Rectangle 10"/>
            <p:cNvSpPr/>
            <p:nvPr/>
          </p:nvSpPr>
          <p:spPr>
            <a:xfrm>
              <a:off x="1184867" y="1556218"/>
              <a:ext cx="4341429" cy="4553954"/>
            </a:xfrm>
            <a:prstGeom prst="rect">
              <a:avLst/>
            </a:prstGeom>
            <a:gradFill flip="none" rotWithShape="1">
              <a:gsLst>
                <a:gs pos="0">
                  <a:schemeClr val="accent2">
                    <a:lumMod val="75000"/>
                    <a:shade val="30000"/>
                    <a:satMod val="115000"/>
                  </a:schemeClr>
                </a:gs>
                <a:gs pos="50000">
                  <a:schemeClr val="accent2">
                    <a:lumMod val="75000"/>
                    <a:shade val="67500"/>
                    <a:satMod val="115000"/>
                  </a:schemeClr>
                </a:gs>
                <a:gs pos="100000">
                  <a:schemeClr val="accent2">
                    <a:lumMod val="75000"/>
                    <a:shade val="100000"/>
                    <a:satMod val="115000"/>
                  </a:schemeClr>
                </a:gs>
              </a:gsLst>
              <a:lin ang="2700000" scaled="1"/>
              <a:tileRect/>
            </a:gradFill>
            <a:ln w="0">
              <a:noFill/>
              <a:prstDash val="solid"/>
              <a:round/>
              <a:headEnd/>
              <a:tailEnd/>
            </a:ln>
          </p:spPr>
          <p:txBody>
            <a:bodyPr vert="horz" wrap="square" lIns="914162" tIns="91416" rIns="914162" bIns="91416" numCol="1" anchor="ctr" anchorCtr="1" compatLnSpc="1">
              <a:prstTxWarp prst="textNoShape">
                <a:avLst/>
              </a:prstTxWarp>
            </a:bodyPr>
            <a:lstStyle/>
            <a:p>
              <a:endParaRPr lang="en-US" sz="1799" kern="0" dirty="0">
                <a:solidFill>
                  <a:schemeClr val="bg1"/>
                </a:solidFill>
                <a:latin typeface="Arial" pitchFamily="34" charset="0"/>
                <a:cs typeface="Arial" pitchFamily="34" charset="0"/>
              </a:endParaRPr>
            </a:p>
          </p:txBody>
        </p:sp>
      </p:grpSp>
      <p:sp>
        <p:nvSpPr>
          <p:cNvPr id="7" name="TextBox 6"/>
          <p:cNvSpPr txBox="1"/>
          <p:nvPr/>
        </p:nvSpPr>
        <p:spPr>
          <a:xfrm>
            <a:off x="383595" y="1045108"/>
            <a:ext cx="5074720" cy="5440015"/>
          </a:xfrm>
          <a:prstGeom prst="rect">
            <a:avLst/>
          </a:prstGeom>
          <a:noFill/>
        </p:spPr>
        <p:txBody>
          <a:bodyPr wrap="square" rtlCol="0">
            <a:spAutoFit/>
          </a:bodyPr>
          <a:lstStyle/>
          <a:p>
            <a:pPr lvl="0" algn="just">
              <a:lnSpc>
                <a:spcPct val="150000"/>
              </a:lnSpc>
            </a:pPr>
            <a:r>
              <a:rPr lang="en-GB" sz="1799" kern="0" dirty="0">
                <a:solidFill>
                  <a:schemeClr val="bg1"/>
                </a:solidFill>
                <a:latin typeface="Arial" pitchFamily="34" charset="0"/>
                <a:cs typeface="Arial" pitchFamily="34" charset="0"/>
              </a:rPr>
              <a:t>The persistent occurrences of traffic gridlock within Lagos Metropolis is no doubt an impediment to the socio-economic prosperity in the state, that the present Administration is determined to get rid of. Road users often times spend several productive hours in traffic on a daily basis, with subsequent high exposure to pollution, loss of man-hours,  insecurity among others. This Administration led by Governor Babajide Olusola Sanwo-olu is poised to tackle gridlock to stand still in the state and bring significant changes that the citizenry expected on Lagos Roads. </a:t>
            </a:r>
            <a:endParaRPr lang="en-US" sz="1799" kern="0" dirty="0">
              <a:solidFill>
                <a:schemeClr val="bg1"/>
              </a:solidFill>
              <a:latin typeface="Arial" pitchFamily="34" charset="0"/>
              <a:cs typeface="Arial" pitchFamily="34" charset="0"/>
            </a:endParaRPr>
          </a:p>
        </p:txBody>
      </p:sp>
      <p:grpSp>
        <p:nvGrpSpPr>
          <p:cNvPr id="13" name="Group 34"/>
          <p:cNvGrpSpPr/>
          <p:nvPr/>
        </p:nvGrpSpPr>
        <p:grpSpPr>
          <a:xfrm>
            <a:off x="6399444" y="872326"/>
            <a:ext cx="5299100" cy="5349598"/>
            <a:chOff x="6932612" y="1441706"/>
            <a:chExt cx="4343400" cy="4654294"/>
          </a:xfrm>
        </p:grpSpPr>
        <p:grpSp>
          <p:nvGrpSpPr>
            <p:cNvPr id="15" name="Group 33"/>
            <p:cNvGrpSpPr/>
            <p:nvPr/>
          </p:nvGrpSpPr>
          <p:grpSpPr>
            <a:xfrm>
              <a:off x="6932612" y="1441706"/>
              <a:ext cx="4343400" cy="4654294"/>
              <a:chOff x="6614674" y="1670306"/>
              <a:chExt cx="3445192" cy="3892294"/>
            </a:xfrm>
          </p:grpSpPr>
          <p:sp>
            <p:nvSpPr>
              <p:cNvPr id="20" name="Rectangle 19"/>
              <p:cNvSpPr/>
              <p:nvPr/>
            </p:nvSpPr>
            <p:spPr>
              <a:xfrm rot="297575">
                <a:off x="6630866" y="1670306"/>
                <a:ext cx="3429000" cy="3886200"/>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399" dirty="0"/>
              </a:p>
            </p:txBody>
          </p:sp>
          <p:sp>
            <p:nvSpPr>
              <p:cNvPr id="21" name="Rectangle 20"/>
              <p:cNvSpPr/>
              <p:nvPr/>
            </p:nvSpPr>
            <p:spPr>
              <a:xfrm>
                <a:off x="6614674" y="1676400"/>
                <a:ext cx="3429000" cy="3886200"/>
              </a:xfrm>
              <a:prstGeom prst="rect">
                <a:avLst/>
              </a:prstGeom>
              <a:gradFill flip="none" rotWithShape="1">
                <a:gsLst>
                  <a:gs pos="0">
                    <a:schemeClr val="bg1">
                      <a:lumMod val="85000"/>
                    </a:schemeClr>
                  </a:gs>
                  <a:gs pos="100000">
                    <a:schemeClr val="bg1">
                      <a:lumMod val="95000"/>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399" dirty="0"/>
              </a:p>
            </p:txBody>
          </p:sp>
        </p:grpSp>
        <p:sp>
          <p:nvSpPr>
            <p:cNvPr id="17" name="TextBox 16"/>
            <p:cNvSpPr txBox="1"/>
            <p:nvPr/>
          </p:nvSpPr>
          <p:spPr>
            <a:xfrm>
              <a:off x="7144611" y="1665468"/>
              <a:ext cx="4040777" cy="2926322"/>
            </a:xfrm>
            <a:prstGeom prst="rect">
              <a:avLst/>
            </a:prstGeom>
            <a:noFill/>
          </p:spPr>
          <p:txBody>
            <a:bodyPr wrap="square" rtlCol="0">
              <a:spAutoFit/>
            </a:bodyPr>
            <a:lstStyle/>
            <a:p>
              <a:pPr lvl="0" algn="just">
                <a:lnSpc>
                  <a:spcPct val="150000"/>
                </a:lnSpc>
              </a:pPr>
              <a:r>
                <a:rPr lang="en-GB" sz="1799" kern="0" dirty="0">
                  <a:solidFill>
                    <a:srgbClr val="FF0000"/>
                  </a:solidFill>
                  <a:latin typeface="Arial" pitchFamily="34" charset="0"/>
                  <a:cs typeface="Arial" pitchFamily="34" charset="0"/>
                </a:rPr>
                <a:t>To achieve this, Junction Improvement was introduced to some of the </a:t>
              </a:r>
              <a:r>
                <a:rPr lang="en-GB" sz="1799" b="1" kern="0" dirty="0">
                  <a:solidFill>
                    <a:srgbClr val="FF0000"/>
                  </a:solidFill>
                  <a:latin typeface="Arial" pitchFamily="34" charset="0"/>
                  <a:cs typeface="Arial" pitchFamily="34" charset="0"/>
                </a:rPr>
                <a:t>identified gridlock points</a:t>
              </a:r>
              <a:r>
                <a:rPr lang="en-GB" sz="1799" kern="0" dirty="0">
                  <a:solidFill>
                    <a:srgbClr val="FF0000"/>
                  </a:solidFill>
                  <a:latin typeface="Arial" pitchFamily="34" charset="0"/>
                  <a:cs typeface="Arial" pitchFamily="34" charset="0"/>
                </a:rPr>
                <a:t> as part of the measures adopted to reduce traffic gridlock in the state. Consequently, the study focused on the selected junctions where improvement work was carried and the effect in enhancing free flow of traffic along those corridors.</a:t>
              </a:r>
              <a:endParaRPr lang="en-US" sz="1799" kern="0" dirty="0">
                <a:solidFill>
                  <a:srgbClr val="FF0000"/>
                </a:solidFill>
                <a:latin typeface="Arial" pitchFamily="34" charset="0"/>
                <a:cs typeface="Arial" pitchFamily="34" charset="0"/>
              </a:endParaRPr>
            </a:p>
          </p:txBody>
        </p:sp>
      </p:grpSp>
      <p:sp>
        <p:nvSpPr>
          <p:cNvPr id="23" name="Bent-Up Arrow 22"/>
          <p:cNvSpPr/>
          <p:nvPr/>
        </p:nvSpPr>
        <p:spPr>
          <a:xfrm>
            <a:off x="5556880" y="2976108"/>
            <a:ext cx="1139433" cy="799558"/>
          </a:xfrm>
          <a:prstGeom prst="bentUpArrow">
            <a:avLst>
              <a:gd name="adj1" fmla="val 34356"/>
              <a:gd name="adj2" fmla="val 37281"/>
              <a:gd name="adj3" fmla="val 34357"/>
            </a:avLst>
          </a:prstGeom>
          <a:solidFill>
            <a:schemeClr val="accent2">
              <a:lumMod val="75000"/>
            </a:schemeClr>
          </a:solidFill>
          <a:ln w="0">
            <a:noFill/>
            <a:prstDash val="solid"/>
            <a:round/>
            <a:headEnd/>
            <a:tailEnd/>
          </a:ln>
        </p:spPr>
        <p:txBody>
          <a:bodyPr vert="horz" wrap="square" lIns="914162" tIns="91416" rIns="914162" bIns="91416" numCol="1" anchor="ctr" anchorCtr="1" compatLnSpc="1">
            <a:prstTxWarp prst="textNoShape">
              <a:avLst/>
            </a:prstTxWarp>
          </a:bodyPr>
          <a:lstStyle/>
          <a:p>
            <a:endParaRPr lang="en-US" sz="1799" kern="0" dirty="0">
              <a:solidFill>
                <a:schemeClr val="bg1"/>
              </a:solidFill>
              <a:latin typeface="Arial" pitchFamily="34" charset="0"/>
              <a:cs typeface="Arial" pitchFamily="34" charset="0"/>
            </a:endParaRPr>
          </a:p>
        </p:txBody>
      </p:sp>
      <p:grpSp>
        <p:nvGrpSpPr>
          <p:cNvPr id="22" name="Group 21">
            <a:extLst>
              <a:ext uri="{FF2B5EF4-FFF2-40B4-BE49-F238E27FC236}">
                <a16:creationId xmlns:a16="http://schemas.microsoft.com/office/drawing/2014/main" id="{26975C98-1780-4788-80F8-5D37321B76A6}"/>
              </a:ext>
            </a:extLst>
          </p:cNvPr>
          <p:cNvGrpSpPr/>
          <p:nvPr/>
        </p:nvGrpSpPr>
        <p:grpSpPr>
          <a:xfrm>
            <a:off x="4512039" y="92015"/>
            <a:ext cx="3580483" cy="445440"/>
            <a:chOff x="0" y="151166"/>
            <a:chExt cx="3063655" cy="445440"/>
          </a:xfrm>
          <a:scene3d>
            <a:camera prst="orthographicFront">
              <a:rot lat="0" lon="0" rev="0"/>
            </a:camera>
            <a:lightRig rig="balanced" dir="t">
              <a:rot lat="0" lon="0" rev="8700000"/>
            </a:lightRig>
          </a:scene3d>
        </p:grpSpPr>
        <p:sp>
          <p:nvSpPr>
            <p:cNvPr id="25" name="Rounded Rectangle 2">
              <a:extLst>
                <a:ext uri="{FF2B5EF4-FFF2-40B4-BE49-F238E27FC236}">
                  <a16:creationId xmlns:a16="http://schemas.microsoft.com/office/drawing/2014/main" id="{51EC7436-CE03-4C29-AC25-CF2E420D2BF2}"/>
                </a:ext>
              </a:extLst>
            </p:cNvPr>
            <p:cNvSpPr/>
            <p:nvPr/>
          </p:nvSpPr>
          <p:spPr>
            <a:xfrm>
              <a:off x="0" y="151166"/>
              <a:ext cx="3063655" cy="445440"/>
            </a:xfrm>
            <a:prstGeom prst="flowChartAlternateProcess">
              <a:avLst/>
            </a:prstGeom>
            <a:solidFill>
              <a:schemeClr val="accent6">
                <a:lumMod val="60000"/>
                <a:lumOff val="40000"/>
              </a:schemeClr>
            </a:solidFill>
            <a:ln>
              <a:noFill/>
            </a:ln>
            <a:effectLst>
              <a:outerShdw blurRad="44450" dist="27940" dir="5400000" algn="ctr">
                <a:srgbClr val="000000">
                  <a:alpha val="32000"/>
                </a:srgbClr>
              </a:outerShdw>
            </a:effectLst>
            <a:sp3d>
              <a:bevelT w="190500" h="38100"/>
            </a:sp3d>
          </p:spPr>
          <p:style>
            <a:lnRef idx="0">
              <a:scrgbClr r="0" g="0" b="0"/>
            </a:lnRef>
            <a:fillRef idx="3">
              <a:scrgbClr r="0" g="0" b="0"/>
            </a:fillRef>
            <a:effectRef idx="2">
              <a:scrgbClr r="0" g="0" b="0"/>
            </a:effectRef>
            <a:fontRef idx="minor">
              <a:schemeClr val="lt1"/>
            </a:fontRef>
          </p:style>
        </p:sp>
        <p:sp>
          <p:nvSpPr>
            <p:cNvPr id="26" name="Rounded Rectangle 4">
              <a:extLst>
                <a:ext uri="{FF2B5EF4-FFF2-40B4-BE49-F238E27FC236}">
                  <a16:creationId xmlns:a16="http://schemas.microsoft.com/office/drawing/2014/main" id="{88F3EC96-D061-444B-80A5-36EDDA91C418}"/>
                </a:ext>
              </a:extLst>
            </p:cNvPr>
            <p:cNvSpPr/>
            <p:nvPr/>
          </p:nvSpPr>
          <p:spPr>
            <a:xfrm>
              <a:off x="21745" y="172911"/>
              <a:ext cx="3020165" cy="401950"/>
            </a:xfrm>
            <a:prstGeom prst="flowChartAlternateProcess">
              <a:avLst/>
            </a:prstGeom>
            <a:solidFill>
              <a:schemeClr val="accent2">
                <a:lumMod val="60000"/>
                <a:lumOff val="40000"/>
              </a:schemeClr>
            </a:solidFill>
            <a:sp3d/>
          </p:spPr>
          <p:style>
            <a:lnRef idx="0">
              <a:scrgbClr r="0" g="0" b="0"/>
            </a:lnRef>
            <a:fillRef idx="0">
              <a:scrgbClr r="0" g="0" b="0"/>
            </a:fillRef>
            <a:effectRef idx="0">
              <a:scrgbClr r="0" g="0" b="0"/>
            </a:effectRef>
            <a:fontRef idx="minor">
              <a:schemeClr val="lt1"/>
            </a:fontRef>
          </p:style>
          <p:txBody>
            <a:bodyPr spcFirstLastPara="0" vert="horz" wrap="square" lIns="83820" tIns="83820" rIns="83820" bIns="83820" numCol="1" spcCol="1270" anchor="ctr" anchorCtr="0">
              <a:noAutofit/>
            </a:bodyPr>
            <a:lstStyle/>
            <a:p>
              <a:pPr lvl="0" algn="ctr" defTabSz="977900">
                <a:lnSpc>
                  <a:spcPct val="90000"/>
                </a:lnSpc>
                <a:spcBef>
                  <a:spcPct val="0"/>
                </a:spcBef>
                <a:spcAft>
                  <a:spcPct val="35000"/>
                </a:spcAft>
              </a:pPr>
              <a:r>
                <a:rPr lang="en-US" sz="2200" b="1" kern="1200" dirty="0">
                  <a:solidFill>
                    <a:schemeClr val="tx1"/>
                  </a:solidFill>
                  <a:effectLst/>
                  <a:latin typeface="Cambria" panose="02040503050406030204" pitchFamily="18" charset="0"/>
                  <a:ea typeface="Cambria" panose="02040503050406030204" pitchFamily="18" charset="0"/>
                </a:rPr>
                <a:t>BACKGROUND OF STUDY</a:t>
              </a:r>
              <a:endParaRPr lang="aa-ET" sz="2200" b="1" kern="1200" dirty="0">
                <a:solidFill>
                  <a:schemeClr val="tx1"/>
                </a:solidFill>
                <a:effectLst/>
                <a:latin typeface="Cambria" panose="02040503050406030204" pitchFamily="18" charset="0"/>
                <a:ea typeface="Cambria" panose="02040503050406030204" pitchFamily="18" charset="0"/>
              </a:endParaRPr>
            </a:p>
          </p:txBody>
        </p:sp>
      </p:grpSp>
      <p:pic>
        <p:nvPicPr>
          <p:cNvPr id="27" name="Lagos-Logo.jpg">
            <a:extLst>
              <a:ext uri="{FF2B5EF4-FFF2-40B4-BE49-F238E27FC236}">
                <a16:creationId xmlns:a16="http://schemas.microsoft.com/office/drawing/2014/main" id="{061C67EA-D399-43A5-A46E-E24BFF529147}"/>
              </a:ext>
            </a:extLst>
          </p:cNvPr>
          <p:cNvPicPr>
            <a:picLocks noChangeAspect="1"/>
          </p:cNvPicPr>
          <p:nvPr/>
        </p:nvPicPr>
        <p:blipFill>
          <a:blip r:embed="rId2" cstate="email">
            <a:extLst>
              <a:ext uri="{28A0092B-C50C-407E-A947-70E740481C1C}">
                <a14:useLocalDpi xmlns:a14="http://schemas.microsoft.com/office/drawing/2010/main"/>
              </a:ext>
            </a:extLst>
          </a:blip>
          <a:srcRect/>
          <a:stretch/>
        </p:blipFill>
        <p:spPr>
          <a:xfrm>
            <a:off x="350192" y="116599"/>
            <a:ext cx="737779" cy="675806"/>
          </a:xfrm>
          <a:prstGeom prst="rect">
            <a:avLst/>
          </a:prstGeom>
          <a:ln w="12700">
            <a:miter lim="400000"/>
          </a:ln>
        </p:spPr>
      </p:pic>
      <p:grpSp>
        <p:nvGrpSpPr>
          <p:cNvPr id="28" name="Group 27">
            <a:extLst>
              <a:ext uri="{FF2B5EF4-FFF2-40B4-BE49-F238E27FC236}">
                <a16:creationId xmlns:a16="http://schemas.microsoft.com/office/drawing/2014/main" id="{14C51FAF-AED8-484A-9E30-334578CFD8A9}"/>
              </a:ext>
            </a:extLst>
          </p:cNvPr>
          <p:cNvGrpSpPr/>
          <p:nvPr/>
        </p:nvGrpSpPr>
        <p:grpSpPr>
          <a:xfrm>
            <a:off x="10722904" y="64815"/>
            <a:ext cx="1342965" cy="807511"/>
            <a:chOff x="984445" y="4375508"/>
            <a:chExt cx="2866980" cy="3157435"/>
          </a:xfrm>
        </p:grpSpPr>
        <p:sp>
          <p:nvSpPr>
            <p:cNvPr id="29" name="TextBox 28">
              <a:extLst>
                <a:ext uri="{FF2B5EF4-FFF2-40B4-BE49-F238E27FC236}">
                  <a16:creationId xmlns:a16="http://schemas.microsoft.com/office/drawing/2014/main" id="{7CD63F81-92EE-4626-8DAF-7EE4DE56665D}"/>
                </a:ext>
              </a:extLst>
            </p:cNvPr>
            <p:cNvSpPr txBox="1"/>
            <p:nvPr/>
          </p:nvSpPr>
          <p:spPr>
            <a:xfrm>
              <a:off x="1019321" y="5640657"/>
              <a:ext cx="2832104" cy="1892286"/>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050" i="0" u="none" strike="noStrike" kern="1200" normalizeH="0" baseline="0" noProof="0" dirty="0">
                  <a:ln w="0"/>
                  <a:effectLst>
                    <a:outerShdw blurRad="38100" dist="19050" dir="2700000" algn="tl" rotWithShape="0">
                      <a:schemeClr val="dk1">
                        <a:alpha val="40000"/>
                      </a:schemeClr>
                    </a:outerShdw>
                  </a:effectLst>
                  <a:uLnTx/>
                  <a:uFillTx/>
                  <a:latin typeface="Agency FB" panose="020B0503020202020204" pitchFamily="34" charset="0"/>
                  <a:ea typeface="+mn-ea"/>
                  <a:cs typeface="+mn-cs"/>
                </a:rPr>
                <a:t>LAGOS STATE</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600" i="0" u="none" strike="noStrike" kern="1200" normalizeH="0" baseline="0" noProof="0" dirty="0">
                  <a:ln w="0"/>
                  <a:effectLst>
                    <a:outerShdw blurRad="38100" dist="19050" dir="2700000" algn="tl" rotWithShape="0">
                      <a:schemeClr val="dk1">
                        <a:alpha val="40000"/>
                      </a:schemeClr>
                    </a:outerShdw>
                  </a:effectLst>
                  <a:uLnTx/>
                  <a:uFillTx/>
                  <a:latin typeface="Agency FB" panose="020B0503020202020204" pitchFamily="34" charset="0"/>
                  <a:ea typeface="+mn-ea"/>
                  <a:cs typeface="+mn-cs"/>
                </a:rPr>
                <a:t>MINISTRY OF ECONOMIC PLANNING AND BUDGET</a:t>
              </a:r>
              <a:endParaRPr kumimoji="0" lang="aa-ET" sz="600" i="0" u="none" strike="noStrike" kern="1200" normalizeH="0" baseline="0" noProof="0" dirty="0">
                <a:ln w="0"/>
                <a:effectLst>
                  <a:outerShdw blurRad="38100" dist="19050" dir="2700000" algn="tl" rotWithShape="0">
                    <a:schemeClr val="dk1">
                      <a:alpha val="40000"/>
                    </a:schemeClr>
                  </a:outerShdw>
                </a:effectLst>
                <a:uLnTx/>
                <a:uFillTx/>
                <a:latin typeface="Agency FB" panose="020B0503020202020204" pitchFamily="34" charset="0"/>
                <a:ea typeface="+mn-ea"/>
                <a:cs typeface="+mn-cs"/>
              </a:endParaRPr>
            </a:p>
          </p:txBody>
        </p:sp>
        <p:pic>
          <p:nvPicPr>
            <p:cNvPr id="30" name="Picture 29">
              <a:extLst>
                <a:ext uri="{FF2B5EF4-FFF2-40B4-BE49-F238E27FC236}">
                  <a16:creationId xmlns:a16="http://schemas.microsoft.com/office/drawing/2014/main" id="{F8A3AFE1-9D79-4224-B0D0-0E88172CDC59}"/>
                </a:ext>
              </a:extLst>
            </p:cNvPr>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984445" y="4375508"/>
              <a:ext cx="1481629" cy="1277503"/>
            </a:xfrm>
            <a:prstGeom prst="rect">
              <a:avLst/>
            </a:prstGeom>
          </p:spPr>
        </p:pic>
        <p:sp>
          <p:nvSpPr>
            <p:cNvPr id="31" name="TextBox 30">
              <a:extLst>
                <a:ext uri="{FF2B5EF4-FFF2-40B4-BE49-F238E27FC236}">
                  <a16:creationId xmlns:a16="http://schemas.microsoft.com/office/drawing/2014/main" id="{CDE3A12E-B5DB-4614-B3DC-CF8F1726FE6F}"/>
                </a:ext>
              </a:extLst>
            </p:cNvPr>
            <p:cNvSpPr txBox="1"/>
            <p:nvPr/>
          </p:nvSpPr>
          <p:spPr>
            <a:xfrm>
              <a:off x="1277666" y="4672131"/>
              <a:ext cx="942202" cy="1022917"/>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100" i="0" u="none" strike="noStrike" kern="1200" normalizeH="0" baseline="0" noProof="0" dirty="0">
                  <a:ln w="0"/>
                  <a:effectLst>
                    <a:outerShdw blurRad="38100" dist="19050" dir="2700000" algn="tl" rotWithShape="0">
                      <a:schemeClr val="dk1">
                        <a:alpha val="40000"/>
                      </a:schemeClr>
                    </a:outerShdw>
                  </a:effectLst>
                  <a:uLnTx/>
                  <a:uFillTx/>
                  <a:latin typeface="Agency FB" panose="020B0503020202020204" pitchFamily="34" charset="0"/>
                  <a:ea typeface="+mn-ea"/>
                  <a:cs typeface="+mn-cs"/>
                </a:rPr>
                <a:t>MEPB</a:t>
              </a:r>
              <a:endParaRPr kumimoji="0" lang="aa-ET" sz="1100" i="0" u="none" strike="noStrike" kern="1200" normalizeH="0" baseline="0" noProof="0" dirty="0">
                <a:ln w="0"/>
                <a:effectLst>
                  <a:outerShdw blurRad="38100" dist="19050" dir="2700000" algn="tl" rotWithShape="0">
                    <a:schemeClr val="dk1">
                      <a:alpha val="40000"/>
                    </a:schemeClr>
                  </a:outerShdw>
                </a:effectLst>
                <a:uLnTx/>
                <a:uFillTx/>
                <a:latin typeface="Agency FB" panose="020B0503020202020204" pitchFamily="34" charset="0"/>
                <a:ea typeface="+mn-ea"/>
                <a:cs typeface="+mn-cs"/>
              </a:endParaRPr>
            </a:p>
          </p:txBody>
        </p:sp>
      </p:grpSp>
    </p:spTree>
    <p:extLst>
      <p:ext uri="{BB962C8B-B14F-4D97-AF65-F5344CB8AC3E}">
        <p14:creationId xmlns:p14="http://schemas.microsoft.com/office/powerpoint/2010/main" val="195206231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grpSp>
        <p:nvGrpSpPr>
          <p:cNvPr id="2" name="Group 1"/>
          <p:cNvGrpSpPr/>
          <p:nvPr/>
        </p:nvGrpSpPr>
        <p:grpSpPr>
          <a:xfrm>
            <a:off x="4926040" y="150432"/>
            <a:ext cx="3063655" cy="445440"/>
            <a:chOff x="0" y="151166"/>
            <a:chExt cx="3063655" cy="445440"/>
          </a:xfrm>
          <a:solidFill>
            <a:schemeClr val="accent2"/>
          </a:solidFill>
          <a:scene3d>
            <a:camera prst="orthographicFront">
              <a:rot lat="0" lon="0" rev="0"/>
            </a:camera>
            <a:lightRig rig="balanced" dir="t">
              <a:rot lat="0" lon="0" rev="8700000"/>
            </a:lightRig>
          </a:scene3d>
        </p:grpSpPr>
        <p:sp>
          <p:nvSpPr>
            <p:cNvPr id="3" name="Rounded Rectangle 2"/>
            <p:cNvSpPr/>
            <p:nvPr/>
          </p:nvSpPr>
          <p:spPr>
            <a:xfrm>
              <a:off x="0" y="151166"/>
              <a:ext cx="3063655" cy="445440"/>
            </a:xfrm>
            <a:prstGeom prst="roundRect">
              <a:avLst/>
            </a:prstGeom>
            <a:grpFill/>
            <a:ln>
              <a:noFill/>
            </a:ln>
            <a:effectLst>
              <a:outerShdw blurRad="44450" dist="27940" dir="5400000" algn="ctr">
                <a:srgbClr val="000000">
                  <a:alpha val="32000"/>
                </a:srgbClr>
              </a:outerShdw>
            </a:effectLst>
            <a:sp3d>
              <a:bevelT w="190500" h="38100"/>
            </a:sp3d>
          </p:spPr>
          <p:style>
            <a:lnRef idx="0">
              <a:scrgbClr r="0" g="0" b="0"/>
            </a:lnRef>
            <a:fillRef idx="3">
              <a:scrgbClr r="0" g="0" b="0"/>
            </a:fillRef>
            <a:effectRef idx="2">
              <a:scrgbClr r="0" g="0" b="0"/>
            </a:effectRef>
            <a:fontRef idx="minor">
              <a:schemeClr val="lt1"/>
            </a:fontRef>
          </p:style>
        </p:sp>
        <p:sp>
          <p:nvSpPr>
            <p:cNvPr id="4" name="Rounded Rectangle 4"/>
            <p:cNvSpPr/>
            <p:nvPr/>
          </p:nvSpPr>
          <p:spPr>
            <a:xfrm>
              <a:off x="21745" y="172911"/>
              <a:ext cx="3020165" cy="401950"/>
            </a:xfrm>
            <a:prstGeom prst="rect">
              <a:avLst/>
            </a:prstGeom>
            <a:grpFill/>
            <a:sp3d/>
          </p:spPr>
          <p:style>
            <a:lnRef idx="0">
              <a:scrgbClr r="0" g="0" b="0"/>
            </a:lnRef>
            <a:fillRef idx="0">
              <a:scrgbClr r="0" g="0" b="0"/>
            </a:fillRef>
            <a:effectRef idx="0">
              <a:scrgbClr r="0" g="0" b="0"/>
            </a:effectRef>
            <a:fontRef idx="minor">
              <a:schemeClr val="lt1"/>
            </a:fontRef>
          </p:style>
          <p:txBody>
            <a:bodyPr spcFirstLastPara="0" vert="horz" wrap="square" lIns="83820" tIns="83820" rIns="83820" bIns="83820" numCol="1" spcCol="1270" anchor="ctr" anchorCtr="0">
              <a:noAutofit/>
            </a:bodyPr>
            <a:lstStyle/>
            <a:p>
              <a:pPr lvl="0" algn="ctr" defTabSz="977900">
                <a:lnSpc>
                  <a:spcPct val="90000"/>
                </a:lnSpc>
                <a:spcBef>
                  <a:spcPct val="0"/>
                </a:spcBef>
                <a:spcAft>
                  <a:spcPct val="35000"/>
                </a:spcAft>
              </a:pPr>
              <a:r>
                <a:rPr lang="en-US" sz="2200" b="1" kern="1200" dirty="0">
                  <a:solidFill>
                    <a:schemeClr val="tx1"/>
                  </a:solidFill>
                  <a:effectLst/>
                  <a:latin typeface="Cambria" panose="02040503050406030204" pitchFamily="18" charset="0"/>
                  <a:ea typeface="Cambria" panose="02040503050406030204" pitchFamily="18" charset="0"/>
                </a:rPr>
                <a:t>OBJECTIVES</a:t>
              </a:r>
              <a:endParaRPr lang="aa-ET" sz="2200" b="1" kern="1200" dirty="0">
                <a:solidFill>
                  <a:schemeClr val="tx1"/>
                </a:solidFill>
                <a:effectLst/>
                <a:latin typeface="Cambria" panose="02040503050406030204" pitchFamily="18" charset="0"/>
                <a:ea typeface="Cambria" panose="02040503050406030204" pitchFamily="18" charset="0"/>
              </a:endParaRPr>
            </a:p>
          </p:txBody>
        </p:sp>
      </p:grpSp>
      <p:sp>
        <p:nvSpPr>
          <p:cNvPr id="5" name="TextBox 4">
            <a:extLst>
              <a:ext uri="{FF2B5EF4-FFF2-40B4-BE49-F238E27FC236}">
                <a16:creationId xmlns:a16="http://schemas.microsoft.com/office/drawing/2014/main" id="{3BF20174-1D11-2E43-A36B-B7A1F17F1A40}"/>
              </a:ext>
            </a:extLst>
          </p:cNvPr>
          <p:cNvSpPr txBox="1"/>
          <p:nvPr/>
        </p:nvSpPr>
        <p:spPr>
          <a:xfrm>
            <a:off x="437503" y="634971"/>
            <a:ext cx="11389501" cy="662191"/>
          </a:xfrm>
          <a:prstGeom prst="rect">
            <a:avLst/>
          </a:prstGeom>
          <a:noFill/>
        </p:spPr>
        <p:txBody>
          <a:bodyPr vert="horz" lIns="91440" tIns="45720" rIns="91440" bIns="45720" rtlCol="0">
            <a:noAutofit/>
          </a:bodyPr>
          <a:lstStyle/>
          <a:p>
            <a:pPr marL="57150" algn="just">
              <a:lnSpc>
                <a:spcPct val="110000"/>
              </a:lnSpc>
              <a:spcAft>
                <a:spcPts val="600"/>
              </a:spcAft>
              <a:buClr>
                <a:prstClr val="black"/>
              </a:buClr>
              <a:defRPr/>
            </a:pPr>
            <a:r>
              <a:rPr kumimoji="0" lang="en-US" sz="1600" b="0" i="0" u="none" strike="noStrike" kern="1200" cap="none" spc="0" normalizeH="0" baseline="0" noProof="0" dirty="0">
                <a:ln>
                  <a:noFill/>
                </a:ln>
                <a:effectLst/>
                <a:uLnTx/>
                <a:uFillTx/>
                <a:latin typeface="Bahnschrift Light" panose="020B0502040204020203" pitchFamily="34" charset="0"/>
                <a:ea typeface="Cambria" panose="02040503050406030204" pitchFamily="18" charset="0"/>
              </a:rPr>
              <a:t>The purpose of this evaluation exercise is to </a:t>
            </a:r>
            <a:r>
              <a:rPr lang="en-US" sz="1600" dirty="0">
                <a:latin typeface="Bahnschrift Light" panose="020B0502040204020203" pitchFamily="34" charset="0"/>
                <a:ea typeface="Cambria" panose="02040503050406030204" pitchFamily="18" charset="0"/>
              </a:rPr>
              <a:t>conduct </a:t>
            </a:r>
            <a:r>
              <a:rPr kumimoji="0" lang="en-US" sz="1600" b="0" i="0" u="none" strike="noStrike" kern="1200" cap="none" spc="0" normalizeH="0" baseline="0" noProof="0" dirty="0">
                <a:ln>
                  <a:noFill/>
                </a:ln>
                <a:effectLst/>
                <a:uLnTx/>
                <a:uFillTx/>
                <a:latin typeface="Bahnschrift Light" panose="020B0502040204020203" pitchFamily="34" charset="0"/>
                <a:ea typeface="Cambria" panose="02040503050406030204" pitchFamily="18" charset="0"/>
              </a:rPr>
              <a:t>a </a:t>
            </a:r>
            <a:r>
              <a:rPr lang="en-US" sz="1600" dirty="0">
                <a:latin typeface="Bahnschrift Light" panose="020B0502040204020203" pitchFamily="34" charset="0"/>
                <a:ea typeface="Cambria" panose="02040503050406030204" pitchFamily="18" charset="0"/>
              </a:rPr>
              <a:t>systematic assessment of </a:t>
            </a:r>
            <a:r>
              <a:rPr kumimoji="0" lang="en-US" sz="1600" b="0" i="0" u="none" strike="noStrike" kern="1200" cap="none" spc="0" normalizeH="0" baseline="0" noProof="0" dirty="0">
                <a:ln>
                  <a:noFill/>
                </a:ln>
                <a:effectLst/>
                <a:uLnTx/>
                <a:uFillTx/>
                <a:latin typeface="Bahnschrift Light" panose="020B0502040204020203" pitchFamily="34" charset="0"/>
                <a:ea typeface="Cambria" panose="02040503050406030204" pitchFamily="18" charset="0"/>
              </a:rPr>
              <a:t>the </a:t>
            </a:r>
            <a:r>
              <a:rPr lang="en-US" sz="1600" dirty="0">
                <a:latin typeface="Bahnschrift Light" panose="020B0502040204020203" pitchFamily="34" charset="0"/>
                <a:ea typeface="Cambria" panose="02040503050406030204" pitchFamily="18" charset="0"/>
              </a:rPr>
              <a:t>Junction Improvement of Allen Avenue, Lekki 1st &amp; 2nd, Ikotun, Maryland, and Abraham Adesanya roundabouts. Four (4) </a:t>
            </a:r>
            <a:r>
              <a:rPr kumimoji="0" lang="en-US" sz="1600" b="0" i="0" u="none" strike="noStrike" kern="1200" cap="none" spc="0" normalizeH="0" baseline="0" noProof="0" dirty="0">
                <a:ln>
                  <a:noFill/>
                </a:ln>
                <a:effectLst/>
                <a:uLnTx/>
                <a:uFillTx/>
                <a:latin typeface="Bahnschrift Light" panose="020B0502040204020203" pitchFamily="34" charset="0"/>
                <a:ea typeface="Cambria" panose="02040503050406030204" pitchFamily="18" charset="0"/>
              </a:rPr>
              <a:t>essential objectives were identified as stated below:</a:t>
            </a:r>
          </a:p>
        </p:txBody>
      </p:sp>
      <p:grpSp>
        <p:nvGrpSpPr>
          <p:cNvPr id="6" name="Group 5"/>
          <p:cNvGrpSpPr/>
          <p:nvPr/>
        </p:nvGrpSpPr>
        <p:grpSpPr>
          <a:xfrm>
            <a:off x="1241262" y="1586044"/>
            <a:ext cx="9919336" cy="5056954"/>
            <a:chOff x="996405" y="1745315"/>
            <a:chExt cx="9919336" cy="5056954"/>
          </a:xfrm>
        </p:grpSpPr>
        <p:grpSp>
          <p:nvGrpSpPr>
            <p:cNvPr id="7" name="Group 6"/>
            <p:cNvGrpSpPr/>
            <p:nvPr/>
          </p:nvGrpSpPr>
          <p:grpSpPr>
            <a:xfrm>
              <a:off x="996405" y="1745315"/>
              <a:ext cx="9919336" cy="5056954"/>
              <a:chOff x="1063761" y="1714686"/>
              <a:chExt cx="9919336" cy="5056954"/>
            </a:xfrm>
          </p:grpSpPr>
          <p:grpSp>
            <p:nvGrpSpPr>
              <p:cNvPr id="11" name="Group 10">
                <a:extLst>
                  <a:ext uri="{FF2B5EF4-FFF2-40B4-BE49-F238E27FC236}">
                    <a16:creationId xmlns:a16="http://schemas.microsoft.com/office/drawing/2014/main" id="{2A4ED3C0-C757-41F9-BB87-484569C2818F}"/>
                  </a:ext>
                </a:extLst>
              </p:cNvPr>
              <p:cNvGrpSpPr/>
              <p:nvPr/>
            </p:nvGrpSpPr>
            <p:grpSpPr>
              <a:xfrm>
                <a:off x="3494951" y="1714686"/>
                <a:ext cx="5056956" cy="5056954"/>
                <a:chOff x="4491632" y="2186260"/>
                <a:chExt cx="3341728" cy="3341728"/>
              </a:xfrm>
              <a:solidFill>
                <a:schemeClr val="bg1">
                  <a:lumMod val="95000"/>
                </a:schemeClr>
              </a:solidFill>
            </p:grpSpPr>
            <p:sp>
              <p:nvSpPr>
                <p:cNvPr id="32" name="Circle: Hollow 2">
                  <a:extLst>
                    <a:ext uri="{FF2B5EF4-FFF2-40B4-BE49-F238E27FC236}">
                      <a16:creationId xmlns:a16="http://schemas.microsoft.com/office/drawing/2014/main" id="{40BACDDB-5644-4393-976C-E7044EBB478B}"/>
                    </a:ext>
                  </a:extLst>
                </p:cNvPr>
                <p:cNvSpPr/>
                <p:nvPr/>
              </p:nvSpPr>
              <p:spPr>
                <a:xfrm>
                  <a:off x="5230316" y="2924944"/>
                  <a:ext cx="1864360" cy="1864360"/>
                </a:xfrm>
                <a:prstGeom prst="donut">
                  <a:avLst>
                    <a:gd name="adj" fmla="val 22254"/>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8987"/>
                  <a:endParaRPr lang="en-IN" sz="2000" dirty="0">
                    <a:solidFill>
                      <a:schemeClr val="tx1">
                        <a:lumMod val="95000"/>
                        <a:lumOff val="5000"/>
                      </a:schemeClr>
                    </a:solidFill>
                    <a:latin typeface="Calibri" panose="020F0502020204030204" pitchFamily="34" charset="0"/>
                    <a:cs typeface="Calibri" panose="020F0502020204030204" pitchFamily="34" charset="0"/>
                  </a:endParaRPr>
                </a:p>
              </p:txBody>
            </p:sp>
            <p:sp>
              <p:nvSpPr>
                <p:cNvPr id="33" name="Circle: Hollow 3">
                  <a:extLst>
                    <a:ext uri="{FF2B5EF4-FFF2-40B4-BE49-F238E27FC236}">
                      <a16:creationId xmlns:a16="http://schemas.microsoft.com/office/drawing/2014/main" id="{76479620-E65C-465E-9007-1B767DCEBE21}"/>
                    </a:ext>
                  </a:extLst>
                </p:cNvPr>
                <p:cNvSpPr/>
                <p:nvPr/>
              </p:nvSpPr>
              <p:spPr>
                <a:xfrm>
                  <a:off x="4491632" y="2186260"/>
                  <a:ext cx="3341728" cy="3341728"/>
                </a:xfrm>
                <a:prstGeom prst="donut">
                  <a:avLst>
                    <a:gd name="adj" fmla="val 13736"/>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8987"/>
                  <a:endParaRPr lang="en-IN" sz="2000" dirty="0">
                    <a:solidFill>
                      <a:schemeClr val="tx1">
                        <a:lumMod val="95000"/>
                        <a:lumOff val="5000"/>
                      </a:schemeClr>
                    </a:solidFill>
                    <a:latin typeface="Calibri" panose="020F0502020204030204" pitchFamily="34" charset="0"/>
                    <a:cs typeface="Calibri" panose="020F0502020204030204" pitchFamily="34" charset="0"/>
                  </a:endParaRPr>
                </a:p>
              </p:txBody>
            </p:sp>
          </p:grpSp>
          <p:grpSp>
            <p:nvGrpSpPr>
              <p:cNvPr id="12" name="Group 11">
                <a:extLst>
                  <a:ext uri="{FF2B5EF4-FFF2-40B4-BE49-F238E27FC236}">
                    <a16:creationId xmlns:a16="http://schemas.microsoft.com/office/drawing/2014/main" id="{6D35104B-6CF2-4515-8914-E62ABA891799}"/>
                  </a:ext>
                </a:extLst>
              </p:cNvPr>
              <p:cNvGrpSpPr/>
              <p:nvPr/>
            </p:nvGrpSpPr>
            <p:grpSpPr>
              <a:xfrm>
                <a:off x="1063761" y="2006004"/>
                <a:ext cx="4918008" cy="2195983"/>
                <a:chOff x="609440" y="1340768"/>
                <a:chExt cx="5460544" cy="2438235"/>
              </a:xfrm>
              <a:effectLst/>
            </p:grpSpPr>
            <p:sp>
              <p:nvSpPr>
                <p:cNvPr id="30" name="Arrow: Chevron 5">
                  <a:extLst>
                    <a:ext uri="{FF2B5EF4-FFF2-40B4-BE49-F238E27FC236}">
                      <a16:creationId xmlns:a16="http://schemas.microsoft.com/office/drawing/2014/main" id="{FFA3A477-B460-401B-A803-33F4EAC03669}"/>
                    </a:ext>
                  </a:extLst>
                </p:cNvPr>
                <p:cNvSpPr/>
                <p:nvPr/>
              </p:nvSpPr>
              <p:spPr>
                <a:xfrm flipH="1">
                  <a:off x="609440" y="1340768"/>
                  <a:ext cx="5460543" cy="2438235"/>
                </a:xfrm>
                <a:custGeom>
                  <a:avLst/>
                  <a:gdLst>
                    <a:gd name="connsiteX0" fmla="*/ 0 w 4116819"/>
                    <a:gd name="connsiteY0" fmla="*/ 0 h 1462709"/>
                    <a:gd name="connsiteX1" fmla="*/ 3763823 w 4116819"/>
                    <a:gd name="connsiteY1" fmla="*/ 0 h 1462709"/>
                    <a:gd name="connsiteX2" fmla="*/ 4116819 w 4116819"/>
                    <a:gd name="connsiteY2" fmla="*/ 731355 h 1462709"/>
                    <a:gd name="connsiteX3" fmla="*/ 3763823 w 4116819"/>
                    <a:gd name="connsiteY3" fmla="*/ 1462709 h 1462709"/>
                    <a:gd name="connsiteX4" fmla="*/ 0 w 4116819"/>
                    <a:gd name="connsiteY4" fmla="*/ 1462709 h 1462709"/>
                    <a:gd name="connsiteX5" fmla="*/ 352996 w 4116819"/>
                    <a:gd name="connsiteY5" fmla="*/ 731355 h 1462709"/>
                    <a:gd name="connsiteX6" fmla="*/ 0 w 4116819"/>
                    <a:gd name="connsiteY6" fmla="*/ 0 h 1462709"/>
                    <a:gd name="connsiteX0" fmla="*/ 1343724 w 5460543"/>
                    <a:gd name="connsiteY0" fmla="*/ 0 h 2438235"/>
                    <a:gd name="connsiteX1" fmla="*/ 5107547 w 5460543"/>
                    <a:gd name="connsiteY1" fmla="*/ 0 h 2438235"/>
                    <a:gd name="connsiteX2" fmla="*/ 5460543 w 5460543"/>
                    <a:gd name="connsiteY2" fmla="*/ 731355 h 2438235"/>
                    <a:gd name="connsiteX3" fmla="*/ 5107547 w 5460543"/>
                    <a:gd name="connsiteY3" fmla="*/ 1462709 h 2438235"/>
                    <a:gd name="connsiteX4" fmla="*/ 1343724 w 5460543"/>
                    <a:gd name="connsiteY4" fmla="*/ 1462709 h 2438235"/>
                    <a:gd name="connsiteX5" fmla="*/ 0 w 5460543"/>
                    <a:gd name="connsiteY5" fmla="*/ 2438235 h 2438235"/>
                    <a:gd name="connsiteX6" fmla="*/ 1343724 w 5460543"/>
                    <a:gd name="connsiteY6" fmla="*/ 0 h 24382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5460543" h="2438235">
                      <a:moveTo>
                        <a:pt x="1343724" y="0"/>
                      </a:moveTo>
                      <a:lnTo>
                        <a:pt x="5107547" y="0"/>
                      </a:lnTo>
                      <a:lnTo>
                        <a:pt x="5460543" y="731355"/>
                      </a:lnTo>
                      <a:lnTo>
                        <a:pt x="5107547" y="1462709"/>
                      </a:lnTo>
                      <a:lnTo>
                        <a:pt x="1343724" y="1462709"/>
                      </a:lnTo>
                      <a:lnTo>
                        <a:pt x="0" y="2438235"/>
                      </a:lnTo>
                      <a:lnTo>
                        <a:pt x="1343724" y="0"/>
                      </a:lnTo>
                      <a:close/>
                    </a:path>
                  </a:pathLst>
                </a:custGeom>
                <a:gradFill flip="none" rotWithShape="1">
                  <a:gsLst>
                    <a:gs pos="0">
                      <a:schemeClr val="accent2">
                        <a:lumMod val="40000"/>
                        <a:lumOff val="60000"/>
                        <a:shade val="30000"/>
                        <a:satMod val="115000"/>
                      </a:schemeClr>
                    </a:gs>
                    <a:gs pos="50000">
                      <a:schemeClr val="accent2">
                        <a:lumMod val="40000"/>
                        <a:lumOff val="60000"/>
                        <a:shade val="67500"/>
                        <a:satMod val="115000"/>
                      </a:schemeClr>
                    </a:gs>
                    <a:gs pos="100000">
                      <a:schemeClr val="accent2">
                        <a:lumMod val="40000"/>
                        <a:lumOff val="60000"/>
                        <a:shade val="100000"/>
                        <a:satMod val="115000"/>
                      </a:schemeClr>
                    </a:gs>
                  </a:gsLst>
                  <a:path path="circle">
                    <a:fillToRect t="100000" r="100000"/>
                  </a:path>
                  <a:tileRect l="-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8987"/>
                  <a:endParaRPr lang="en-IN" sz="2000" dirty="0">
                    <a:solidFill>
                      <a:schemeClr val="tx1">
                        <a:lumMod val="95000"/>
                        <a:lumOff val="5000"/>
                      </a:schemeClr>
                    </a:solidFill>
                    <a:latin typeface="Calibri" panose="020F0502020204030204" pitchFamily="34" charset="0"/>
                    <a:cs typeface="Calibri" panose="020F0502020204030204" pitchFamily="34" charset="0"/>
                  </a:endParaRPr>
                </a:p>
              </p:txBody>
            </p:sp>
            <p:sp>
              <p:nvSpPr>
                <p:cNvPr id="31" name="Arrow: Chevron 5">
                  <a:extLst>
                    <a:ext uri="{FF2B5EF4-FFF2-40B4-BE49-F238E27FC236}">
                      <a16:creationId xmlns:a16="http://schemas.microsoft.com/office/drawing/2014/main" id="{3851688C-C9FF-4FC8-8CB4-4A38CF5C5DB2}"/>
                    </a:ext>
                  </a:extLst>
                </p:cNvPr>
                <p:cNvSpPr/>
                <p:nvPr/>
              </p:nvSpPr>
              <p:spPr>
                <a:xfrm flipH="1">
                  <a:off x="4726260" y="1340768"/>
                  <a:ext cx="1343724" cy="2438235"/>
                </a:xfrm>
                <a:custGeom>
                  <a:avLst/>
                  <a:gdLst>
                    <a:gd name="connsiteX0" fmla="*/ 0 w 4116819"/>
                    <a:gd name="connsiteY0" fmla="*/ 0 h 1462709"/>
                    <a:gd name="connsiteX1" fmla="*/ 3763823 w 4116819"/>
                    <a:gd name="connsiteY1" fmla="*/ 0 h 1462709"/>
                    <a:gd name="connsiteX2" fmla="*/ 4116819 w 4116819"/>
                    <a:gd name="connsiteY2" fmla="*/ 731355 h 1462709"/>
                    <a:gd name="connsiteX3" fmla="*/ 3763823 w 4116819"/>
                    <a:gd name="connsiteY3" fmla="*/ 1462709 h 1462709"/>
                    <a:gd name="connsiteX4" fmla="*/ 0 w 4116819"/>
                    <a:gd name="connsiteY4" fmla="*/ 1462709 h 1462709"/>
                    <a:gd name="connsiteX5" fmla="*/ 352996 w 4116819"/>
                    <a:gd name="connsiteY5" fmla="*/ 731355 h 1462709"/>
                    <a:gd name="connsiteX6" fmla="*/ 0 w 4116819"/>
                    <a:gd name="connsiteY6" fmla="*/ 0 h 1462709"/>
                    <a:gd name="connsiteX0" fmla="*/ 1343724 w 5460543"/>
                    <a:gd name="connsiteY0" fmla="*/ 0 h 2438235"/>
                    <a:gd name="connsiteX1" fmla="*/ 5107547 w 5460543"/>
                    <a:gd name="connsiteY1" fmla="*/ 0 h 2438235"/>
                    <a:gd name="connsiteX2" fmla="*/ 5460543 w 5460543"/>
                    <a:gd name="connsiteY2" fmla="*/ 731355 h 2438235"/>
                    <a:gd name="connsiteX3" fmla="*/ 5107547 w 5460543"/>
                    <a:gd name="connsiteY3" fmla="*/ 1462709 h 2438235"/>
                    <a:gd name="connsiteX4" fmla="*/ 1343724 w 5460543"/>
                    <a:gd name="connsiteY4" fmla="*/ 1462709 h 2438235"/>
                    <a:gd name="connsiteX5" fmla="*/ 0 w 5460543"/>
                    <a:gd name="connsiteY5" fmla="*/ 2438235 h 2438235"/>
                    <a:gd name="connsiteX6" fmla="*/ 1343724 w 5460543"/>
                    <a:gd name="connsiteY6" fmla="*/ 0 h 2438235"/>
                    <a:gd name="connsiteX0" fmla="*/ 1343724 w 5460543"/>
                    <a:gd name="connsiteY0" fmla="*/ 0 h 2438235"/>
                    <a:gd name="connsiteX1" fmla="*/ 5460543 w 5460543"/>
                    <a:gd name="connsiteY1" fmla="*/ 731355 h 2438235"/>
                    <a:gd name="connsiteX2" fmla="*/ 5107547 w 5460543"/>
                    <a:gd name="connsiteY2" fmla="*/ 1462709 h 2438235"/>
                    <a:gd name="connsiteX3" fmla="*/ 1343724 w 5460543"/>
                    <a:gd name="connsiteY3" fmla="*/ 1462709 h 2438235"/>
                    <a:gd name="connsiteX4" fmla="*/ 0 w 5460543"/>
                    <a:gd name="connsiteY4" fmla="*/ 2438235 h 2438235"/>
                    <a:gd name="connsiteX5" fmla="*/ 1343724 w 5460543"/>
                    <a:gd name="connsiteY5" fmla="*/ 0 h 2438235"/>
                    <a:gd name="connsiteX0" fmla="*/ 1343724 w 5107547"/>
                    <a:gd name="connsiteY0" fmla="*/ 0 h 2438235"/>
                    <a:gd name="connsiteX1" fmla="*/ 5107547 w 5107547"/>
                    <a:gd name="connsiteY1" fmla="*/ 1462709 h 2438235"/>
                    <a:gd name="connsiteX2" fmla="*/ 1343724 w 5107547"/>
                    <a:gd name="connsiteY2" fmla="*/ 1462709 h 2438235"/>
                    <a:gd name="connsiteX3" fmla="*/ 0 w 5107547"/>
                    <a:gd name="connsiteY3" fmla="*/ 2438235 h 2438235"/>
                    <a:gd name="connsiteX4" fmla="*/ 1343724 w 5107547"/>
                    <a:gd name="connsiteY4" fmla="*/ 0 h 2438235"/>
                    <a:gd name="connsiteX0" fmla="*/ 1343724 w 1343724"/>
                    <a:gd name="connsiteY0" fmla="*/ 0 h 2438235"/>
                    <a:gd name="connsiteX1" fmla="*/ 1343724 w 1343724"/>
                    <a:gd name="connsiteY1" fmla="*/ 1462709 h 2438235"/>
                    <a:gd name="connsiteX2" fmla="*/ 0 w 1343724"/>
                    <a:gd name="connsiteY2" fmla="*/ 2438235 h 2438235"/>
                    <a:gd name="connsiteX3" fmla="*/ 1343724 w 1343724"/>
                    <a:gd name="connsiteY3" fmla="*/ 0 h 2438235"/>
                  </a:gdLst>
                  <a:ahLst/>
                  <a:cxnLst>
                    <a:cxn ang="0">
                      <a:pos x="connsiteX0" y="connsiteY0"/>
                    </a:cxn>
                    <a:cxn ang="0">
                      <a:pos x="connsiteX1" y="connsiteY1"/>
                    </a:cxn>
                    <a:cxn ang="0">
                      <a:pos x="connsiteX2" y="connsiteY2"/>
                    </a:cxn>
                    <a:cxn ang="0">
                      <a:pos x="connsiteX3" y="connsiteY3"/>
                    </a:cxn>
                  </a:cxnLst>
                  <a:rect l="l" t="t" r="r" b="b"/>
                  <a:pathLst>
                    <a:path w="1343724" h="2438235">
                      <a:moveTo>
                        <a:pt x="1343724" y="0"/>
                      </a:moveTo>
                      <a:lnTo>
                        <a:pt x="1343724" y="1462709"/>
                      </a:lnTo>
                      <a:lnTo>
                        <a:pt x="0" y="2438235"/>
                      </a:lnTo>
                      <a:lnTo>
                        <a:pt x="1343724" y="0"/>
                      </a:lnTo>
                      <a:close/>
                    </a:path>
                  </a:pathLst>
                </a:custGeom>
                <a:gradFill flip="none" rotWithShape="1">
                  <a:gsLst>
                    <a:gs pos="0">
                      <a:schemeClr val="accent2">
                        <a:shade val="30000"/>
                        <a:satMod val="115000"/>
                      </a:schemeClr>
                    </a:gs>
                    <a:gs pos="50000">
                      <a:schemeClr val="accent2">
                        <a:shade val="67500"/>
                        <a:satMod val="115000"/>
                      </a:schemeClr>
                    </a:gs>
                    <a:gs pos="100000">
                      <a:schemeClr val="accent2">
                        <a:shade val="100000"/>
                        <a:satMod val="115000"/>
                      </a:scheme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8987"/>
                  <a:endParaRPr lang="en-IN" sz="2000" dirty="0">
                    <a:solidFill>
                      <a:schemeClr val="tx1">
                        <a:lumMod val="95000"/>
                        <a:lumOff val="5000"/>
                      </a:schemeClr>
                    </a:solidFill>
                    <a:latin typeface="Calibri" panose="020F0502020204030204" pitchFamily="34" charset="0"/>
                    <a:cs typeface="Calibri" panose="020F0502020204030204" pitchFamily="34" charset="0"/>
                  </a:endParaRPr>
                </a:p>
              </p:txBody>
            </p:sp>
          </p:grpSp>
          <p:grpSp>
            <p:nvGrpSpPr>
              <p:cNvPr id="13" name="Group 12">
                <a:extLst>
                  <a:ext uri="{FF2B5EF4-FFF2-40B4-BE49-F238E27FC236}">
                    <a16:creationId xmlns:a16="http://schemas.microsoft.com/office/drawing/2014/main" id="{D1CD21C5-9B05-4C3E-9DAF-FE5999DC7DA0}"/>
                  </a:ext>
                </a:extLst>
              </p:cNvPr>
              <p:cNvGrpSpPr/>
              <p:nvPr/>
            </p:nvGrpSpPr>
            <p:grpSpPr>
              <a:xfrm flipH="1">
                <a:off x="6065089" y="2006004"/>
                <a:ext cx="4918008" cy="2195983"/>
                <a:chOff x="609440" y="1340768"/>
                <a:chExt cx="5460544" cy="2438235"/>
              </a:xfrm>
              <a:solidFill>
                <a:schemeClr val="accent3"/>
              </a:solidFill>
            </p:grpSpPr>
            <p:sp>
              <p:nvSpPr>
                <p:cNvPr id="28" name="Arrow: Chevron 5">
                  <a:extLst>
                    <a:ext uri="{FF2B5EF4-FFF2-40B4-BE49-F238E27FC236}">
                      <a16:creationId xmlns:a16="http://schemas.microsoft.com/office/drawing/2014/main" id="{30AC135C-DC13-4F8F-BD47-4AF583722B82}"/>
                    </a:ext>
                  </a:extLst>
                </p:cNvPr>
                <p:cNvSpPr/>
                <p:nvPr/>
              </p:nvSpPr>
              <p:spPr>
                <a:xfrm flipH="1">
                  <a:off x="609440" y="1340768"/>
                  <a:ext cx="5460543" cy="2438235"/>
                </a:xfrm>
                <a:custGeom>
                  <a:avLst/>
                  <a:gdLst>
                    <a:gd name="connsiteX0" fmla="*/ 0 w 4116819"/>
                    <a:gd name="connsiteY0" fmla="*/ 0 h 1462709"/>
                    <a:gd name="connsiteX1" fmla="*/ 3763823 w 4116819"/>
                    <a:gd name="connsiteY1" fmla="*/ 0 h 1462709"/>
                    <a:gd name="connsiteX2" fmla="*/ 4116819 w 4116819"/>
                    <a:gd name="connsiteY2" fmla="*/ 731355 h 1462709"/>
                    <a:gd name="connsiteX3" fmla="*/ 3763823 w 4116819"/>
                    <a:gd name="connsiteY3" fmla="*/ 1462709 h 1462709"/>
                    <a:gd name="connsiteX4" fmla="*/ 0 w 4116819"/>
                    <a:gd name="connsiteY4" fmla="*/ 1462709 h 1462709"/>
                    <a:gd name="connsiteX5" fmla="*/ 352996 w 4116819"/>
                    <a:gd name="connsiteY5" fmla="*/ 731355 h 1462709"/>
                    <a:gd name="connsiteX6" fmla="*/ 0 w 4116819"/>
                    <a:gd name="connsiteY6" fmla="*/ 0 h 1462709"/>
                    <a:gd name="connsiteX0" fmla="*/ 1343724 w 5460543"/>
                    <a:gd name="connsiteY0" fmla="*/ 0 h 2438235"/>
                    <a:gd name="connsiteX1" fmla="*/ 5107547 w 5460543"/>
                    <a:gd name="connsiteY1" fmla="*/ 0 h 2438235"/>
                    <a:gd name="connsiteX2" fmla="*/ 5460543 w 5460543"/>
                    <a:gd name="connsiteY2" fmla="*/ 731355 h 2438235"/>
                    <a:gd name="connsiteX3" fmla="*/ 5107547 w 5460543"/>
                    <a:gd name="connsiteY3" fmla="*/ 1462709 h 2438235"/>
                    <a:gd name="connsiteX4" fmla="*/ 1343724 w 5460543"/>
                    <a:gd name="connsiteY4" fmla="*/ 1462709 h 2438235"/>
                    <a:gd name="connsiteX5" fmla="*/ 0 w 5460543"/>
                    <a:gd name="connsiteY5" fmla="*/ 2438235 h 2438235"/>
                    <a:gd name="connsiteX6" fmla="*/ 1343724 w 5460543"/>
                    <a:gd name="connsiteY6" fmla="*/ 0 h 24382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5460543" h="2438235">
                      <a:moveTo>
                        <a:pt x="1343724" y="0"/>
                      </a:moveTo>
                      <a:lnTo>
                        <a:pt x="5107547" y="0"/>
                      </a:lnTo>
                      <a:lnTo>
                        <a:pt x="5460543" y="731355"/>
                      </a:lnTo>
                      <a:lnTo>
                        <a:pt x="5107547" y="1462709"/>
                      </a:lnTo>
                      <a:lnTo>
                        <a:pt x="1343724" y="1462709"/>
                      </a:lnTo>
                      <a:lnTo>
                        <a:pt x="0" y="2438235"/>
                      </a:lnTo>
                      <a:lnTo>
                        <a:pt x="1343724" y="0"/>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8987"/>
                  <a:endParaRPr lang="en-IN" sz="2000" dirty="0">
                    <a:solidFill>
                      <a:schemeClr val="tx1">
                        <a:lumMod val="95000"/>
                        <a:lumOff val="5000"/>
                      </a:schemeClr>
                    </a:solidFill>
                    <a:latin typeface="Calibri" panose="020F0502020204030204" pitchFamily="34" charset="0"/>
                    <a:cs typeface="Calibri" panose="020F0502020204030204" pitchFamily="34" charset="0"/>
                  </a:endParaRPr>
                </a:p>
              </p:txBody>
            </p:sp>
            <p:sp>
              <p:nvSpPr>
                <p:cNvPr id="29" name="Arrow: Chevron 5">
                  <a:extLst>
                    <a:ext uri="{FF2B5EF4-FFF2-40B4-BE49-F238E27FC236}">
                      <a16:creationId xmlns:a16="http://schemas.microsoft.com/office/drawing/2014/main" id="{35E41C2D-1547-4A9C-B846-0A63749A308D}"/>
                    </a:ext>
                  </a:extLst>
                </p:cNvPr>
                <p:cNvSpPr/>
                <p:nvPr/>
              </p:nvSpPr>
              <p:spPr>
                <a:xfrm flipH="1">
                  <a:off x="4726260" y="1340768"/>
                  <a:ext cx="1343724" cy="2438235"/>
                </a:xfrm>
                <a:custGeom>
                  <a:avLst/>
                  <a:gdLst>
                    <a:gd name="connsiteX0" fmla="*/ 0 w 4116819"/>
                    <a:gd name="connsiteY0" fmla="*/ 0 h 1462709"/>
                    <a:gd name="connsiteX1" fmla="*/ 3763823 w 4116819"/>
                    <a:gd name="connsiteY1" fmla="*/ 0 h 1462709"/>
                    <a:gd name="connsiteX2" fmla="*/ 4116819 w 4116819"/>
                    <a:gd name="connsiteY2" fmla="*/ 731355 h 1462709"/>
                    <a:gd name="connsiteX3" fmla="*/ 3763823 w 4116819"/>
                    <a:gd name="connsiteY3" fmla="*/ 1462709 h 1462709"/>
                    <a:gd name="connsiteX4" fmla="*/ 0 w 4116819"/>
                    <a:gd name="connsiteY4" fmla="*/ 1462709 h 1462709"/>
                    <a:gd name="connsiteX5" fmla="*/ 352996 w 4116819"/>
                    <a:gd name="connsiteY5" fmla="*/ 731355 h 1462709"/>
                    <a:gd name="connsiteX6" fmla="*/ 0 w 4116819"/>
                    <a:gd name="connsiteY6" fmla="*/ 0 h 1462709"/>
                    <a:gd name="connsiteX0" fmla="*/ 1343724 w 5460543"/>
                    <a:gd name="connsiteY0" fmla="*/ 0 h 2438235"/>
                    <a:gd name="connsiteX1" fmla="*/ 5107547 w 5460543"/>
                    <a:gd name="connsiteY1" fmla="*/ 0 h 2438235"/>
                    <a:gd name="connsiteX2" fmla="*/ 5460543 w 5460543"/>
                    <a:gd name="connsiteY2" fmla="*/ 731355 h 2438235"/>
                    <a:gd name="connsiteX3" fmla="*/ 5107547 w 5460543"/>
                    <a:gd name="connsiteY3" fmla="*/ 1462709 h 2438235"/>
                    <a:gd name="connsiteX4" fmla="*/ 1343724 w 5460543"/>
                    <a:gd name="connsiteY4" fmla="*/ 1462709 h 2438235"/>
                    <a:gd name="connsiteX5" fmla="*/ 0 w 5460543"/>
                    <a:gd name="connsiteY5" fmla="*/ 2438235 h 2438235"/>
                    <a:gd name="connsiteX6" fmla="*/ 1343724 w 5460543"/>
                    <a:gd name="connsiteY6" fmla="*/ 0 h 2438235"/>
                    <a:gd name="connsiteX0" fmla="*/ 1343724 w 5460543"/>
                    <a:gd name="connsiteY0" fmla="*/ 0 h 2438235"/>
                    <a:gd name="connsiteX1" fmla="*/ 5460543 w 5460543"/>
                    <a:gd name="connsiteY1" fmla="*/ 731355 h 2438235"/>
                    <a:gd name="connsiteX2" fmla="*/ 5107547 w 5460543"/>
                    <a:gd name="connsiteY2" fmla="*/ 1462709 h 2438235"/>
                    <a:gd name="connsiteX3" fmla="*/ 1343724 w 5460543"/>
                    <a:gd name="connsiteY3" fmla="*/ 1462709 h 2438235"/>
                    <a:gd name="connsiteX4" fmla="*/ 0 w 5460543"/>
                    <a:gd name="connsiteY4" fmla="*/ 2438235 h 2438235"/>
                    <a:gd name="connsiteX5" fmla="*/ 1343724 w 5460543"/>
                    <a:gd name="connsiteY5" fmla="*/ 0 h 2438235"/>
                    <a:gd name="connsiteX0" fmla="*/ 1343724 w 5107547"/>
                    <a:gd name="connsiteY0" fmla="*/ 0 h 2438235"/>
                    <a:gd name="connsiteX1" fmla="*/ 5107547 w 5107547"/>
                    <a:gd name="connsiteY1" fmla="*/ 1462709 h 2438235"/>
                    <a:gd name="connsiteX2" fmla="*/ 1343724 w 5107547"/>
                    <a:gd name="connsiteY2" fmla="*/ 1462709 h 2438235"/>
                    <a:gd name="connsiteX3" fmla="*/ 0 w 5107547"/>
                    <a:gd name="connsiteY3" fmla="*/ 2438235 h 2438235"/>
                    <a:gd name="connsiteX4" fmla="*/ 1343724 w 5107547"/>
                    <a:gd name="connsiteY4" fmla="*/ 0 h 2438235"/>
                    <a:gd name="connsiteX0" fmla="*/ 1343724 w 1343724"/>
                    <a:gd name="connsiteY0" fmla="*/ 0 h 2438235"/>
                    <a:gd name="connsiteX1" fmla="*/ 1343724 w 1343724"/>
                    <a:gd name="connsiteY1" fmla="*/ 1462709 h 2438235"/>
                    <a:gd name="connsiteX2" fmla="*/ 0 w 1343724"/>
                    <a:gd name="connsiteY2" fmla="*/ 2438235 h 2438235"/>
                    <a:gd name="connsiteX3" fmla="*/ 1343724 w 1343724"/>
                    <a:gd name="connsiteY3" fmla="*/ 0 h 2438235"/>
                  </a:gdLst>
                  <a:ahLst/>
                  <a:cxnLst>
                    <a:cxn ang="0">
                      <a:pos x="connsiteX0" y="connsiteY0"/>
                    </a:cxn>
                    <a:cxn ang="0">
                      <a:pos x="connsiteX1" y="connsiteY1"/>
                    </a:cxn>
                    <a:cxn ang="0">
                      <a:pos x="connsiteX2" y="connsiteY2"/>
                    </a:cxn>
                    <a:cxn ang="0">
                      <a:pos x="connsiteX3" y="connsiteY3"/>
                    </a:cxn>
                  </a:cxnLst>
                  <a:rect l="l" t="t" r="r" b="b"/>
                  <a:pathLst>
                    <a:path w="1343724" h="2438235">
                      <a:moveTo>
                        <a:pt x="1343724" y="0"/>
                      </a:moveTo>
                      <a:lnTo>
                        <a:pt x="1343724" y="1462709"/>
                      </a:lnTo>
                      <a:lnTo>
                        <a:pt x="0" y="2438235"/>
                      </a:lnTo>
                      <a:lnTo>
                        <a:pt x="1343724" y="0"/>
                      </a:ln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8987"/>
                  <a:endParaRPr lang="en-IN" sz="2000" dirty="0">
                    <a:solidFill>
                      <a:schemeClr val="tx1">
                        <a:lumMod val="95000"/>
                        <a:lumOff val="5000"/>
                      </a:schemeClr>
                    </a:solidFill>
                    <a:latin typeface="Calibri" panose="020F0502020204030204" pitchFamily="34" charset="0"/>
                    <a:cs typeface="Calibri" panose="020F0502020204030204" pitchFamily="34" charset="0"/>
                  </a:endParaRPr>
                </a:p>
              </p:txBody>
            </p:sp>
          </p:grpSp>
          <p:grpSp>
            <p:nvGrpSpPr>
              <p:cNvPr id="14" name="Group 13">
                <a:extLst>
                  <a:ext uri="{FF2B5EF4-FFF2-40B4-BE49-F238E27FC236}">
                    <a16:creationId xmlns:a16="http://schemas.microsoft.com/office/drawing/2014/main" id="{36EF6122-4552-49B5-BA53-7D837F6E4FEF}"/>
                  </a:ext>
                </a:extLst>
              </p:cNvPr>
              <p:cNvGrpSpPr/>
              <p:nvPr/>
            </p:nvGrpSpPr>
            <p:grpSpPr>
              <a:xfrm flipV="1">
                <a:off x="1063761" y="4305613"/>
                <a:ext cx="4918008" cy="2204208"/>
                <a:chOff x="609440" y="1308018"/>
                <a:chExt cx="5460544" cy="2447367"/>
              </a:xfrm>
              <a:solidFill>
                <a:schemeClr val="accent4"/>
              </a:solidFill>
              <a:effectLst/>
            </p:grpSpPr>
            <p:sp>
              <p:nvSpPr>
                <p:cNvPr id="26" name="Arrow: Chevron 5">
                  <a:extLst>
                    <a:ext uri="{FF2B5EF4-FFF2-40B4-BE49-F238E27FC236}">
                      <a16:creationId xmlns:a16="http://schemas.microsoft.com/office/drawing/2014/main" id="{FA4CDDDF-CE4D-401F-8013-205565CAED34}"/>
                    </a:ext>
                  </a:extLst>
                </p:cNvPr>
                <p:cNvSpPr/>
                <p:nvPr/>
              </p:nvSpPr>
              <p:spPr>
                <a:xfrm flipH="1">
                  <a:off x="609440" y="1317151"/>
                  <a:ext cx="5460543" cy="2438234"/>
                </a:xfrm>
                <a:custGeom>
                  <a:avLst/>
                  <a:gdLst>
                    <a:gd name="connsiteX0" fmla="*/ 0 w 4116819"/>
                    <a:gd name="connsiteY0" fmla="*/ 0 h 1462709"/>
                    <a:gd name="connsiteX1" fmla="*/ 3763823 w 4116819"/>
                    <a:gd name="connsiteY1" fmla="*/ 0 h 1462709"/>
                    <a:gd name="connsiteX2" fmla="*/ 4116819 w 4116819"/>
                    <a:gd name="connsiteY2" fmla="*/ 731355 h 1462709"/>
                    <a:gd name="connsiteX3" fmla="*/ 3763823 w 4116819"/>
                    <a:gd name="connsiteY3" fmla="*/ 1462709 h 1462709"/>
                    <a:gd name="connsiteX4" fmla="*/ 0 w 4116819"/>
                    <a:gd name="connsiteY4" fmla="*/ 1462709 h 1462709"/>
                    <a:gd name="connsiteX5" fmla="*/ 352996 w 4116819"/>
                    <a:gd name="connsiteY5" fmla="*/ 731355 h 1462709"/>
                    <a:gd name="connsiteX6" fmla="*/ 0 w 4116819"/>
                    <a:gd name="connsiteY6" fmla="*/ 0 h 1462709"/>
                    <a:gd name="connsiteX0" fmla="*/ 1343724 w 5460543"/>
                    <a:gd name="connsiteY0" fmla="*/ 0 h 2438235"/>
                    <a:gd name="connsiteX1" fmla="*/ 5107547 w 5460543"/>
                    <a:gd name="connsiteY1" fmla="*/ 0 h 2438235"/>
                    <a:gd name="connsiteX2" fmla="*/ 5460543 w 5460543"/>
                    <a:gd name="connsiteY2" fmla="*/ 731355 h 2438235"/>
                    <a:gd name="connsiteX3" fmla="*/ 5107547 w 5460543"/>
                    <a:gd name="connsiteY3" fmla="*/ 1462709 h 2438235"/>
                    <a:gd name="connsiteX4" fmla="*/ 1343724 w 5460543"/>
                    <a:gd name="connsiteY4" fmla="*/ 1462709 h 2438235"/>
                    <a:gd name="connsiteX5" fmla="*/ 0 w 5460543"/>
                    <a:gd name="connsiteY5" fmla="*/ 2438235 h 2438235"/>
                    <a:gd name="connsiteX6" fmla="*/ 1343724 w 5460543"/>
                    <a:gd name="connsiteY6" fmla="*/ 0 h 24382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5460543" h="2438235">
                      <a:moveTo>
                        <a:pt x="1343724" y="0"/>
                      </a:moveTo>
                      <a:lnTo>
                        <a:pt x="5107547" y="0"/>
                      </a:lnTo>
                      <a:lnTo>
                        <a:pt x="5460543" y="731355"/>
                      </a:lnTo>
                      <a:lnTo>
                        <a:pt x="5107547" y="1462709"/>
                      </a:lnTo>
                      <a:lnTo>
                        <a:pt x="1343724" y="1462709"/>
                      </a:lnTo>
                      <a:lnTo>
                        <a:pt x="0" y="2438235"/>
                      </a:lnTo>
                      <a:lnTo>
                        <a:pt x="1343724" y="0"/>
                      </a:lnTo>
                      <a:close/>
                    </a:path>
                  </a:pathLst>
                </a:custGeom>
                <a:gradFill flip="none" rotWithShape="1">
                  <a:gsLst>
                    <a:gs pos="0">
                      <a:schemeClr val="bg2">
                        <a:lumMod val="75000"/>
                        <a:shade val="30000"/>
                        <a:satMod val="115000"/>
                      </a:schemeClr>
                    </a:gs>
                    <a:gs pos="50000">
                      <a:schemeClr val="bg2">
                        <a:lumMod val="75000"/>
                        <a:shade val="67500"/>
                        <a:satMod val="115000"/>
                      </a:schemeClr>
                    </a:gs>
                    <a:gs pos="100000">
                      <a:schemeClr val="bg2">
                        <a:lumMod val="75000"/>
                        <a:shade val="100000"/>
                        <a:satMod val="115000"/>
                      </a:schemeClr>
                    </a:gs>
                  </a:gsLst>
                  <a:lin ang="189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8987"/>
                  <a:endParaRPr lang="en-IN" sz="2000" dirty="0">
                    <a:solidFill>
                      <a:schemeClr val="tx1">
                        <a:lumMod val="95000"/>
                        <a:lumOff val="5000"/>
                      </a:schemeClr>
                    </a:solidFill>
                    <a:latin typeface="Calibri" panose="020F0502020204030204" pitchFamily="34" charset="0"/>
                    <a:cs typeface="Calibri" panose="020F0502020204030204" pitchFamily="34" charset="0"/>
                  </a:endParaRPr>
                </a:p>
              </p:txBody>
            </p:sp>
            <p:sp>
              <p:nvSpPr>
                <p:cNvPr id="27" name="Arrow: Chevron 5">
                  <a:extLst>
                    <a:ext uri="{FF2B5EF4-FFF2-40B4-BE49-F238E27FC236}">
                      <a16:creationId xmlns:a16="http://schemas.microsoft.com/office/drawing/2014/main" id="{22FC6223-6E69-409A-9D20-E69CF942722E}"/>
                    </a:ext>
                  </a:extLst>
                </p:cNvPr>
                <p:cNvSpPr/>
                <p:nvPr/>
              </p:nvSpPr>
              <p:spPr>
                <a:xfrm flipH="1">
                  <a:off x="4726260" y="1308018"/>
                  <a:ext cx="1343724" cy="2438235"/>
                </a:xfrm>
                <a:custGeom>
                  <a:avLst/>
                  <a:gdLst>
                    <a:gd name="connsiteX0" fmla="*/ 0 w 4116819"/>
                    <a:gd name="connsiteY0" fmla="*/ 0 h 1462709"/>
                    <a:gd name="connsiteX1" fmla="*/ 3763823 w 4116819"/>
                    <a:gd name="connsiteY1" fmla="*/ 0 h 1462709"/>
                    <a:gd name="connsiteX2" fmla="*/ 4116819 w 4116819"/>
                    <a:gd name="connsiteY2" fmla="*/ 731355 h 1462709"/>
                    <a:gd name="connsiteX3" fmla="*/ 3763823 w 4116819"/>
                    <a:gd name="connsiteY3" fmla="*/ 1462709 h 1462709"/>
                    <a:gd name="connsiteX4" fmla="*/ 0 w 4116819"/>
                    <a:gd name="connsiteY4" fmla="*/ 1462709 h 1462709"/>
                    <a:gd name="connsiteX5" fmla="*/ 352996 w 4116819"/>
                    <a:gd name="connsiteY5" fmla="*/ 731355 h 1462709"/>
                    <a:gd name="connsiteX6" fmla="*/ 0 w 4116819"/>
                    <a:gd name="connsiteY6" fmla="*/ 0 h 1462709"/>
                    <a:gd name="connsiteX0" fmla="*/ 1343724 w 5460543"/>
                    <a:gd name="connsiteY0" fmla="*/ 0 h 2438235"/>
                    <a:gd name="connsiteX1" fmla="*/ 5107547 w 5460543"/>
                    <a:gd name="connsiteY1" fmla="*/ 0 h 2438235"/>
                    <a:gd name="connsiteX2" fmla="*/ 5460543 w 5460543"/>
                    <a:gd name="connsiteY2" fmla="*/ 731355 h 2438235"/>
                    <a:gd name="connsiteX3" fmla="*/ 5107547 w 5460543"/>
                    <a:gd name="connsiteY3" fmla="*/ 1462709 h 2438235"/>
                    <a:gd name="connsiteX4" fmla="*/ 1343724 w 5460543"/>
                    <a:gd name="connsiteY4" fmla="*/ 1462709 h 2438235"/>
                    <a:gd name="connsiteX5" fmla="*/ 0 w 5460543"/>
                    <a:gd name="connsiteY5" fmla="*/ 2438235 h 2438235"/>
                    <a:gd name="connsiteX6" fmla="*/ 1343724 w 5460543"/>
                    <a:gd name="connsiteY6" fmla="*/ 0 h 2438235"/>
                    <a:gd name="connsiteX0" fmla="*/ 1343724 w 5460543"/>
                    <a:gd name="connsiteY0" fmla="*/ 0 h 2438235"/>
                    <a:gd name="connsiteX1" fmla="*/ 5460543 w 5460543"/>
                    <a:gd name="connsiteY1" fmla="*/ 731355 h 2438235"/>
                    <a:gd name="connsiteX2" fmla="*/ 5107547 w 5460543"/>
                    <a:gd name="connsiteY2" fmla="*/ 1462709 h 2438235"/>
                    <a:gd name="connsiteX3" fmla="*/ 1343724 w 5460543"/>
                    <a:gd name="connsiteY3" fmla="*/ 1462709 h 2438235"/>
                    <a:gd name="connsiteX4" fmla="*/ 0 w 5460543"/>
                    <a:gd name="connsiteY4" fmla="*/ 2438235 h 2438235"/>
                    <a:gd name="connsiteX5" fmla="*/ 1343724 w 5460543"/>
                    <a:gd name="connsiteY5" fmla="*/ 0 h 2438235"/>
                    <a:gd name="connsiteX0" fmla="*/ 1343724 w 5107547"/>
                    <a:gd name="connsiteY0" fmla="*/ 0 h 2438235"/>
                    <a:gd name="connsiteX1" fmla="*/ 5107547 w 5107547"/>
                    <a:gd name="connsiteY1" fmla="*/ 1462709 h 2438235"/>
                    <a:gd name="connsiteX2" fmla="*/ 1343724 w 5107547"/>
                    <a:gd name="connsiteY2" fmla="*/ 1462709 h 2438235"/>
                    <a:gd name="connsiteX3" fmla="*/ 0 w 5107547"/>
                    <a:gd name="connsiteY3" fmla="*/ 2438235 h 2438235"/>
                    <a:gd name="connsiteX4" fmla="*/ 1343724 w 5107547"/>
                    <a:gd name="connsiteY4" fmla="*/ 0 h 2438235"/>
                    <a:gd name="connsiteX0" fmla="*/ 1343724 w 1343724"/>
                    <a:gd name="connsiteY0" fmla="*/ 0 h 2438235"/>
                    <a:gd name="connsiteX1" fmla="*/ 1343724 w 1343724"/>
                    <a:gd name="connsiteY1" fmla="*/ 1462709 h 2438235"/>
                    <a:gd name="connsiteX2" fmla="*/ 0 w 1343724"/>
                    <a:gd name="connsiteY2" fmla="*/ 2438235 h 2438235"/>
                    <a:gd name="connsiteX3" fmla="*/ 1343724 w 1343724"/>
                    <a:gd name="connsiteY3" fmla="*/ 0 h 2438235"/>
                  </a:gdLst>
                  <a:ahLst/>
                  <a:cxnLst>
                    <a:cxn ang="0">
                      <a:pos x="connsiteX0" y="connsiteY0"/>
                    </a:cxn>
                    <a:cxn ang="0">
                      <a:pos x="connsiteX1" y="connsiteY1"/>
                    </a:cxn>
                    <a:cxn ang="0">
                      <a:pos x="connsiteX2" y="connsiteY2"/>
                    </a:cxn>
                    <a:cxn ang="0">
                      <a:pos x="connsiteX3" y="connsiteY3"/>
                    </a:cxn>
                  </a:cxnLst>
                  <a:rect l="l" t="t" r="r" b="b"/>
                  <a:pathLst>
                    <a:path w="1343724" h="2438235">
                      <a:moveTo>
                        <a:pt x="1343724" y="0"/>
                      </a:moveTo>
                      <a:lnTo>
                        <a:pt x="1343724" y="1462709"/>
                      </a:lnTo>
                      <a:lnTo>
                        <a:pt x="0" y="2438235"/>
                      </a:lnTo>
                      <a:lnTo>
                        <a:pt x="1343724" y="0"/>
                      </a:lnTo>
                      <a:close/>
                    </a:path>
                  </a:pathLst>
                </a:custGeom>
                <a:gradFill flip="none" rotWithShape="1">
                  <a:gsLst>
                    <a:gs pos="0">
                      <a:schemeClr val="bg1">
                        <a:lumMod val="50000"/>
                        <a:shade val="30000"/>
                        <a:satMod val="115000"/>
                      </a:schemeClr>
                    </a:gs>
                    <a:gs pos="50000">
                      <a:schemeClr val="bg1">
                        <a:lumMod val="50000"/>
                        <a:shade val="67500"/>
                        <a:satMod val="115000"/>
                      </a:schemeClr>
                    </a:gs>
                    <a:gs pos="100000">
                      <a:schemeClr val="bg1">
                        <a:lumMod val="50000"/>
                        <a:shade val="100000"/>
                        <a:satMod val="115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8987"/>
                  <a:endParaRPr lang="en-IN" sz="2000" dirty="0">
                    <a:solidFill>
                      <a:schemeClr val="tx1">
                        <a:lumMod val="95000"/>
                        <a:lumOff val="5000"/>
                      </a:schemeClr>
                    </a:solidFill>
                    <a:latin typeface="Calibri" panose="020F0502020204030204" pitchFamily="34" charset="0"/>
                    <a:cs typeface="Calibri" panose="020F0502020204030204" pitchFamily="34" charset="0"/>
                  </a:endParaRPr>
                </a:p>
              </p:txBody>
            </p:sp>
          </p:grpSp>
          <p:grpSp>
            <p:nvGrpSpPr>
              <p:cNvPr id="15" name="Group 14">
                <a:extLst>
                  <a:ext uri="{FF2B5EF4-FFF2-40B4-BE49-F238E27FC236}">
                    <a16:creationId xmlns:a16="http://schemas.microsoft.com/office/drawing/2014/main" id="{36024488-910E-4022-AB32-B5312D457AAC}"/>
                  </a:ext>
                </a:extLst>
              </p:cNvPr>
              <p:cNvGrpSpPr/>
              <p:nvPr/>
            </p:nvGrpSpPr>
            <p:grpSpPr>
              <a:xfrm flipH="1" flipV="1">
                <a:off x="6065089" y="4284341"/>
                <a:ext cx="4918008" cy="2195984"/>
                <a:chOff x="609440" y="1340767"/>
                <a:chExt cx="5460544" cy="2438236"/>
              </a:xfrm>
              <a:solidFill>
                <a:schemeClr val="accent6"/>
              </a:solidFill>
            </p:grpSpPr>
            <p:sp>
              <p:nvSpPr>
                <p:cNvPr id="24" name="Arrow: Chevron 5">
                  <a:extLst>
                    <a:ext uri="{FF2B5EF4-FFF2-40B4-BE49-F238E27FC236}">
                      <a16:creationId xmlns:a16="http://schemas.microsoft.com/office/drawing/2014/main" id="{8FB82849-F9C1-43E8-A574-0FE18AF41B2D}"/>
                    </a:ext>
                  </a:extLst>
                </p:cNvPr>
                <p:cNvSpPr/>
                <p:nvPr/>
              </p:nvSpPr>
              <p:spPr>
                <a:xfrm flipH="1">
                  <a:off x="609440" y="1340767"/>
                  <a:ext cx="5460543" cy="2438235"/>
                </a:xfrm>
                <a:custGeom>
                  <a:avLst/>
                  <a:gdLst>
                    <a:gd name="connsiteX0" fmla="*/ 0 w 4116819"/>
                    <a:gd name="connsiteY0" fmla="*/ 0 h 1462709"/>
                    <a:gd name="connsiteX1" fmla="*/ 3763823 w 4116819"/>
                    <a:gd name="connsiteY1" fmla="*/ 0 h 1462709"/>
                    <a:gd name="connsiteX2" fmla="*/ 4116819 w 4116819"/>
                    <a:gd name="connsiteY2" fmla="*/ 731355 h 1462709"/>
                    <a:gd name="connsiteX3" fmla="*/ 3763823 w 4116819"/>
                    <a:gd name="connsiteY3" fmla="*/ 1462709 h 1462709"/>
                    <a:gd name="connsiteX4" fmla="*/ 0 w 4116819"/>
                    <a:gd name="connsiteY4" fmla="*/ 1462709 h 1462709"/>
                    <a:gd name="connsiteX5" fmla="*/ 352996 w 4116819"/>
                    <a:gd name="connsiteY5" fmla="*/ 731355 h 1462709"/>
                    <a:gd name="connsiteX6" fmla="*/ 0 w 4116819"/>
                    <a:gd name="connsiteY6" fmla="*/ 0 h 1462709"/>
                    <a:gd name="connsiteX0" fmla="*/ 1343724 w 5460543"/>
                    <a:gd name="connsiteY0" fmla="*/ 0 h 2438235"/>
                    <a:gd name="connsiteX1" fmla="*/ 5107547 w 5460543"/>
                    <a:gd name="connsiteY1" fmla="*/ 0 h 2438235"/>
                    <a:gd name="connsiteX2" fmla="*/ 5460543 w 5460543"/>
                    <a:gd name="connsiteY2" fmla="*/ 731355 h 2438235"/>
                    <a:gd name="connsiteX3" fmla="*/ 5107547 w 5460543"/>
                    <a:gd name="connsiteY3" fmla="*/ 1462709 h 2438235"/>
                    <a:gd name="connsiteX4" fmla="*/ 1343724 w 5460543"/>
                    <a:gd name="connsiteY4" fmla="*/ 1462709 h 2438235"/>
                    <a:gd name="connsiteX5" fmla="*/ 0 w 5460543"/>
                    <a:gd name="connsiteY5" fmla="*/ 2438235 h 2438235"/>
                    <a:gd name="connsiteX6" fmla="*/ 1343724 w 5460543"/>
                    <a:gd name="connsiteY6" fmla="*/ 0 h 24382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5460543" h="2438235">
                      <a:moveTo>
                        <a:pt x="1343724" y="0"/>
                      </a:moveTo>
                      <a:lnTo>
                        <a:pt x="5107547" y="0"/>
                      </a:lnTo>
                      <a:lnTo>
                        <a:pt x="5460543" y="731355"/>
                      </a:lnTo>
                      <a:lnTo>
                        <a:pt x="5107547" y="1462709"/>
                      </a:lnTo>
                      <a:lnTo>
                        <a:pt x="1343724" y="1462709"/>
                      </a:lnTo>
                      <a:lnTo>
                        <a:pt x="0" y="2438235"/>
                      </a:lnTo>
                      <a:lnTo>
                        <a:pt x="1343724" y="0"/>
                      </a:lnTo>
                      <a:close/>
                    </a:path>
                  </a:pathLst>
                </a:custGeom>
                <a:gradFill flip="none" rotWithShape="1">
                  <a:gsLst>
                    <a:gs pos="0">
                      <a:schemeClr val="accent2">
                        <a:lumMod val="40000"/>
                        <a:lumOff val="60000"/>
                        <a:shade val="30000"/>
                        <a:satMod val="115000"/>
                      </a:schemeClr>
                    </a:gs>
                    <a:gs pos="50000">
                      <a:schemeClr val="accent2">
                        <a:lumMod val="40000"/>
                        <a:lumOff val="60000"/>
                        <a:shade val="67500"/>
                        <a:satMod val="115000"/>
                      </a:schemeClr>
                    </a:gs>
                    <a:gs pos="100000">
                      <a:schemeClr val="accent2">
                        <a:lumMod val="40000"/>
                        <a:lumOff val="60000"/>
                        <a:shade val="100000"/>
                        <a:satMod val="115000"/>
                      </a:scheme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8987"/>
                  <a:endParaRPr lang="en-IN" sz="2000" dirty="0">
                    <a:solidFill>
                      <a:schemeClr val="tx1">
                        <a:lumMod val="95000"/>
                        <a:lumOff val="5000"/>
                      </a:schemeClr>
                    </a:solidFill>
                    <a:latin typeface="Calibri" panose="020F0502020204030204" pitchFamily="34" charset="0"/>
                    <a:cs typeface="Calibri" panose="020F0502020204030204" pitchFamily="34" charset="0"/>
                  </a:endParaRPr>
                </a:p>
              </p:txBody>
            </p:sp>
            <p:sp>
              <p:nvSpPr>
                <p:cNvPr id="25" name="Arrow: Chevron 5">
                  <a:extLst>
                    <a:ext uri="{FF2B5EF4-FFF2-40B4-BE49-F238E27FC236}">
                      <a16:creationId xmlns:a16="http://schemas.microsoft.com/office/drawing/2014/main" id="{6418F76A-1E9F-4E7E-8D59-327F84D4647E}"/>
                    </a:ext>
                  </a:extLst>
                </p:cNvPr>
                <p:cNvSpPr/>
                <p:nvPr/>
              </p:nvSpPr>
              <p:spPr>
                <a:xfrm flipH="1">
                  <a:off x="4726260" y="1340768"/>
                  <a:ext cx="1343724" cy="2438235"/>
                </a:xfrm>
                <a:custGeom>
                  <a:avLst/>
                  <a:gdLst>
                    <a:gd name="connsiteX0" fmla="*/ 0 w 4116819"/>
                    <a:gd name="connsiteY0" fmla="*/ 0 h 1462709"/>
                    <a:gd name="connsiteX1" fmla="*/ 3763823 w 4116819"/>
                    <a:gd name="connsiteY1" fmla="*/ 0 h 1462709"/>
                    <a:gd name="connsiteX2" fmla="*/ 4116819 w 4116819"/>
                    <a:gd name="connsiteY2" fmla="*/ 731355 h 1462709"/>
                    <a:gd name="connsiteX3" fmla="*/ 3763823 w 4116819"/>
                    <a:gd name="connsiteY3" fmla="*/ 1462709 h 1462709"/>
                    <a:gd name="connsiteX4" fmla="*/ 0 w 4116819"/>
                    <a:gd name="connsiteY4" fmla="*/ 1462709 h 1462709"/>
                    <a:gd name="connsiteX5" fmla="*/ 352996 w 4116819"/>
                    <a:gd name="connsiteY5" fmla="*/ 731355 h 1462709"/>
                    <a:gd name="connsiteX6" fmla="*/ 0 w 4116819"/>
                    <a:gd name="connsiteY6" fmla="*/ 0 h 1462709"/>
                    <a:gd name="connsiteX0" fmla="*/ 1343724 w 5460543"/>
                    <a:gd name="connsiteY0" fmla="*/ 0 h 2438235"/>
                    <a:gd name="connsiteX1" fmla="*/ 5107547 w 5460543"/>
                    <a:gd name="connsiteY1" fmla="*/ 0 h 2438235"/>
                    <a:gd name="connsiteX2" fmla="*/ 5460543 w 5460543"/>
                    <a:gd name="connsiteY2" fmla="*/ 731355 h 2438235"/>
                    <a:gd name="connsiteX3" fmla="*/ 5107547 w 5460543"/>
                    <a:gd name="connsiteY3" fmla="*/ 1462709 h 2438235"/>
                    <a:gd name="connsiteX4" fmla="*/ 1343724 w 5460543"/>
                    <a:gd name="connsiteY4" fmla="*/ 1462709 h 2438235"/>
                    <a:gd name="connsiteX5" fmla="*/ 0 w 5460543"/>
                    <a:gd name="connsiteY5" fmla="*/ 2438235 h 2438235"/>
                    <a:gd name="connsiteX6" fmla="*/ 1343724 w 5460543"/>
                    <a:gd name="connsiteY6" fmla="*/ 0 h 2438235"/>
                    <a:gd name="connsiteX0" fmla="*/ 1343724 w 5460543"/>
                    <a:gd name="connsiteY0" fmla="*/ 0 h 2438235"/>
                    <a:gd name="connsiteX1" fmla="*/ 5460543 w 5460543"/>
                    <a:gd name="connsiteY1" fmla="*/ 731355 h 2438235"/>
                    <a:gd name="connsiteX2" fmla="*/ 5107547 w 5460543"/>
                    <a:gd name="connsiteY2" fmla="*/ 1462709 h 2438235"/>
                    <a:gd name="connsiteX3" fmla="*/ 1343724 w 5460543"/>
                    <a:gd name="connsiteY3" fmla="*/ 1462709 h 2438235"/>
                    <a:gd name="connsiteX4" fmla="*/ 0 w 5460543"/>
                    <a:gd name="connsiteY4" fmla="*/ 2438235 h 2438235"/>
                    <a:gd name="connsiteX5" fmla="*/ 1343724 w 5460543"/>
                    <a:gd name="connsiteY5" fmla="*/ 0 h 2438235"/>
                    <a:gd name="connsiteX0" fmla="*/ 1343724 w 5107547"/>
                    <a:gd name="connsiteY0" fmla="*/ 0 h 2438235"/>
                    <a:gd name="connsiteX1" fmla="*/ 5107547 w 5107547"/>
                    <a:gd name="connsiteY1" fmla="*/ 1462709 h 2438235"/>
                    <a:gd name="connsiteX2" fmla="*/ 1343724 w 5107547"/>
                    <a:gd name="connsiteY2" fmla="*/ 1462709 h 2438235"/>
                    <a:gd name="connsiteX3" fmla="*/ 0 w 5107547"/>
                    <a:gd name="connsiteY3" fmla="*/ 2438235 h 2438235"/>
                    <a:gd name="connsiteX4" fmla="*/ 1343724 w 5107547"/>
                    <a:gd name="connsiteY4" fmla="*/ 0 h 2438235"/>
                    <a:gd name="connsiteX0" fmla="*/ 1343724 w 1343724"/>
                    <a:gd name="connsiteY0" fmla="*/ 0 h 2438235"/>
                    <a:gd name="connsiteX1" fmla="*/ 1343724 w 1343724"/>
                    <a:gd name="connsiteY1" fmla="*/ 1462709 h 2438235"/>
                    <a:gd name="connsiteX2" fmla="*/ 0 w 1343724"/>
                    <a:gd name="connsiteY2" fmla="*/ 2438235 h 2438235"/>
                    <a:gd name="connsiteX3" fmla="*/ 1343724 w 1343724"/>
                    <a:gd name="connsiteY3" fmla="*/ 0 h 2438235"/>
                  </a:gdLst>
                  <a:ahLst/>
                  <a:cxnLst>
                    <a:cxn ang="0">
                      <a:pos x="connsiteX0" y="connsiteY0"/>
                    </a:cxn>
                    <a:cxn ang="0">
                      <a:pos x="connsiteX1" y="connsiteY1"/>
                    </a:cxn>
                    <a:cxn ang="0">
                      <a:pos x="connsiteX2" y="connsiteY2"/>
                    </a:cxn>
                    <a:cxn ang="0">
                      <a:pos x="connsiteX3" y="connsiteY3"/>
                    </a:cxn>
                  </a:cxnLst>
                  <a:rect l="l" t="t" r="r" b="b"/>
                  <a:pathLst>
                    <a:path w="1343724" h="2438235">
                      <a:moveTo>
                        <a:pt x="1343724" y="0"/>
                      </a:moveTo>
                      <a:lnTo>
                        <a:pt x="1343724" y="1462709"/>
                      </a:lnTo>
                      <a:lnTo>
                        <a:pt x="0" y="2438235"/>
                      </a:lnTo>
                      <a:lnTo>
                        <a:pt x="1343724" y="0"/>
                      </a:lnTo>
                      <a:close/>
                    </a:path>
                  </a:pathLst>
                </a:custGeom>
                <a:gradFill flip="none" rotWithShape="1">
                  <a:gsLst>
                    <a:gs pos="0">
                      <a:schemeClr val="accent2">
                        <a:lumMod val="75000"/>
                        <a:shade val="30000"/>
                        <a:satMod val="115000"/>
                      </a:schemeClr>
                    </a:gs>
                    <a:gs pos="50000">
                      <a:schemeClr val="accent2">
                        <a:lumMod val="75000"/>
                        <a:shade val="67500"/>
                        <a:satMod val="115000"/>
                      </a:schemeClr>
                    </a:gs>
                    <a:gs pos="100000">
                      <a:schemeClr val="accent2">
                        <a:lumMod val="75000"/>
                        <a:shade val="100000"/>
                        <a:satMod val="115000"/>
                      </a:scheme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8987"/>
                  <a:endParaRPr lang="en-IN" sz="2000" dirty="0">
                    <a:solidFill>
                      <a:schemeClr val="tx1">
                        <a:lumMod val="95000"/>
                        <a:lumOff val="5000"/>
                      </a:schemeClr>
                    </a:solidFill>
                    <a:latin typeface="Calibri" panose="020F0502020204030204" pitchFamily="34" charset="0"/>
                    <a:cs typeface="Calibri" panose="020F0502020204030204" pitchFamily="34" charset="0"/>
                  </a:endParaRPr>
                </a:p>
              </p:txBody>
            </p:sp>
          </p:grpSp>
          <p:sp>
            <p:nvSpPr>
              <p:cNvPr id="16" name="TextBox 15">
                <a:extLst>
                  <a:ext uri="{FF2B5EF4-FFF2-40B4-BE49-F238E27FC236}">
                    <a16:creationId xmlns:a16="http://schemas.microsoft.com/office/drawing/2014/main" id="{80A45269-9C6D-4EF1-AA78-76C5A60B9330}"/>
                  </a:ext>
                </a:extLst>
              </p:cNvPr>
              <p:cNvSpPr txBox="1"/>
              <p:nvPr/>
            </p:nvSpPr>
            <p:spPr>
              <a:xfrm>
                <a:off x="2130022" y="2142117"/>
                <a:ext cx="2558209" cy="984885"/>
              </a:xfrm>
              <a:prstGeom prst="rect">
                <a:avLst/>
              </a:prstGeom>
              <a:noFill/>
            </p:spPr>
            <p:txBody>
              <a:bodyPr wrap="square" lIns="0" tIns="0" rIns="0" bIns="0" rtlCol="0">
                <a:spAutoFit/>
              </a:bodyPr>
              <a:lstStyle/>
              <a:p>
                <a:pPr defTabSz="1218987"/>
                <a:r>
                  <a:rPr lang="en-US" sz="1600" b="1" dirty="0">
                    <a:solidFill>
                      <a:schemeClr val="tx1">
                        <a:lumMod val="95000"/>
                        <a:lumOff val="5000"/>
                      </a:schemeClr>
                    </a:solidFill>
                    <a:latin typeface="Calibri" panose="020F0502020204030204" pitchFamily="34" charset="0"/>
                    <a:ea typeface="Open Sans" panose="020B0606030504020204" pitchFamily="34" charset="0"/>
                    <a:cs typeface="Calibri" panose="020F0502020204030204" pitchFamily="34" charset="0"/>
                  </a:rPr>
                  <a:t>To evaluate the impact of the junction improvement in tackling difficulties in  vehicular mobility in the axis</a:t>
                </a:r>
                <a:endParaRPr lang="en-IN" sz="1600" b="1" dirty="0">
                  <a:solidFill>
                    <a:schemeClr val="tx1">
                      <a:lumMod val="95000"/>
                      <a:lumOff val="5000"/>
                    </a:schemeClr>
                  </a:solidFill>
                  <a:latin typeface="Calibri" panose="020F0502020204030204" pitchFamily="34" charset="0"/>
                  <a:ea typeface="Open Sans" panose="020B0606030504020204" pitchFamily="34" charset="0"/>
                  <a:cs typeface="Calibri" panose="020F0502020204030204" pitchFamily="34" charset="0"/>
                </a:endParaRPr>
              </a:p>
            </p:txBody>
          </p:sp>
          <p:sp>
            <p:nvSpPr>
              <p:cNvPr id="17" name="TextBox 16">
                <a:extLst>
                  <a:ext uri="{FF2B5EF4-FFF2-40B4-BE49-F238E27FC236}">
                    <a16:creationId xmlns:a16="http://schemas.microsoft.com/office/drawing/2014/main" id="{CFC1C5E9-C7CD-44B1-8447-ACE23F3DCDEA}"/>
                  </a:ext>
                </a:extLst>
              </p:cNvPr>
              <p:cNvSpPr txBox="1"/>
              <p:nvPr/>
            </p:nvSpPr>
            <p:spPr>
              <a:xfrm>
                <a:off x="2102040" y="5211059"/>
                <a:ext cx="2468286" cy="1231106"/>
              </a:xfrm>
              <a:prstGeom prst="rect">
                <a:avLst/>
              </a:prstGeom>
              <a:noFill/>
            </p:spPr>
            <p:txBody>
              <a:bodyPr wrap="square" lIns="0" tIns="0" rIns="0" bIns="0" rtlCol="0">
                <a:spAutoFit/>
              </a:bodyPr>
              <a:lstStyle/>
              <a:p>
                <a:pPr defTabSz="1218987"/>
                <a:r>
                  <a:rPr lang="en-US" sz="1600" b="1" dirty="0">
                    <a:solidFill>
                      <a:srgbClr val="FF0000"/>
                    </a:solidFill>
                    <a:latin typeface="Calibri" panose="020F0502020204030204" pitchFamily="34" charset="0"/>
                    <a:ea typeface="Open Sans" panose="020B0606030504020204" pitchFamily="34" charset="0"/>
                    <a:cs typeface="Calibri" panose="020F0502020204030204" pitchFamily="34" charset="0"/>
                  </a:rPr>
                  <a:t>To assess the impact of the junction improvement on the socio-economic and physical development of the area</a:t>
                </a:r>
                <a:endParaRPr lang="en-IN" sz="1600" b="1" dirty="0">
                  <a:solidFill>
                    <a:srgbClr val="FF0000"/>
                  </a:solidFill>
                  <a:latin typeface="Calibri" panose="020F0502020204030204" pitchFamily="34" charset="0"/>
                  <a:ea typeface="Open Sans" panose="020B0606030504020204" pitchFamily="34" charset="0"/>
                  <a:cs typeface="Calibri" panose="020F0502020204030204" pitchFamily="34" charset="0"/>
                </a:endParaRPr>
              </a:p>
            </p:txBody>
          </p:sp>
          <p:sp>
            <p:nvSpPr>
              <p:cNvPr id="18" name="TextBox 17">
                <a:extLst>
                  <a:ext uri="{FF2B5EF4-FFF2-40B4-BE49-F238E27FC236}">
                    <a16:creationId xmlns:a16="http://schemas.microsoft.com/office/drawing/2014/main" id="{8088DC96-8B86-4A92-ACE0-F7D8CB71B2E4}"/>
                  </a:ext>
                </a:extLst>
              </p:cNvPr>
              <p:cNvSpPr txBox="1"/>
              <p:nvPr/>
            </p:nvSpPr>
            <p:spPr>
              <a:xfrm>
                <a:off x="7588909" y="2164916"/>
                <a:ext cx="2468286" cy="984885"/>
              </a:xfrm>
              <a:prstGeom prst="rect">
                <a:avLst/>
              </a:prstGeom>
              <a:noFill/>
            </p:spPr>
            <p:txBody>
              <a:bodyPr wrap="square" lIns="0" tIns="0" rIns="0" bIns="0" rtlCol="0">
                <a:spAutoFit/>
              </a:bodyPr>
              <a:lstStyle/>
              <a:p>
                <a:pPr algn="r" defTabSz="1218987"/>
                <a:r>
                  <a:rPr lang="en-US" sz="1600" b="1" dirty="0">
                    <a:solidFill>
                      <a:schemeClr val="tx1">
                        <a:lumMod val="95000"/>
                        <a:lumOff val="5000"/>
                      </a:schemeClr>
                    </a:solidFill>
                    <a:latin typeface="Calibri" panose="020F0502020204030204" pitchFamily="34" charset="0"/>
                    <a:ea typeface="Open Sans" panose="020B0606030504020204" pitchFamily="34" charset="0"/>
                    <a:cs typeface="Calibri" panose="020F0502020204030204" pitchFamily="34" charset="0"/>
                  </a:rPr>
                  <a:t>To examine the traffic flow and the traffic management structure available within the area</a:t>
                </a:r>
                <a:endParaRPr lang="en-IN" sz="1600" b="1" dirty="0">
                  <a:solidFill>
                    <a:schemeClr val="tx1">
                      <a:lumMod val="95000"/>
                      <a:lumOff val="5000"/>
                    </a:schemeClr>
                  </a:solidFill>
                  <a:latin typeface="Calibri" panose="020F0502020204030204" pitchFamily="34" charset="0"/>
                  <a:ea typeface="Open Sans" panose="020B0606030504020204" pitchFamily="34" charset="0"/>
                  <a:cs typeface="Calibri" panose="020F0502020204030204" pitchFamily="34" charset="0"/>
                </a:endParaRPr>
              </a:p>
            </p:txBody>
          </p:sp>
          <p:sp>
            <p:nvSpPr>
              <p:cNvPr id="19" name="TextBox 18">
                <a:extLst>
                  <a:ext uri="{FF2B5EF4-FFF2-40B4-BE49-F238E27FC236}">
                    <a16:creationId xmlns:a16="http://schemas.microsoft.com/office/drawing/2014/main" id="{707371ED-DCD0-46B0-A5AA-5AA78255550F}"/>
                  </a:ext>
                </a:extLst>
              </p:cNvPr>
              <p:cNvSpPr txBox="1"/>
              <p:nvPr/>
            </p:nvSpPr>
            <p:spPr>
              <a:xfrm>
                <a:off x="7604332" y="5440743"/>
                <a:ext cx="2468286" cy="738664"/>
              </a:xfrm>
              <a:prstGeom prst="rect">
                <a:avLst/>
              </a:prstGeom>
              <a:noFill/>
            </p:spPr>
            <p:txBody>
              <a:bodyPr wrap="square" lIns="0" tIns="0" rIns="0" bIns="0" rtlCol="0">
                <a:spAutoFit/>
              </a:bodyPr>
              <a:lstStyle/>
              <a:p>
                <a:pPr algn="r" defTabSz="1218987"/>
                <a:r>
                  <a:rPr lang="en-US" sz="1600" b="1" dirty="0">
                    <a:solidFill>
                      <a:schemeClr val="tx1">
                        <a:lumMod val="95000"/>
                        <a:lumOff val="5000"/>
                      </a:schemeClr>
                    </a:solidFill>
                    <a:latin typeface="Calibri" panose="020F0502020204030204" pitchFamily="34" charset="0"/>
                    <a:ea typeface="Open Sans" panose="020B0606030504020204" pitchFamily="34" charset="0"/>
                    <a:cs typeface="Calibri" panose="020F0502020204030204" pitchFamily="34" charset="0"/>
                  </a:rPr>
                  <a:t>To serve as a feedback mechanism for informed policy and future decisions</a:t>
                </a:r>
                <a:endParaRPr lang="en-IN" sz="1600" b="1" dirty="0">
                  <a:solidFill>
                    <a:schemeClr val="tx1">
                      <a:lumMod val="95000"/>
                      <a:lumOff val="5000"/>
                    </a:schemeClr>
                  </a:solidFill>
                  <a:latin typeface="Calibri" panose="020F0502020204030204" pitchFamily="34" charset="0"/>
                  <a:ea typeface="Open Sans" panose="020B0606030504020204" pitchFamily="34" charset="0"/>
                  <a:cs typeface="Calibri" panose="020F0502020204030204" pitchFamily="34" charset="0"/>
                </a:endParaRPr>
              </a:p>
            </p:txBody>
          </p:sp>
          <p:sp>
            <p:nvSpPr>
              <p:cNvPr id="20" name="TextBox 19">
                <a:extLst>
                  <a:ext uri="{FF2B5EF4-FFF2-40B4-BE49-F238E27FC236}">
                    <a16:creationId xmlns:a16="http://schemas.microsoft.com/office/drawing/2014/main" id="{B2AE1B35-E803-4CC4-8373-ED0506DC4E2F}"/>
                  </a:ext>
                </a:extLst>
              </p:cNvPr>
              <p:cNvSpPr txBox="1"/>
              <p:nvPr/>
            </p:nvSpPr>
            <p:spPr>
              <a:xfrm>
                <a:off x="1360004" y="2270549"/>
                <a:ext cx="550151" cy="523220"/>
              </a:xfrm>
              <a:prstGeom prst="rect">
                <a:avLst/>
              </a:prstGeom>
              <a:noFill/>
            </p:spPr>
            <p:txBody>
              <a:bodyPr wrap="none" rtlCol="0">
                <a:spAutoFit/>
              </a:bodyPr>
              <a:lstStyle/>
              <a:p>
                <a:pPr defTabSz="1218987"/>
                <a:r>
                  <a:rPr lang="en-IN" sz="2800" b="1" dirty="0">
                    <a:solidFill>
                      <a:schemeClr val="tx1">
                        <a:lumMod val="95000"/>
                        <a:lumOff val="5000"/>
                      </a:schemeClr>
                    </a:solidFill>
                    <a:latin typeface="Calibri" panose="020F0502020204030204" pitchFamily="34" charset="0"/>
                    <a:ea typeface="Open Sans" panose="020B0606030504020204" pitchFamily="34" charset="0"/>
                    <a:cs typeface="Calibri" panose="020F0502020204030204" pitchFamily="34" charset="0"/>
                  </a:rPr>
                  <a:t>01</a:t>
                </a:r>
              </a:p>
            </p:txBody>
          </p:sp>
          <p:sp>
            <p:nvSpPr>
              <p:cNvPr id="21" name="TextBox 20">
                <a:extLst>
                  <a:ext uri="{FF2B5EF4-FFF2-40B4-BE49-F238E27FC236}">
                    <a16:creationId xmlns:a16="http://schemas.microsoft.com/office/drawing/2014/main" id="{8D1C4571-E19E-45FB-8D36-2E75FD79FD9B}"/>
                  </a:ext>
                </a:extLst>
              </p:cNvPr>
              <p:cNvSpPr txBox="1"/>
              <p:nvPr/>
            </p:nvSpPr>
            <p:spPr>
              <a:xfrm>
                <a:off x="10174471" y="2270549"/>
                <a:ext cx="569387" cy="523220"/>
              </a:xfrm>
              <a:prstGeom prst="rect">
                <a:avLst/>
              </a:prstGeom>
              <a:noFill/>
            </p:spPr>
            <p:txBody>
              <a:bodyPr wrap="none" rtlCol="0">
                <a:spAutoFit/>
              </a:bodyPr>
              <a:lstStyle/>
              <a:p>
                <a:pPr defTabSz="1218987"/>
                <a:r>
                  <a:rPr lang="en-IN" sz="2800" b="1" dirty="0">
                    <a:solidFill>
                      <a:schemeClr val="tx1">
                        <a:lumMod val="95000"/>
                        <a:lumOff val="5000"/>
                      </a:schemeClr>
                    </a:solidFill>
                    <a:latin typeface="Calibri" panose="020F0502020204030204" pitchFamily="34" charset="0"/>
                    <a:ea typeface="Open Sans" panose="020B0606030504020204" pitchFamily="34" charset="0"/>
                    <a:cs typeface="Calibri" panose="020F0502020204030204" pitchFamily="34" charset="0"/>
                  </a:rPr>
                  <a:t>02</a:t>
                </a:r>
              </a:p>
            </p:txBody>
          </p:sp>
          <p:sp>
            <p:nvSpPr>
              <p:cNvPr id="22" name="TextBox 21">
                <a:extLst>
                  <a:ext uri="{FF2B5EF4-FFF2-40B4-BE49-F238E27FC236}">
                    <a16:creationId xmlns:a16="http://schemas.microsoft.com/office/drawing/2014/main" id="{230DAAE6-E681-43A5-A9DD-7AFEDFD44EAF}"/>
                  </a:ext>
                </a:extLst>
              </p:cNvPr>
              <p:cNvSpPr txBox="1"/>
              <p:nvPr/>
            </p:nvSpPr>
            <p:spPr>
              <a:xfrm>
                <a:off x="1360004" y="5466236"/>
                <a:ext cx="550151" cy="523220"/>
              </a:xfrm>
              <a:prstGeom prst="rect">
                <a:avLst/>
              </a:prstGeom>
              <a:noFill/>
            </p:spPr>
            <p:txBody>
              <a:bodyPr wrap="none" rtlCol="0">
                <a:spAutoFit/>
              </a:bodyPr>
              <a:lstStyle/>
              <a:p>
                <a:pPr defTabSz="1218987"/>
                <a:r>
                  <a:rPr lang="en-IN" sz="2800" b="1" dirty="0">
                    <a:solidFill>
                      <a:schemeClr val="tx1">
                        <a:lumMod val="95000"/>
                        <a:lumOff val="5000"/>
                      </a:schemeClr>
                    </a:solidFill>
                    <a:latin typeface="Calibri" panose="020F0502020204030204" pitchFamily="34" charset="0"/>
                    <a:ea typeface="Open Sans" panose="020B0606030504020204" pitchFamily="34" charset="0"/>
                    <a:cs typeface="Calibri" panose="020F0502020204030204" pitchFamily="34" charset="0"/>
                  </a:rPr>
                  <a:t>03</a:t>
                </a:r>
              </a:p>
            </p:txBody>
          </p:sp>
          <p:sp>
            <p:nvSpPr>
              <p:cNvPr id="23" name="TextBox 22">
                <a:extLst>
                  <a:ext uri="{FF2B5EF4-FFF2-40B4-BE49-F238E27FC236}">
                    <a16:creationId xmlns:a16="http://schemas.microsoft.com/office/drawing/2014/main" id="{277114F0-B42B-4B4D-B350-FE37C8DDF5B1}"/>
                  </a:ext>
                </a:extLst>
              </p:cNvPr>
              <p:cNvSpPr txBox="1"/>
              <p:nvPr/>
            </p:nvSpPr>
            <p:spPr>
              <a:xfrm>
                <a:off x="10174471" y="5466236"/>
                <a:ext cx="550151" cy="523220"/>
              </a:xfrm>
              <a:prstGeom prst="rect">
                <a:avLst/>
              </a:prstGeom>
              <a:noFill/>
            </p:spPr>
            <p:txBody>
              <a:bodyPr wrap="none" rtlCol="0">
                <a:spAutoFit/>
              </a:bodyPr>
              <a:lstStyle/>
              <a:p>
                <a:pPr defTabSz="1218987"/>
                <a:r>
                  <a:rPr lang="en-IN" sz="2800" b="1" dirty="0">
                    <a:solidFill>
                      <a:schemeClr val="tx1">
                        <a:lumMod val="95000"/>
                        <a:lumOff val="5000"/>
                      </a:schemeClr>
                    </a:solidFill>
                    <a:latin typeface="Calibri" panose="020F0502020204030204" pitchFamily="34" charset="0"/>
                    <a:ea typeface="Open Sans" panose="020B0606030504020204" pitchFamily="34" charset="0"/>
                    <a:cs typeface="Calibri" panose="020F0502020204030204" pitchFamily="34" charset="0"/>
                  </a:rPr>
                  <a:t>04</a:t>
                </a:r>
              </a:p>
            </p:txBody>
          </p:sp>
        </p:grpSp>
        <p:grpSp>
          <p:nvGrpSpPr>
            <p:cNvPr id="8" name="Group 7"/>
            <p:cNvGrpSpPr/>
            <p:nvPr/>
          </p:nvGrpSpPr>
          <p:grpSpPr>
            <a:xfrm>
              <a:off x="4983032" y="3214014"/>
              <a:ext cx="1946084" cy="1946084"/>
              <a:chOff x="4983032" y="3214014"/>
              <a:chExt cx="1946084" cy="1946084"/>
            </a:xfrm>
          </p:grpSpPr>
          <p:sp>
            <p:nvSpPr>
              <p:cNvPr id="9" name="Oval 8">
                <a:extLst>
                  <a:ext uri="{FF2B5EF4-FFF2-40B4-BE49-F238E27FC236}">
                    <a16:creationId xmlns:a16="http://schemas.microsoft.com/office/drawing/2014/main" id="{E7A68E85-EBD3-4636-B6A1-25F15B71D529}"/>
                  </a:ext>
                </a:extLst>
              </p:cNvPr>
              <p:cNvSpPr/>
              <p:nvPr/>
            </p:nvSpPr>
            <p:spPr>
              <a:xfrm>
                <a:off x="4983032" y="3214014"/>
                <a:ext cx="1946084" cy="1946084"/>
              </a:xfrm>
              <a:prstGeom prst="ellipse">
                <a:avLst/>
              </a:prstGeom>
              <a:solidFill>
                <a:schemeClr val="accent2"/>
              </a:solidFill>
              <a:ln>
                <a:noFill/>
              </a:ln>
              <a:effectLst>
                <a:outerShdw blurRad="304800" dist="177800" dir="5400000" algn="t"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8987"/>
                <a:endParaRPr lang="en-IN" sz="1400" dirty="0">
                  <a:solidFill>
                    <a:schemeClr val="tx1">
                      <a:lumMod val="95000"/>
                      <a:lumOff val="5000"/>
                    </a:schemeClr>
                  </a:solidFill>
                  <a:latin typeface="Calibri" panose="020F0502020204030204" pitchFamily="34" charset="0"/>
                  <a:cs typeface="Calibri" panose="020F0502020204030204" pitchFamily="34" charset="0"/>
                </a:endParaRPr>
              </a:p>
            </p:txBody>
          </p:sp>
          <p:pic>
            <p:nvPicPr>
              <p:cNvPr id="10" name="Picture 9"/>
              <p:cNvPicPr>
                <a:picLocks noChangeAspect="1"/>
              </p:cNvPicPr>
              <p:nvPr/>
            </p:nvPicPr>
            <p:blipFill>
              <a:blip r:embed="rId2" cstate="print">
                <a:clrChange>
                  <a:clrFrom>
                    <a:srgbClr val="000000"/>
                  </a:clrFrom>
                  <a:clrTo>
                    <a:srgbClr val="000000">
                      <a:alpha val="0"/>
                    </a:srgbClr>
                  </a:clrTo>
                </a:clrChange>
                <a:duotone>
                  <a:prstClr val="black"/>
                  <a:schemeClr val="accent3">
                    <a:tint val="45000"/>
                    <a:satMod val="400000"/>
                  </a:schemeClr>
                </a:duotone>
                <a:extLst>
                  <a:ext uri="{28A0092B-C50C-407E-A947-70E740481C1C}">
                    <a14:useLocalDpi xmlns:a14="http://schemas.microsoft.com/office/drawing/2010/main" val="0"/>
                  </a:ext>
                </a:extLst>
              </a:blip>
              <a:stretch>
                <a:fillRect/>
              </a:stretch>
            </p:blipFill>
            <p:spPr>
              <a:xfrm>
                <a:off x="5046967" y="3546549"/>
                <a:ext cx="1818213" cy="1281014"/>
              </a:xfrm>
              <a:prstGeom prst="rect">
                <a:avLst/>
              </a:prstGeom>
            </p:spPr>
          </p:pic>
        </p:grpSp>
      </p:grpSp>
    </p:spTree>
    <p:extLst>
      <p:ext uri="{BB962C8B-B14F-4D97-AF65-F5344CB8AC3E}">
        <p14:creationId xmlns:p14="http://schemas.microsoft.com/office/powerpoint/2010/main" val="200059692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grpSp>
        <p:nvGrpSpPr>
          <p:cNvPr id="2" name="Group 1"/>
          <p:cNvGrpSpPr/>
          <p:nvPr/>
        </p:nvGrpSpPr>
        <p:grpSpPr>
          <a:xfrm>
            <a:off x="4669103" y="193257"/>
            <a:ext cx="3063655" cy="445440"/>
            <a:chOff x="0" y="151166"/>
            <a:chExt cx="3063655" cy="445440"/>
          </a:xfrm>
          <a:solidFill>
            <a:schemeClr val="accent2"/>
          </a:solidFill>
          <a:scene3d>
            <a:camera prst="orthographicFront">
              <a:rot lat="0" lon="0" rev="0"/>
            </a:camera>
            <a:lightRig rig="balanced" dir="t">
              <a:rot lat="0" lon="0" rev="8700000"/>
            </a:lightRig>
          </a:scene3d>
        </p:grpSpPr>
        <p:sp>
          <p:nvSpPr>
            <p:cNvPr id="3" name="Rounded Rectangle 2"/>
            <p:cNvSpPr/>
            <p:nvPr/>
          </p:nvSpPr>
          <p:spPr>
            <a:xfrm>
              <a:off x="0" y="151166"/>
              <a:ext cx="3063655" cy="445440"/>
            </a:xfrm>
            <a:prstGeom prst="roundRect">
              <a:avLst/>
            </a:prstGeom>
            <a:grpFill/>
            <a:ln>
              <a:noFill/>
            </a:ln>
            <a:effectLst>
              <a:outerShdw blurRad="44450" dist="27940" dir="5400000" algn="ctr">
                <a:srgbClr val="000000">
                  <a:alpha val="32000"/>
                </a:srgbClr>
              </a:outerShdw>
            </a:effectLst>
            <a:sp3d>
              <a:bevelT w="190500" h="38100"/>
            </a:sp3d>
          </p:spPr>
          <p:style>
            <a:lnRef idx="0">
              <a:scrgbClr r="0" g="0" b="0"/>
            </a:lnRef>
            <a:fillRef idx="3">
              <a:scrgbClr r="0" g="0" b="0"/>
            </a:fillRef>
            <a:effectRef idx="2">
              <a:scrgbClr r="0" g="0" b="0"/>
            </a:effectRef>
            <a:fontRef idx="minor">
              <a:schemeClr val="lt1"/>
            </a:fontRef>
          </p:style>
        </p:sp>
        <p:sp>
          <p:nvSpPr>
            <p:cNvPr id="4" name="Rounded Rectangle 4"/>
            <p:cNvSpPr/>
            <p:nvPr/>
          </p:nvSpPr>
          <p:spPr>
            <a:xfrm>
              <a:off x="21745" y="172911"/>
              <a:ext cx="3020165" cy="401950"/>
            </a:xfrm>
            <a:prstGeom prst="rect">
              <a:avLst/>
            </a:prstGeom>
            <a:grpFill/>
            <a:sp3d/>
          </p:spPr>
          <p:style>
            <a:lnRef idx="0">
              <a:scrgbClr r="0" g="0" b="0"/>
            </a:lnRef>
            <a:fillRef idx="0">
              <a:scrgbClr r="0" g="0" b="0"/>
            </a:fillRef>
            <a:effectRef idx="0">
              <a:scrgbClr r="0" g="0" b="0"/>
            </a:effectRef>
            <a:fontRef idx="minor">
              <a:schemeClr val="lt1"/>
            </a:fontRef>
          </p:style>
          <p:txBody>
            <a:bodyPr spcFirstLastPara="0" vert="horz" wrap="square" lIns="83820" tIns="83820" rIns="83820" bIns="83820" numCol="1" spcCol="1270" anchor="ctr" anchorCtr="0">
              <a:noAutofit/>
            </a:bodyPr>
            <a:lstStyle/>
            <a:p>
              <a:pPr lvl="0" algn="ctr" defTabSz="977900">
                <a:lnSpc>
                  <a:spcPct val="90000"/>
                </a:lnSpc>
                <a:spcBef>
                  <a:spcPct val="0"/>
                </a:spcBef>
                <a:spcAft>
                  <a:spcPct val="35000"/>
                </a:spcAft>
              </a:pPr>
              <a:r>
                <a:rPr lang="en-US" sz="2200" b="1" kern="1200" dirty="0">
                  <a:solidFill>
                    <a:schemeClr val="tx1"/>
                  </a:solidFill>
                  <a:effectLst/>
                  <a:latin typeface="Cambria" panose="02040503050406030204" pitchFamily="18" charset="0"/>
                  <a:ea typeface="Cambria" panose="02040503050406030204" pitchFamily="18" charset="0"/>
                </a:rPr>
                <a:t>SCOPE OF STUDY</a:t>
              </a:r>
              <a:endParaRPr lang="aa-ET" sz="2200" b="1" kern="1200" dirty="0">
                <a:solidFill>
                  <a:schemeClr val="tx1"/>
                </a:solidFill>
                <a:effectLst/>
                <a:latin typeface="Cambria" panose="02040503050406030204" pitchFamily="18" charset="0"/>
                <a:ea typeface="Cambria" panose="02040503050406030204" pitchFamily="18" charset="0"/>
              </a:endParaRPr>
            </a:p>
          </p:txBody>
        </p:sp>
      </p:grpSp>
      <p:pic>
        <p:nvPicPr>
          <p:cNvPr id="5" name="Lagos-Logo.jpg">
            <a:extLst>
              <a:ext uri="{FF2B5EF4-FFF2-40B4-BE49-F238E27FC236}">
                <a16:creationId xmlns:a16="http://schemas.microsoft.com/office/drawing/2014/main" id="{AB43FCA3-847D-4F0E-AD2E-B88E6060EC54}"/>
              </a:ext>
            </a:extLst>
          </p:cNvPr>
          <p:cNvPicPr>
            <a:picLocks noChangeAspect="1"/>
          </p:cNvPicPr>
          <p:nvPr/>
        </p:nvPicPr>
        <p:blipFill>
          <a:blip r:embed="rId2" cstate="email">
            <a:extLst>
              <a:ext uri="{28A0092B-C50C-407E-A947-70E740481C1C}">
                <a14:useLocalDpi xmlns:a14="http://schemas.microsoft.com/office/drawing/2010/main"/>
              </a:ext>
            </a:extLst>
          </a:blip>
          <a:srcRect/>
          <a:stretch/>
        </p:blipFill>
        <p:spPr>
          <a:xfrm>
            <a:off x="350192" y="116599"/>
            <a:ext cx="737779" cy="675806"/>
          </a:xfrm>
          <a:prstGeom prst="rect">
            <a:avLst/>
          </a:prstGeom>
          <a:ln w="12700">
            <a:miter lim="400000"/>
          </a:ln>
        </p:spPr>
      </p:pic>
      <p:grpSp>
        <p:nvGrpSpPr>
          <p:cNvPr id="6" name="Group 5">
            <a:extLst>
              <a:ext uri="{FF2B5EF4-FFF2-40B4-BE49-F238E27FC236}">
                <a16:creationId xmlns:a16="http://schemas.microsoft.com/office/drawing/2014/main" id="{BF06BC25-25E8-4398-A856-38A9C609E6DD}"/>
              </a:ext>
            </a:extLst>
          </p:cNvPr>
          <p:cNvGrpSpPr/>
          <p:nvPr/>
        </p:nvGrpSpPr>
        <p:grpSpPr>
          <a:xfrm>
            <a:off x="10722904" y="64815"/>
            <a:ext cx="1342965" cy="807511"/>
            <a:chOff x="984445" y="4375508"/>
            <a:chExt cx="2866980" cy="3157435"/>
          </a:xfrm>
        </p:grpSpPr>
        <p:sp>
          <p:nvSpPr>
            <p:cNvPr id="7" name="TextBox 6">
              <a:extLst>
                <a:ext uri="{FF2B5EF4-FFF2-40B4-BE49-F238E27FC236}">
                  <a16:creationId xmlns:a16="http://schemas.microsoft.com/office/drawing/2014/main" id="{5058759A-46CA-4BC1-BA39-A1C21518B316}"/>
                </a:ext>
              </a:extLst>
            </p:cNvPr>
            <p:cNvSpPr txBox="1"/>
            <p:nvPr/>
          </p:nvSpPr>
          <p:spPr>
            <a:xfrm>
              <a:off x="1019321" y="5640657"/>
              <a:ext cx="2832104" cy="1892286"/>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050" i="0" u="none" strike="noStrike" kern="1200" normalizeH="0" baseline="0" noProof="0" dirty="0">
                  <a:ln w="0"/>
                  <a:effectLst>
                    <a:outerShdw blurRad="38100" dist="19050" dir="2700000" algn="tl" rotWithShape="0">
                      <a:schemeClr val="dk1">
                        <a:alpha val="40000"/>
                      </a:schemeClr>
                    </a:outerShdw>
                  </a:effectLst>
                  <a:uLnTx/>
                  <a:uFillTx/>
                  <a:latin typeface="Agency FB" panose="020B0503020202020204" pitchFamily="34" charset="0"/>
                  <a:ea typeface="+mn-ea"/>
                  <a:cs typeface="+mn-cs"/>
                </a:rPr>
                <a:t>LAGOS STATE</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600" i="0" u="none" strike="noStrike" kern="1200" normalizeH="0" baseline="0" noProof="0" dirty="0">
                  <a:ln w="0"/>
                  <a:effectLst>
                    <a:outerShdw blurRad="38100" dist="19050" dir="2700000" algn="tl" rotWithShape="0">
                      <a:schemeClr val="dk1">
                        <a:alpha val="40000"/>
                      </a:schemeClr>
                    </a:outerShdw>
                  </a:effectLst>
                  <a:uLnTx/>
                  <a:uFillTx/>
                  <a:latin typeface="Agency FB" panose="020B0503020202020204" pitchFamily="34" charset="0"/>
                  <a:ea typeface="+mn-ea"/>
                  <a:cs typeface="+mn-cs"/>
                </a:rPr>
                <a:t>MINISTRY OF ECONOMIC PLANNING AND BUDGET</a:t>
              </a:r>
              <a:endParaRPr kumimoji="0" lang="aa-ET" sz="600" i="0" u="none" strike="noStrike" kern="1200" normalizeH="0" baseline="0" noProof="0" dirty="0">
                <a:ln w="0"/>
                <a:effectLst>
                  <a:outerShdw blurRad="38100" dist="19050" dir="2700000" algn="tl" rotWithShape="0">
                    <a:schemeClr val="dk1">
                      <a:alpha val="40000"/>
                    </a:schemeClr>
                  </a:outerShdw>
                </a:effectLst>
                <a:uLnTx/>
                <a:uFillTx/>
                <a:latin typeface="Agency FB" panose="020B0503020202020204" pitchFamily="34" charset="0"/>
                <a:ea typeface="+mn-ea"/>
                <a:cs typeface="+mn-cs"/>
              </a:endParaRPr>
            </a:p>
          </p:txBody>
        </p:sp>
        <p:pic>
          <p:nvPicPr>
            <p:cNvPr id="8" name="Picture 7">
              <a:extLst>
                <a:ext uri="{FF2B5EF4-FFF2-40B4-BE49-F238E27FC236}">
                  <a16:creationId xmlns:a16="http://schemas.microsoft.com/office/drawing/2014/main" id="{511AF849-0D85-45D9-81C3-78AFC6671977}"/>
                </a:ext>
              </a:extLst>
            </p:cNvPr>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984445" y="4375508"/>
              <a:ext cx="1481629" cy="1277503"/>
            </a:xfrm>
            <a:prstGeom prst="rect">
              <a:avLst/>
            </a:prstGeom>
          </p:spPr>
        </p:pic>
        <p:sp>
          <p:nvSpPr>
            <p:cNvPr id="9" name="TextBox 8">
              <a:extLst>
                <a:ext uri="{FF2B5EF4-FFF2-40B4-BE49-F238E27FC236}">
                  <a16:creationId xmlns:a16="http://schemas.microsoft.com/office/drawing/2014/main" id="{278C70EB-BCE9-4143-A8E2-5DB004EC1D03}"/>
                </a:ext>
              </a:extLst>
            </p:cNvPr>
            <p:cNvSpPr txBox="1"/>
            <p:nvPr/>
          </p:nvSpPr>
          <p:spPr>
            <a:xfrm>
              <a:off x="1277666" y="4672131"/>
              <a:ext cx="942202" cy="1022917"/>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100" i="0" u="none" strike="noStrike" kern="1200" normalizeH="0" baseline="0" noProof="0" dirty="0">
                  <a:ln w="0"/>
                  <a:effectLst>
                    <a:outerShdw blurRad="38100" dist="19050" dir="2700000" algn="tl" rotWithShape="0">
                      <a:schemeClr val="dk1">
                        <a:alpha val="40000"/>
                      </a:schemeClr>
                    </a:outerShdw>
                  </a:effectLst>
                  <a:uLnTx/>
                  <a:uFillTx/>
                  <a:latin typeface="Agency FB" panose="020B0503020202020204" pitchFamily="34" charset="0"/>
                  <a:ea typeface="+mn-ea"/>
                  <a:cs typeface="+mn-cs"/>
                </a:rPr>
                <a:t>MEPB</a:t>
              </a:r>
              <a:endParaRPr kumimoji="0" lang="aa-ET" sz="1100" i="0" u="none" strike="noStrike" kern="1200" normalizeH="0" baseline="0" noProof="0" dirty="0">
                <a:ln w="0"/>
                <a:effectLst>
                  <a:outerShdw blurRad="38100" dist="19050" dir="2700000" algn="tl" rotWithShape="0">
                    <a:schemeClr val="dk1">
                      <a:alpha val="40000"/>
                    </a:schemeClr>
                  </a:outerShdw>
                </a:effectLst>
                <a:uLnTx/>
                <a:uFillTx/>
                <a:latin typeface="Agency FB" panose="020B0503020202020204" pitchFamily="34" charset="0"/>
                <a:ea typeface="+mn-ea"/>
                <a:cs typeface="+mn-cs"/>
              </a:endParaRPr>
            </a:p>
          </p:txBody>
        </p:sp>
      </p:grpSp>
      <p:graphicFrame>
        <p:nvGraphicFramePr>
          <p:cNvPr id="10" name="Diagram 9">
            <a:extLst>
              <a:ext uri="{FF2B5EF4-FFF2-40B4-BE49-F238E27FC236}">
                <a16:creationId xmlns:a16="http://schemas.microsoft.com/office/drawing/2014/main" id="{4C59CB76-B38E-40E1-9840-3488DB7CC6B7}"/>
              </a:ext>
            </a:extLst>
          </p:cNvPr>
          <p:cNvGraphicFramePr/>
          <p:nvPr>
            <p:extLst>
              <p:ext uri="{D42A27DB-BD31-4B8C-83A1-F6EECF244321}">
                <p14:modId xmlns:p14="http://schemas.microsoft.com/office/powerpoint/2010/main" val="2088247830"/>
              </p:ext>
            </p:extLst>
          </p:nvPr>
        </p:nvGraphicFramePr>
        <p:xfrm>
          <a:off x="278034" y="814149"/>
          <a:ext cx="11635932" cy="5655475"/>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178728665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grpSp>
        <p:nvGrpSpPr>
          <p:cNvPr id="2" name="Group 1"/>
          <p:cNvGrpSpPr/>
          <p:nvPr/>
        </p:nvGrpSpPr>
        <p:grpSpPr>
          <a:xfrm>
            <a:off x="4669103" y="193257"/>
            <a:ext cx="3063655" cy="445440"/>
            <a:chOff x="0" y="151166"/>
            <a:chExt cx="3063655" cy="445440"/>
          </a:xfrm>
          <a:solidFill>
            <a:schemeClr val="accent2"/>
          </a:solidFill>
          <a:scene3d>
            <a:camera prst="orthographicFront">
              <a:rot lat="0" lon="0" rev="0"/>
            </a:camera>
            <a:lightRig rig="balanced" dir="t">
              <a:rot lat="0" lon="0" rev="8700000"/>
            </a:lightRig>
          </a:scene3d>
        </p:grpSpPr>
        <p:sp>
          <p:nvSpPr>
            <p:cNvPr id="3" name="Rounded Rectangle 2"/>
            <p:cNvSpPr/>
            <p:nvPr/>
          </p:nvSpPr>
          <p:spPr>
            <a:xfrm>
              <a:off x="0" y="151166"/>
              <a:ext cx="3063655" cy="445440"/>
            </a:xfrm>
            <a:prstGeom prst="roundRect">
              <a:avLst/>
            </a:prstGeom>
            <a:grpFill/>
            <a:ln>
              <a:noFill/>
            </a:ln>
            <a:effectLst>
              <a:outerShdw blurRad="44450" dist="27940" dir="5400000" algn="ctr">
                <a:srgbClr val="000000">
                  <a:alpha val="32000"/>
                </a:srgbClr>
              </a:outerShdw>
            </a:effectLst>
            <a:sp3d>
              <a:bevelT w="190500" h="38100"/>
            </a:sp3d>
          </p:spPr>
          <p:style>
            <a:lnRef idx="0">
              <a:scrgbClr r="0" g="0" b="0"/>
            </a:lnRef>
            <a:fillRef idx="3">
              <a:scrgbClr r="0" g="0" b="0"/>
            </a:fillRef>
            <a:effectRef idx="2">
              <a:scrgbClr r="0" g="0" b="0"/>
            </a:effectRef>
            <a:fontRef idx="minor">
              <a:schemeClr val="lt1"/>
            </a:fontRef>
          </p:style>
        </p:sp>
        <p:sp>
          <p:nvSpPr>
            <p:cNvPr id="4" name="Rounded Rectangle 4"/>
            <p:cNvSpPr/>
            <p:nvPr/>
          </p:nvSpPr>
          <p:spPr>
            <a:xfrm>
              <a:off x="21745" y="172911"/>
              <a:ext cx="3020165" cy="401950"/>
            </a:xfrm>
            <a:prstGeom prst="rect">
              <a:avLst/>
            </a:prstGeom>
            <a:grpFill/>
            <a:sp3d/>
          </p:spPr>
          <p:style>
            <a:lnRef idx="0">
              <a:scrgbClr r="0" g="0" b="0"/>
            </a:lnRef>
            <a:fillRef idx="0">
              <a:scrgbClr r="0" g="0" b="0"/>
            </a:fillRef>
            <a:effectRef idx="0">
              <a:scrgbClr r="0" g="0" b="0"/>
            </a:effectRef>
            <a:fontRef idx="minor">
              <a:schemeClr val="lt1"/>
            </a:fontRef>
          </p:style>
          <p:txBody>
            <a:bodyPr spcFirstLastPara="0" vert="horz" wrap="square" lIns="83820" tIns="83820" rIns="83820" bIns="83820" numCol="1" spcCol="1270" anchor="ctr" anchorCtr="0">
              <a:noAutofit/>
            </a:bodyPr>
            <a:lstStyle/>
            <a:p>
              <a:pPr lvl="0" algn="ctr" defTabSz="977900">
                <a:lnSpc>
                  <a:spcPct val="90000"/>
                </a:lnSpc>
                <a:spcBef>
                  <a:spcPct val="0"/>
                </a:spcBef>
                <a:spcAft>
                  <a:spcPct val="35000"/>
                </a:spcAft>
              </a:pPr>
              <a:r>
                <a:rPr lang="en-US" sz="2200" b="1" kern="1200" dirty="0">
                  <a:solidFill>
                    <a:schemeClr val="tx1"/>
                  </a:solidFill>
                  <a:effectLst/>
                  <a:latin typeface="Cambria" panose="02040503050406030204" pitchFamily="18" charset="0"/>
                  <a:ea typeface="Cambria" panose="02040503050406030204" pitchFamily="18" charset="0"/>
                </a:rPr>
                <a:t>LITERATURE REVIEW</a:t>
              </a:r>
              <a:endParaRPr lang="aa-ET" sz="2200" b="1" kern="1200" dirty="0">
                <a:solidFill>
                  <a:schemeClr val="tx1"/>
                </a:solidFill>
                <a:effectLst/>
                <a:latin typeface="Cambria" panose="02040503050406030204" pitchFamily="18" charset="0"/>
                <a:ea typeface="Cambria" panose="02040503050406030204" pitchFamily="18" charset="0"/>
              </a:endParaRPr>
            </a:p>
          </p:txBody>
        </p:sp>
      </p:grpSp>
      <p:pic>
        <p:nvPicPr>
          <p:cNvPr id="5" name="Lagos-Logo.jpg">
            <a:extLst>
              <a:ext uri="{FF2B5EF4-FFF2-40B4-BE49-F238E27FC236}">
                <a16:creationId xmlns:a16="http://schemas.microsoft.com/office/drawing/2014/main" id="{99C9D47D-3AD4-4F60-9B37-504E3E4A5BD7}"/>
              </a:ext>
            </a:extLst>
          </p:cNvPr>
          <p:cNvPicPr>
            <a:picLocks noChangeAspect="1"/>
          </p:cNvPicPr>
          <p:nvPr/>
        </p:nvPicPr>
        <p:blipFill>
          <a:blip r:embed="rId2" cstate="email">
            <a:extLst>
              <a:ext uri="{28A0092B-C50C-407E-A947-70E740481C1C}">
                <a14:useLocalDpi xmlns:a14="http://schemas.microsoft.com/office/drawing/2010/main"/>
              </a:ext>
            </a:extLst>
          </a:blip>
          <a:srcRect/>
          <a:stretch/>
        </p:blipFill>
        <p:spPr>
          <a:xfrm>
            <a:off x="350192" y="116599"/>
            <a:ext cx="737779" cy="675806"/>
          </a:xfrm>
          <a:prstGeom prst="rect">
            <a:avLst/>
          </a:prstGeom>
          <a:ln w="12700">
            <a:miter lim="400000"/>
          </a:ln>
        </p:spPr>
      </p:pic>
      <p:grpSp>
        <p:nvGrpSpPr>
          <p:cNvPr id="6" name="Group 5">
            <a:extLst>
              <a:ext uri="{FF2B5EF4-FFF2-40B4-BE49-F238E27FC236}">
                <a16:creationId xmlns:a16="http://schemas.microsoft.com/office/drawing/2014/main" id="{ED8CD801-C3A3-4001-A617-C7D21D5EA26E}"/>
              </a:ext>
            </a:extLst>
          </p:cNvPr>
          <p:cNvGrpSpPr/>
          <p:nvPr/>
        </p:nvGrpSpPr>
        <p:grpSpPr>
          <a:xfrm>
            <a:off x="10722904" y="64815"/>
            <a:ext cx="1342965" cy="807511"/>
            <a:chOff x="984445" y="4375508"/>
            <a:chExt cx="2866980" cy="3157435"/>
          </a:xfrm>
        </p:grpSpPr>
        <p:sp>
          <p:nvSpPr>
            <p:cNvPr id="7" name="TextBox 6">
              <a:extLst>
                <a:ext uri="{FF2B5EF4-FFF2-40B4-BE49-F238E27FC236}">
                  <a16:creationId xmlns:a16="http://schemas.microsoft.com/office/drawing/2014/main" id="{DDC0DB91-339B-419C-85E9-630F05FD5612}"/>
                </a:ext>
              </a:extLst>
            </p:cNvPr>
            <p:cNvSpPr txBox="1"/>
            <p:nvPr/>
          </p:nvSpPr>
          <p:spPr>
            <a:xfrm>
              <a:off x="1019321" y="5640657"/>
              <a:ext cx="2832104" cy="1892286"/>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050" i="0" u="none" strike="noStrike" kern="1200" normalizeH="0" baseline="0" noProof="0" dirty="0">
                  <a:ln w="0"/>
                  <a:effectLst>
                    <a:outerShdw blurRad="38100" dist="19050" dir="2700000" algn="tl" rotWithShape="0">
                      <a:schemeClr val="dk1">
                        <a:alpha val="40000"/>
                      </a:schemeClr>
                    </a:outerShdw>
                  </a:effectLst>
                  <a:uLnTx/>
                  <a:uFillTx/>
                  <a:latin typeface="Agency FB" panose="020B0503020202020204" pitchFamily="34" charset="0"/>
                  <a:ea typeface="+mn-ea"/>
                  <a:cs typeface="+mn-cs"/>
                </a:rPr>
                <a:t>LAGOS STATE</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600" i="0" u="none" strike="noStrike" kern="1200" normalizeH="0" baseline="0" noProof="0" dirty="0">
                  <a:ln w="0"/>
                  <a:effectLst>
                    <a:outerShdw blurRad="38100" dist="19050" dir="2700000" algn="tl" rotWithShape="0">
                      <a:schemeClr val="dk1">
                        <a:alpha val="40000"/>
                      </a:schemeClr>
                    </a:outerShdw>
                  </a:effectLst>
                  <a:uLnTx/>
                  <a:uFillTx/>
                  <a:latin typeface="Agency FB" panose="020B0503020202020204" pitchFamily="34" charset="0"/>
                  <a:ea typeface="+mn-ea"/>
                  <a:cs typeface="+mn-cs"/>
                </a:rPr>
                <a:t>MINISTRY OF ECONOMIC PLANNING AND BUDGET</a:t>
              </a:r>
              <a:endParaRPr kumimoji="0" lang="aa-ET" sz="600" i="0" u="none" strike="noStrike" kern="1200" normalizeH="0" baseline="0" noProof="0" dirty="0">
                <a:ln w="0"/>
                <a:effectLst>
                  <a:outerShdw blurRad="38100" dist="19050" dir="2700000" algn="tl" rotWithShape="0">
                    <a:schemeClr val="dk1">
                      <a:alpha val="40000"/>
                    </a:schemeClr>
                  </a:outerShdw>
                </a:effectLst>
                <a:uLnTx/>
                <a:uFillTx/>
                <a:latin typeface="Agency FB" panose="020B0503020202020204" pitchFamily="34" charset="0"/>
                <a:ea typeface="+mn-ea"/>
                <a:cs typeface="+mn-cs"/>
              </a:endParaRPr>
            </a:p>
          </p:txBody>
        </p:sp>
        <p:pic>
          <p:nvPicPr>
            <p:cNvPr id="8" name="Picture 7">
              <a:extLst>
                <a:ext uri="{FF2B5EF4-FFF2-40B4-BE49-F238E27FC236}">
                  <a16:creationId xmlns:a16="http://schemas.microsoft.com/office/drawing/2014/main" id="{020A1540-695C-4507-A7A3-1BED10B743F9}"/>
                </a:ext>
              </a:extLst>
            </p:cNvPr>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984445" y="4375508"/>
              <a:ext cx="1481629" cy="1277503"/>
            </a:xfrm>
            <a:prstGeom prst="rect">
              <a:avLst/>
            </a:prstGeom>
          </p:spPr>
        </p:pic>
        <p:sp>
          <p:nvSpPr>
            <p:cNvPr id="9" name="TextBox 8">
              <a:extLst>
                <a:ext uri="{FF2B5EF4-FFF2-40B4-BE49-F238E27FC236}">
                  <a16:creationId xmlns:a16="http://schemas.microsoft.com/office/drawing/2014/main" id="{6C1ED8E2-02ED-48B6-BF76-DA3DAC195947}"/>
                </a:ext>
              </a:extLst>
            </p:cNvPr>
            <p:cNvSpPr txBox="1"/>
            <p:nvPr/>
          </p:nvSpPr>
          <p:spPr>
            <a:xfrm>
              <a:off x="1277666" y="4672131"/>
              <a:ext cx="942202" cy="1022917"/>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100" i="0" u="none" strike="noStrike" kern="1200" normalizeH="0" baseline="0" noProof="0" dirty="0">
                  <a:ln w="0"/>
                  <a:effectLst>
                    <a:outerShdw blurRad="38100" dist="19050" dir="2700000" algn="tl" rotWithShape="0">
                      <a:schemeClr val="dk1">
                        <a:alpha val="40000"/>
                      </a:schemeClr>
                    </a:outerShdw>
                  </a:effectLst>
                  <a:uLnTx/>
                  <a:uFillTx/>
                  <a:latin typeface="Agency FB" panose="020B0503020202020204" pitchFamily="34" charset="0"/>
                  <a:ea typeface="+mn-ea"/>
                  <a:cs typeface="+mn-cs"/>
                </a:rPr>
                <a:t>MEPB</a:t>
              </a:r>
              <a:endParaRPr kumimoji="0" lang="aa-ET" sz="1100" i="0" u="none" strike="noStrike" kern="1200" normalizeH="0" baseline="0" noProof="0" dirty="0">
                <a:ln w="0"/>
                <a:effectLst>
                  <a:outerShdw blurRad="38100" dist="19050" dir="2700000" algn="tl" rotWithShape="0">
                    <a:schemeClr val="dk1">
                      <a:alpha val="40000"/>
                    </a:schemeClr>
                  </a:outerShdw>
                </a:effectLst>
                <a:uLnTx/>
                <a:uFillTx/>
                <a:latin typeface="Agency FB" panose="020B0503020202020204" pitchFamily="34" charset="0"/>
                <a:ea typeface="+mn-ea"/>
                <a:cs typeface="+mn-cs"/>
              </a:endParaRPr>
            </a:p>
          </p:txBody>
        </p:sp>
      </p:grpSp>
      <p:graphicFrame>
        <p:nvGraphicFramePr>
          <p:cNvPr id="10" name="Diagram 9">
            <a:extLst>
              <a:ext uri="{FF2B5EF4-FFF2-40B4-BE49-F238E27FC236}">
                <a16:creationId xmlns:a16="http://schemas.microsoft.com/office/drawing/2014/main" id="{76D9C6EF-8FB5-4B1D-B277-B5D7D61D9B49}"/>
              </a:ext>
            </a:extLst>
          </p:cNvPr>
          <p:cNvGraphicFramePr/>
          <p:nvPr>
            <p:extLst>
              <p:ext uri="{D42A27DB-BD31-4B8C-83A1-F6EECF244321}">
                <p14:modId xmlns:p14="http://schemas.microsoft.com/office/powerpoint/2010/main" val="854243944"/>
              </p:ext>
            </p:extLst>
          </p:nvPr>
        </p:nvGraphicFramePr>
        <p:xfrm>
          <a:off x="0" y="872326"/>
          <a:ext cx="11840786" cy="4764333"/>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199105757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grpSp>
        <p:nvGrpSpPr>
          <p:cNvPr id="2" name="Group 1"/>
          <p:cNvGrpSpPr/>
          <p:nvPr/>
        </p:nvGrpSpPr>
        <p:grpSpPr>
          <a:xfrm>
            <a:off x="4669103" y="193257"/>
            <a:ext cx="3063655" cy="445440"/>
            <a:chOff x="0" y="151166"/>
            <a:chExt cx="3063655" cy="445440"/>
          </a:xfrm>
          <a:solidFill>
            <a:schemeClr val="accent2"/>
          </a:solidFill>
          <a:scene3d>
            <a:camera prst="orthographicFront">
              <a:rot lat="0" lon="0" rev="0"/>
            </a:camera>
            <a:lightRig rig="balanced" dir="t">
              <a:rot lat="0" lon="0" rev="8700000"/>
            </a:lightRig>
          </a:scene3d>
        </p:grpSpPr>
        <p:sp>
          <p:nvSpPr>
            <p:cNvPr id="3" name="Rounded Rectangle 2"/>
            <p:cNvSpPr/>
            <p:nvPr/>
          </p:nvSpPr>
          <p:spPr>
            <a:xfrm>
              <a:off x="0" y="151166"/>
              <a:ext cx="3063655" cy="445440"/>
            </a:xfrm>
            <a:prstGeom prst="roundRect">
              <a:avLst/>
            </a:prstGeom>
            <a:grpFill/>
            <a:ln>
              <a:noFill/>
            </a:ln>
            <a:effectLst>
              <a:outerShdw blurRad="44450" dist="27940" dir="5400000" algn="ctr">
                <a:srgbClr val="000000">
                  <a:alpha val="32000"/>
                </a:srgbClr>
              </a:outerShdw>
            </a:effectLst>
            <a:sp3d>
              <a:bevelT w="190500" h="38100"/>
            </a:sp3d>
          </p:spPr>
          <p:style>
            <a:lnRef idx="0">
              <a:scrgbClr r="0" g="0" b="0"/>
            </a:lnRef>
            <a:fillRef idx="3">
              <a:scrgbClr r="0" g="0" b="0"/>
            </a:fillRef>
            <a:effectRef idx="2">
              <a:scrgbClr r="0" g="0" b="0"/>
            </a:effectRef>
            <a:fontRef idx="minor">
              <a:schemeClr val="lt1"/>
            </a:fontRef>
          </p:style>
        </p:sp>
        <p:sp>
          <p:nvSpPr>
            <p:cNvPr id="4" name="Rounded Rectangle 4"/>
            <p:cNvSpPr/>
            <p:nvPr/>
          </p:nvSpPr>
          <p:spPr>
            <a:xfrm>
              <a:off x="21745" y="172911"/>
              <a:ext cx="3020165" cy="401950"/>
            </a:xfrm>
            <a:prstGeom prst="rect">
              <a:avLst/>
            </a:prstGeom>
            <a:grpFill/>
            <a:sp3d/>
          </p:spPr>
          <p:style>
            <a:lnRef idx="0">
              <a:scrgbClr r="0" g="0" b="0"/>
            </a:lnRef>
            <a:fillRef idx="0">
              <a:scrgbClr r="0" g="0" b="0"/>
            </a:fillRef>
            <a:effectRef idx="0">
              <a:scrgbClr r="0" g="0" b="0"/>
            </a:effectRef>
            <a:fontRef idx="minor">
              <a:schemeClr val="lt1"/>
            </a:fontRef>
          </p:style>
          <p:txBody>
            <a:bodyPr spcFirstLastPara="0" vert="horz" wrap="square" lIns="83820" tIns="83820" rIns="83820" bIns="83820" numCol="1" spcCol="1270" anchor="ctr" anchorCtr="0">
              <a:noAutofit/>
            </a:bodyPr>
            <a:lstStyle/>
            <a:p>
              <a:pPr lvl="0" algn="ctr" defTabSz="977900">
                <a:lnSpc>
                  <a:spcPct val="90000"/>
                </a:lnSpc>
                <a:spcBef>
                  <a:spcPct val="0"/>
                </a:spcBef>
                <a:spcAft>
                  <a:spcPct val="35000"/>
                </a:spcAft>
              </a:pPr>
              <a:r>
                <a:rPr lang="en-US" sz="2200" b="1" kern="1200" dirty="0">
                  <a:solidFill>
                    <a:schemeClr val="tx1"/>
                  </a:solidFill>
                  <a:effectLst/>
                  <a:latin typeface="Cambria" panose="02040503050406030204" pitchFamily="18" charset="0"/>
                  <a:ea typeface="Cambria" panose="02040503050406030204" pitchFamily="18" charset="0"/>
                </a:rPr>
                <a:t>METHODOLOGY</a:t>
              </a:r>
              <a:endParaRPr lang="aa-ET" sz="2200" b="1" kern="1200" dirty="0">
                <a:solidFill>
                  <a:schemeClr val="tx1"/>
                </a:solidFill>
                <a:effectLst/>
                <a:latin typeface="Cambria" panose="02040503050406030204" pitchFamily="18" charset="0"/>
                <a:ea typeface="Cambria" panose="02040503050406030204" pitchFamily="18" charset="0"/>
              </a:endParaRPr>
            </a:p>
          </p:txBody>
        </p:sp>
      </p:grpSp>
      <p:graphicFrame>
        <p:nvGraphicFramePr>
          <p:cNvPr id="5" name="TextBox 6">
            <a:extLst>
              <a:ext uri="{FF2B5EF4-FFF2-40B4-BE49-F238E27FC236}">
                <a16:creationId xmlns:a16="http://schemas.microsoft.com/office/drawing/2014/main" id="{14FC9523-90C1-4054-8A26-A226628871DF}"/>
              </a:ext>
            </a:extLst>
          </p:cNvPr>
          <p:cNvGraphicFramePr/>
          <p:nvPr>
            <p:extLst>
              <p:ext uri="{D42A27DB-BD31-4B8C-83A1-F6EECF244321}">
                <p14:modId xmlns:p14="http://schemas.microsoft.com/office/powerpoint/2010/main" val="2402125330"/>
              </p:ext>
            </p:extLst>
          </p:nvPr>
        </p:nvGraphicFramePr>
        <p:xfrm>
          <a:off x="695541" y="801370"/>
          <a:ext cx="10800917" cy="589150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96303220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13000"/>
            <a:lum/>
            <a:extLst>
              <a:ext uri="{837473B0-CC2E-450A-ABE3-18F120FF3D39}">
                <a1611:picAttrSrcUrl xmlns:a1611="http://schemas.microsoft.com/office/drawing/2016/11/main" xmlns="" r:id="rId3"/>
              </a:ext>
            </a:extLst>
          </a:blip>
          <a:srcRect/>
          <a:stretch>
            <a:fillRect l="-17000" r="-17000"/>
          </a:stretch>
        </a:blipFill>
        <a:effectLst/>
      </p:bgPr>
    </p:bg>
    <p:spTree>
      <p:nvGrpSpPr>
        <p:cNvPr id="1" name=""/>
        <p:cNvGrpSpPr/>
        <p:nvPr/>
      </p:nvGrpSpPr>
      <p:grpSpPr>
        <a:xfrm>
          <a:off x="0" y="0"/>
          <a:ext cx="0" cy="0"/>
          <a:chOff x="0" y="0"/>
          <a:chExt cx="0" cy="0"/>
        </a:xfrm>
      </p:grpSpPr>
      <p:pic>
        <p:nvPicPr>
          <p:cNvPr id="5" name="Lagos-Logo.jpg">
            <a:extLst>
              <a:ext uri="{FF2B5EF4-FFF2-40B4-BE49-F238E27FC236}">
                <a16:creationId xmlns:a16="http://schemas.microsoft.com/office/drawing/2014/main" id="{DCC10F57-37DF-4349-9EA5-09129038286A}"/>
              </a:ext>
            </a:extLst>
          </p:cNvPr>
          <p:cNvPicPr>
            <a:picLocks noChangeAspect="1"/>
          </p:cNvPicPr>
          <p:nvPr/>
        </p:nvPicPr>
        <p:blipFill>
          <a:blip r:embed="rId4" cstate="email">
            <a:extLst>
              <a:ext uri="{28A0092B-C50C-407E-A947-70E740481C1C}">
                <a14:useLocalDpi xmlns:a14="http://schemas.microsoft.com/office/drawing/2010/main"/>
              </a:ext>
            </a:extLst>
          </a:blip>
          <a:srcRect/>
          <a:stretch/>
        </p:blipFill>
        <p:spPr>
          <a:xfrm>
            <a:off x="350192" y="116599"/>
            <a:ext cx="737779" cy="675806"/>
          </a:xfrm>
          <a:prstGeom prst="rect">
            <a:avLst/>
          </a:prstGeom>
          <a:ln w="12700">
            <a:miter lim="400000"/>
          </a:ln>
        </p:spPr>
      </p:pic>
      <p:grpSp>
        <p:nvGrpSpPr>
          <p:cNvPr id="6" name="Group 5">
            <a:extLst>
              <a:ext uri="{FF2B5EF4-FFF2-40B4-BE49-F238E27FC236}">
                <a16:creationId xmlns:a16="http://schemas.microsoft.com/office/drawing/2014/main" id="{5044B8A1-2393-47EB-B03A-FB1675065B4A}"/>
              </a:ext>
            </a:extLst>
          </p:cNvPr>
          <p:cNvGrpSpPr/>
          <p:nvPr/>
        </p:nvGrpSpPr>
        <p:grpSpPr>
          <a:xfrm>
            <a:off x="10722904" y="64815"/>
            <a:ext cx="1342965" cy="807511"/>
            <a:chOff x="984445" y="4375508"/>
            <a:chExt cx="2866980" cy="3157435"/>
          </a:xfrm>
        </p:grpSpPr>
        <p:sp>
          <p:nvSpPr>
            <p:cNvPr id="7" name="TextBox 6">
              <a:extLst>
                <a:ext uri="{FF2B5EF4-FFF2-40B4-BE49-F238E27FC236}">
                  <a16:creationId xmlns:a16="http://schemas.microsoft.com/office/drawing/2014/main" id="{E26D08D4-9DF0-425F-802C-E330A14EDB7C}"/>
                </a:ext>
              </a:extLst>
            </p:cNvPr>
            <p:cNvSpPr txBox="1"/>
            <p:nvPr/>
          </p:nvSpPr>
          <p:spPr>
            <a:xfrm>
              <a:off x="1019321" y="5640657"/>
              <a:ext cx="2832104" cy="1892286"/>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050" i="0" u="none" strike="noStrike" kern="1200" normalizeH="0" baseline="0" noProof="0" dirty="0">
                  <a:ln w="0"/>
                  <a:effectLst>
                    <a:outerShdw blurRad="38100" dist="19050" dir="2700000" algn="tl" rotWithShape="0">
                      <a:schemeClr val="dk1">
                        <a:alpha val="40000"/>
                      </a:schemeClr>
                    </a:outerShdw>
                  </a:effectLst>
                  <a:uLnTx/>
                  <a:uFillTx/>
                  <a:latin typeface="Agency FB" panose="020B0503020202020204" pitchFamily="34" charset="0"/>
                  <a:ea typeface="+mn-ea"/>
                  <a:cs typeface="+mn-cs"/>
                </a:rPr>
                <a:t>LAGOS STATE</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600" i="0" u="none" strike="noStrike" kern="1200" normalizeH="0" baseline="0" noProof="0" dirty="0">
                  <a:ln w="0"/>
                  <a:effectLst>
                    <a:outerShdw blurRad="38100" dist="19050" dir="2700000" algn="tl" rotWithShape="0">
                      <a:schemeClr val="dk1">
                        <a:alpha val="40000"/>
                      </a:schemeClr>
                    </a:outerShdw>
                  </a:effectLst>
                  <a:uLnTx/>
                  <a:uFillTx/>
                  <a:latin typeface="Agency FB" panose="020B0503020202020204" pitchFamily="34" charset="0"/>
                  <a:ea typeface="+mn-ea"/>
                  <a:cs typeface="+mn-cs"/>
                </a:rPr>
                <a:t>MINISTRY OF ECONOMIC PLANNING AND BUDGET</a:t>
              </a:r>
              <a:endParaRPr kumimoji="0" lang="aa-ET" sz="600" i="0" u="none" strike="noStrike" kern="1200" normalizeH="0" baseline="0" noProof="0" dirty="0">
                <a:ln w="0"/>
                <a:effectLst>
                  <a:outerShdw blurRad="38100" dist="19050" dir="2700000" algn="tl" rotWithShape="0">
                    <a:schemeClr val="dk1">
                      <a:alpha val="40000"/>
                    </a:schemeClr>
                  </a:outerShdw>
                </a:effectLst>
                <a:uLnTx/>
                <a:uFillTx/>
                <a:latin typeface="Agency FB" panose="020B0503020202020204" pitchFamily="34" charset="0"/>
                <a:ea typeface="+mn-ea"/>
                <a:cs typeface="+mn-cs"/>
              </a:endParaRPr>
            </a:p>
          </p:txBody>
        </p:sp>
        <p:pic>
          <p:nvPicPr>
            <p:cNvPr id="8" name="Picture 7">
              <a:extLst>
                <a:ext uri="{FF2B5EF4-FFF2-40B4-BE49-F238E27FC236}">
                  <a16:creationId xmlns:a16="http://schemas.microsoft.com/office/drawing/2014/main" id="{3001F73E-81B6-45DF-9DBF-430CB6078E24}"/>
                </a:ext>
              </a:extLst>
            </p:cNvPr>
            <p:cNvPicPr>
              <a:picLocks noChangeAspect="1"/>
            </p:cNvPicPr>
            <p:nvPr/>
          </p:nvPicPr>
          <p:blipFill rotWithShape="1">
            <a:blip r:embed="rId5" cstate="email">
              <a:extLst>
                <a:ext uri="{28A0092B-C50C-407E-A947-70E740481C1C}">
                  <a14:useLocalDpi xmlns:a14="http://schemas.microsoft.com/office/drawing/2010/main"/>
                </a:ext>
              </a:extLst>
            </a:blip>
            <a:srcRect/>
            <a:stretch/>
          </p:blipFill>
          <p:spPr>
            <a:xfrm>
              <a:off x="984445" y="4375508"/>
              <a:ext cx="1481629" cy="1277503"/>
            </a:xfrm>
            <a:prstGeom prst="rect">
              <a:avLst/>
            </a:prstGeom>
          </p:spPr>
        </p:pic>
        <p:sp>
          <p:nvSpPr>
            <p:cNvPr id="9" name="TextBox 8">
              <a:extLst>
                <a:ext uri="{FF2B5EF4-FFF2-40B4-BE49-F238E27FC236}">
                  <a16:creationId xmlns:a16="http://schemas.microsoft.com/office/drawing/2014/main" id="{184B87E0-57A5-461A-832D-1719C17335CA}"/>
                </a:ext>
              </a:extLst>
            </p:cNvPr>
            <p:cNvSpPr txBox="1"/>
            <p:nvPr/>
          </p:nvSpPr>
          <p:spPr>
            <a:xfrm>
              <a:off x="1277666" y="4672131"/>
              <a:ext cx="942202" cy="1022917"/>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100" i="0" u="none" strike="noStrike" kern="1200" normalizeH="0" baseline="0" noProof="0" dirty="0">
                  <a:ln w="0"/>
                  <a:effectLst>
                    <a:outerShdw blurRad="38100" dist="19050" dir="2700000" algn="tl" rotWithShape="0">
                      <a:schemeClr val="dk1">
                        <a:alpha val="40000"/>
                      </a:schemeClr>
                    </a:outerShdw>
                  </a:effectLst>
                  <a:uLnTx/>
                  <a:uFillTx/>
                  <a:latin typeface="Agency FB" panose="020B0503020202020204" pitchFamily="34" charset="0"/>
                  <a:ea typeface="+mn-ea"/>
                  <a:cs typeface="+mn-cs"/>
                </a:rPr>
                <a:t>MEPB</a:t>
              </a:r>
              <a:endParaRPr kumimoji="0" lang="aa-ET" sz="1100" i="0" u="none" strike="noStrike" kern="1200" normalizeH="0" baseline="0" noProof="0" dirty="0">
                <a:ln w="0"/>
                <a:effectLst>
                  <a:outerShdw blurRad="38100" dist="19050" dir="2700000" algn="tl" rotWithShape="0">
                    <a:schemeClr val="dk1">
                      <a:alpha val="40000"/>
                    </a:schemeClr>
                  </a:outerShdw>
                </a:effectLst>
                <a:uLnTx/>
                <a:uFillTx/>
                <a:latin typeface="Agency FB" panose="020B0503020202020204" pitchFamily="34" charset="0"/>
                <a:ea typeface="+mn-ea"/>
                <a:cs typeface="+mn-cs"/>
              </a:endParaRPr>
            </a:p>
          </p:txBody>
        </p:sp>
      </p:grpSp>
      <p:pic>
        <p:nvPicPr>
          <p:cNvPr id="25" name="Graphic 24">
            <a:extLst>
              <a:ext uri="{FF2B5EF4-FFF2-40B4-BE49-F238E27FC236}">
                <a16:creationId xmlns:a16="http://schemas.microsoft.com/office/drawing/2014/main" id="{C38205D2-015A-4A79-924B-39DEA1CEB8BC}"/>
              </a:ext>
            </a:extLst>
          </p:cNvPr>
          <p:cNvPicPr>
            <a:picLocks noChangeAspect="1"/>
          </p:cNvPicPr>
          <p:nvPr/>
        </p:nvPicPr>
        <p:blipFill rotWithShape="1">
          <a:blip r:embed="rId6">
            <a:extLst>
              <a:ext uri="{96DAC541-7B7A-43D3-8B79-37D633B846F1}">
                <asvg:svgBlip xmlns:asvg="http://schemas.microsoft.com/office/drawing/2016/SVG/main" xmlns="" r:embed="rId7"/>
              </a:ext>
            </a:extLst>
          </a:blip>
          <a:srcRect l="9258" t="12997" r="35551"/>
          <a:stretch/>
        </p:blipFill>
        <p:spPr>
          <a:xfrm>
            <a:off x="394271" y="1096014"/>
            <a:ext cx="5224864" cy="5645387"/>
          </a:xfrm>
          <a:prstGeom prst="rect">
            <a:avLst/>
          </a:prstGeom>
        </p:spPr>
      </p:pic>
      <p:pic>
        <p:nvPicPr>
          <p:cNvPr id="31" name="Graphic 30">
            <a:extLst>
              <a:ext uri="{FF2B5EF4-FFF2-40B4-BE49-F238E27FC236}">
                <a16:creationId xmlns:a16="http://schemas.microsoft.com/office/drawing/2014/main" id="{0C413E4D-3443-40F4-87F2-F707FB460277}"/>
              </a:ext>
            </a:extLst>
          </p:cNvPr>
          <p:cNvPicPr>
            <a:picLocks noChangeAspect="1"/>
          </p:cNvPicPr>
          <p:nvPr/>
        </p:nvPicPr>
        <p:blipFill rotWithShape="1">
          <a:blip r:embed="rId8">
            <a:extLst>
              <a:ext uri="{96DAC541-7B7A-43D3-8B79-37D633B846F1}">
                <asvg:svgBlip xmlns:asvg="http://schemas.microsoft.com/office/drawing/2016/SVG/main" xmlns="" r:embed="rId9"/>
              </a:ext>
            </a:extLst>
          </a:blip>
          <a:srcRect l="6881" t="10843" r="5724" b="-767"/>
          <a:stretch/>
        </p:blipFill>
        <p:spPr>
          <a:xfrm>
            <a:off x="5753887" y="1096014"/>
            <a:ext cx="6073340" cy="5621310"/>
          </a:xfrm>
          <a:prstGeom prst="rect">
            <a:avLst/>
          </a:prstGeom>
        </p:spPr>
      </p:pic>
      <p:grpSp>
        <p:nvGrpSpPr>
          <p:cNvPr id="32" name="Group 31">
            <a:extLst>
              <a:ext uri="{FF2B5EF4-FFF2-40B4-BE49-F238E27FC236}">
                <a16:creationId xmlns:a16="http://schemas.microsoft.com/office/drawing/2014/main" id="{5F966568-B518-4212-B854-7674577DD982}"/>
              </a:ext>
            </a:extLst>
          </p:cNvPr>
          <p:cNvGrpSpPr/>
          <p:nvPr/>
        </p:nvGrpSpPr>
        <p:grpSpPr>
          <a:xfrm>
            <a:off x="2542144" y="499247"/>
            <a:ext cx="6742924" cy="445440"/>
            <a:chOff x="0" y="151166"/>
            <a:chExt cx="3063655" cy="445440"/>
          </a:xfrm>
          <a:solidFill>
            <a:schemeClr val="accent2"/>
          </a:solidFill>
          <a:scene3d>
            <a:camera prst="orthographicFront">
              <a:rot lat="0" lon="0" rev="0"/>
            </a:camera>
            <a:lightRig rig="balanced" dir="t">
              <a:rot lat="0" lon="0" rev="8700000"/>
            </a:lightRig>
          </a:scene3d>
        </p:grpSpPr>
        <p:sp>
          <p:nvSpPr>
            <p:cNvPr id="33" name="Rounded Rectangle 2">
              <a:extLst>
                <a:ext uri="{FF2B5EF4-FFF2-40B4-BE49-F238E27FC236}">
                  <a16:creationId xmlns:a16="http://schemas.microsoft.com/office/drawing/2014/main" id="{52D2E49C-1C1B-45DC-AF44-0157D9FB11B1}"/>
                </a:ext>
              </a:extLst>
            </p:cNvPr>
            <p:cNvSpPr/>
            <p:nvPr/>
          </p:nvSpPr>
          <p:spPr>
            <a:xfrm>
              <a:off x="0" y="151166"/>
              <a:ext cx="3063655" cy="445440"/>
            </a:xfrm>
            <a:prstGeom prst="roundRect">
              <a:avLst/>
            </a:prstGeom>
            <a:grpFill/>
            <a:ln>
              <a:noFill/>
            </a:ln>
            <a:effectLst>
              <a:outerShdw blurRad="44450" dist="27940" dir="5400000" algn="ctr">
                <a:srgbClr val="000000">
                  <a:alpha val="32000"/>
                </a:srgbClr>
              </a:outerShdw>
            </a:effectLst>
            <a:sp3d>
              <a:bevelT w="190500" h="38100"/>
            </a:sp3d>
          </p:spPr>
          <p:style>
            <a:lnRef idx="0">
              <a:scrgbClr r="0" g="0" b="0"/>
            </a:lnRef>
            <a:fillRef idx="3">
              <a:scrgbClr r="0" g="0" b="0"/>
            </a:fillRef>
            <a:effectRef idx="2">
              <a:scrgbClr r="0" g="0" b="0"/>
            </a:effectRef>
            <a:fontRef idx="minor">
              <a:schemeClr val="lt1"/>
            </a:fontRef>
          </p:style>
        </p:sp>
        <p:sp>
          <p:nvSpPr>
            <p:cNvPr id="34" name="Rounded Rectangle 4">
              <a:extLst>
                <a:ext uri="{FF2B5EF4-FFF2-40B4-BE49-F238E27FC236}">
                  <a16:creationId xmlns:a16="http://schemas.microsoft.com/office/drawing/2014/main" id="{2879901B-2198-4074-8283-0D8F8D307E64}"/>
                </a:ext>
              </a:extLst>
            </p:cNvPr>
            <p:cNvSpPr/>
            <p:nvPr/>
          </p:nvSpPr>
          <p:spPr>
            <a:xfrm>
              <a:off x="21745" y="172911"/>
              <a:ext cx="3020165" cy="401950"/>
            </a:xfrm>
            <a:prstGeom prst="rect">
              <a:avLst/>
            </a:prstGeom>
            <a:grpFill/>
            <a:sp3d/>
          </p:spPr>
          <p:style>
            <a:lnRef idx="0">
              <a:scrgbClr r="0" g="0" b="0"/>
            </a:lnRef>
            <a:fillRef idx="0">
              <a:scrgbClr r="0" g="0" b="0"/>
            </a:fillRef>
            <a:effectRef idx="0">
              <a:scrgbClr r="0" g="0" b="0"/>
            </a:effectRef>
            <a:fontRef idx="minor">
              <a:schemeClr val="lt1"/>
            </a:fontRef>
          </p:style>
          <p:txBody>
            <a:bodyPr spcFirstLastPara="0" vert="horz" wrap="square" lIns="83820" tIns="83820" rIns="83820" bIns="83820" numCol="1" spcCol="1270" anchor="ctr" anchorCtr="0">
              <a:noAutofit/>
            </a:bodyPr>
            <a:lstStyle/>
            <a:p>
              <a:pPr lvl="0" algn="ctr" defTabSz="977900">
                <a:lnSpc>
                  <a:spcPct val="90000"/>
                </a:lnSpc>
                <a:spcBef>
                  <a:spcPct val="0"/>
                </a:spcBef>
                <a:spcAft>
                  <a:spcPct val="35000"/>
                </a:spcAft>
              </a:pPr>
              <a:r>
                <a:rPr lang="en-US" sz="2200" b="1" kern="1200" dirty="0">
                  <a:solidFill>
                    <a:schemeClr val="tx1"/>
                  </a:solidFill>
                  <a:effectLst/>
                  <a:latin typeface="Cambria" panose="02040503050406030204" pitchFamily="18" charset="0"/>
                  <a:ea typeface="Cambria" panose="02040503050406030204" pitchFamily="18" charset="0"/>
                </a:rPr>
                <a:t>DEMOGRAPHIC DATA: RESPONDENTS PER STREET</a:t>
              </a:r>
              <a:endParaRPr lang="aa-ET" sz="2200" b="1" kern="1200" dirty="0">
                <a:solidFill>
                  <a:schemeClr val="tx1"/>
                </a:solidFill>
                <a:effectLst/>
                <a:latin typeface="Cambria" panose="02040503050406030204" pitchFamily="18" charset="0"/>
                <a:ea typeface="Cambria" panose="02040503050406030204" pitchFamily="18" charset="0"/>
              </a:endParaRPr>
            </a:p>
          </p:txBody>
        </p:sp>
      </p:grpSp>
    </p:spTree>
    <p:extLst>
      <p:ext uri="{BB962C8B-B14F-4D97-AF65-F5344CB8AC3E}">
        <p14:creationId xmlns:p14="http://schemas.microsoft.com/office/powerpoint/2010/main" val="40423063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13000"/>
            <a:lum/>
            <a:extLst>
              <a:ext uri="{837473B0-CC2E-450A-ABE3-18F120FF3D39}">
                <a1611:picAttrSrcUrl xmlns:a1611="http://schemas.microsoft.com/office/drawing/2016/11/main" xmlns="" r:id="rId3"/>
              </a:ext>
            </a:extLst>
          </a:blip>
          <a:srcRect/>
          <a:stretch>
            <a:fillRect l="-17000" r="-17000"/>
          </a:stretch>
        </a:blipFill>
        <a:effectLst/>
      </p:bgPr>
    </p:bg>
    <p:spTree>
      <p:nvGrpSpPr>
        <p:cNvPr id="1" name=""/>
        <p:cNvGrpSpPr/>
        <p:nvPr/>
      </p:nvGrpSpPr>
      <p:grpSpPr>
        <a:xfrm>
          <a:off x="0" y="0"/>
          <a:ext cx="0" cy="0"/>
          <a:chOff x="0" y="0"/>
          <a:chExt cx="0" cy="0"/>
        </a:xfrm>
      </p:grpSpPr>
      <p:grpSp>
        <p:nvGrpSpPr>
          <p:cNvPr id="2" name="Group 1"/>
          <p:cNvGrpSpPr/>
          <p:nvPr/>
        </p:nvGrpSpPr>
        <p:grpSpPr>
          <a:xfrm>
            <a:off x="1997451" y="402286"/>
            <a:ext cx="8197097" cy="445440"/>
            <a:chOff x="0" y="151166"/>
            <a:chExt cx="3063655" cy="445440"/>
          </a:xfrm>
          <a:solidFill>
            <a:schemeClr val="accent2"/>
          </a:solidFill>
          <a:scene3d>
            <a:camera prst="orthographicFront">
              <a:rot lat="0" lon="0" rev="0"/>
            </a:camera>
            <a:lightRig rig="balanced" dir="t">
              <a:rot lat="0" lon="0" rev="8700000"/>
            </a:lightRig>
          </a:scene3d>
        </p:grpSpPr>
        <p:sp>
          <p:nvSpPr>
            <p:cNvPr id="3" name="Rounded Rectangle 2"/>
            <p:cNvSpPr/>
            <p:nvPr/>
          </p:nvSpPr>
          <p:spPr>
            <a:xfrm>
              <a:off x="0" y="151166"/>
              <a:ext cx="3063655" cy="445440"/>
            </a:xfrm>
            <a:prstGeom prst="roundRect">
              <a:avLst/>
            </a:prstGeom>
            <a:grpFill/>
            <a:ln>
              <a:noFill/>
            </a:ln>
            <a:effectLst>
              <a:outerShdw blurRad="44450" dist="27940" dir="5400000" algn="ctr">
                <a:srgbClr val="000000">
                  <a:alpha val="32000"/>
                </a:srgbClr>
              </a:outerShdw>
            </a:effectLst>
            <a:sp3d>
              <a:bevelT w="190500" h="38100"/>
            </a:sp3d>
          </p:spPr>
          <p:style>
            <a:lnRef idx="0">
              <a:scrgbClr r="0" g="0" b="0"/>
            </a:lnRef>
            <a:fillRef idx="3">
              <a:scrgbClr r="0" g="0" b="0"/>
            </a:fillRef>
            <a:effectRef idx="2">
              <a:scrgbClr r="0" g="0" b="0"/>
            </a:effectRef>
            <a:fontRef idx="minor">
              <a:schemeClr val="lt1"/>
            </a:fontRef>
          </p:style>
        </p:sp>
        <p:sp>
          <p:nvSpPr>
            <p:cNvPr id="4" name="Rounded Rectangle 4"/>
            <p:cNvSpPr/>
            <p:nvPr/>
          </p:nvSpPr>
          <p:spPr>
            <a:xfrm>
              <a:off x="21745" y="172911"/>
              <a:ext cx="3020165" cy="401950"/>
            </a:xfrm>
            <a:prstGeom prst="rect">
              <a:avLst/>
            </a:prstGeom>
            <a:grpFill/>
            <a:sp3d/>
          </p:spPr>
          <p:style>
            <a:lnRef idx="0">
              <a:scrgbClr r="0" g="0" b="0"/>
            </a:lnRef>
            <a:fillRef idx="0">
              <a:scrgbClr r="0" g="0" b="0"/>
            </a:fillRef>
            <a:effectRef idx="0">
              <a:scrgbClr r="0" g="0" b="0"/>
            </a:effectRef>
            <a:fontRef idx="minor">
              <a:schemeClr val="lt1"/>
            </a:fontRef>
          </p:style>
          <p:txBody>
            <a:bodyPr spcFirstLastPara="0" vert="horz" wrap="square" lIns="83820" tIns="83820" rIns="83820" bIns="83820" numCol="1" spcCol="1270" anchor="ctr" anchorCtr="0">
              <a:noAutofit/>
            </a:bodyPr>
            <a:lstStyle/>
            <a:p>
              <a:pPr lvl="0" algn="ctr" defTabSz="977900">
                <a:lnSpc>
                  <a:spcPct val="90000"/>
                </a:lnSpc>
                <a:spcBef>
                  <a:spcPct val="0"/>
                </a:spcBef>
                <a:spcAft>
                  <a:spcPct val="35000"/>
                </a:spcAft>
              </a:pPr>
              <a:r>
                <a:rPr lang="en-US" sz="2200" b="1" kern="1200" dirty="0">
                  <a:solidFill>
                    <a:schemeClr val="tx1"/>
                  </a:solidFill>
                  <a:effectLst/>
                  <a:latin typeface="Cambria" panose="02040503050406030204" pitchFamily="18" charset="0"/>
                  <a:ea typeface="Cambria" panose="02040503050406030204" pitchFamily="18" charset="0"/>
                </a:rPr>
                <a:t>DEMOGRAPHIC DATA: RESPONDENTS PER STREET CONT’D</a:t>
              </a:r>
              <a:endParaRPr lang="aa-ET" sz="2200" b="1" kern="1200" dirty="0">
                <a:solidFill>
                  <a:schemeClr val="tx1"/>
                </a:solidFill>
                <a:effectLst/>
                <a:latin typeface="Cambria" panose="02040503050406030204" pitchFamily="18" charset="0"/>
                <a:ea typeface="Cambria" panose="02040503050406030204" pitchFamily="18" charset="0"/>
              </a:endParaRPr>
            </a:p>
          </p:txBody>
        </p:sp>
      </p:grpSp>
      <p:pic>
        <p:nvPicPr>
          <p:cNvPr id="5" name="Lagos-Logo.jpg">
            <a:extLst>
              <a:ext uri="{FF2B5EF4-FFF2-40B4-BE49-F238E27FC236}">
                <a16:creationId xmlns:a16="http://schemas.microsoft.com/office/drawing/2014/main" id="{DCC10F57-37DF-4349-9EA5-09129038286A}"/>
              </a:ext>
            </a:extLst>
          </p:cNvPr>
          <p:cNvPicPr>
            <a:picLocks noChangeAspect="1"/>
          </p:cNvPicPr>
          <p:nvPr/>
        </p:nvPicPr>
        <p:blipFill>
          <a:blip r:embed="rId4" cstate="email">
            <a:extLst>
              <a:ext uri="{28A0092B-C50C-407E-A947-70E740481C1C}">
                <a14:useLocalDpi xmlns:a14="http://schemas.microsoft.com/office/drawing/2010/main"/>
              </a:ext>
            </a:extLst>
          </a:blip>
          <a:srcRect/>
          <a:stretch/>
        </p:blipFill>
        <p:spPr>
          <a:xfrm>
            <a:off x="350192" y="116599"/>
            <a:ext cx="737779" cy="675806"/>
          </a:xfrm>
          <a:prstGeom prst="rect">
            <a:avLst/>
          </a:prstGeom>
          <a:ln w="12700">
            <a:miter lim="400000"/>
          </a:ln>
        </p:spPr>
      </p:pic>
      <p:grpSp>
        <p:nvGrpSpPr>
          <p:cNvPr id="6" name="Group 5">
            <a:extLst>
              <a:ext uri="{FF2B5EF4-FFF2-40B4-BE49-F238E27FC236}">
                <a16:creationId xmlns:a16="http://schemas.microsoft.com/office/drawing/2014/main" id="{5044B8A1-2393-47EB-B03A-FB1675065B4A}"/>
              </a:ext>
            </a:extLst>
          </p:cNvPr>
          <p:cNvGrpSpPr/>
          <p:nvPr/>
        </p:nvGrpSpPr>
        <p:grpSpPr>
          <a:xfrm>
            <a:off x="10722904" y="64815"/>
            <a:ext cx="1342965" cy="807511"/>
            <a:chOff x="984445" y="4375508"/>
            <a:chExt cx="2866980" cy="3157435"/>
          </a:xfrm>
        </p:grpSpPr>
        <p:sp>
          <p:nvSpPr>
            <p:cNvPr id="7" name="TextBox 6">
              <a:extLst>
                <a:ext uri="{FF2B5EF4-FFF2-40B4-BE49-F238E27FC236}">
                  <a16:creationId xmlns:a16="http://schemas.microsoft.com/office/drawing/2014/main" id="{E26D08D4-9DF0-425F-802C-E330A14EDB7C}"/>
                </a:ext>
              </a:extLst>
            </p:cNvPr>
            <p:cNvSpPr txBox="1"/>
            <p:nvPr/>
          </p:nvSpPr>
          <p:spPr>
            <a:xfrm>
              <a:off x="1019321" y="5640657"/>
              <a:ext cx="2832104" cy="1892286"/>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050" i="0" u="none" strike="noStrike" kern="1200" normalizeH="0" baseline="0" noProof="0" dirty="0">
                  <a:ln w="0"/>
                  <a:effectLst>
                    <a:outerShdw blurRad="38100" dist="19050" dir="2700000" algn="tl" rotWithShape="0">
                      <a:schemeClr val="dk1">
                        <a:alpha val="40000"/>
                      </a:schemeClr>
                    </a:outerShdw>
                  </a:effectLst>
                  <a:uLnTx/>
                  <a:uFillTx/>
                  <a:latin typeface="Agency FB" panose="020B0503020202020204" pitchFamily="34" charset="0"/>
                  <a:ea typeface="+mn-ea"/>
                  <a:cs typeface="+mn-cs"/>
                </a:rPr>
                <a:t>LAGOS STATE</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600" i="0" u="none" strike="noStrike" kern="1200" normalizeH="0" baseline="0" noProof="0" dirty="0">
                  <a:ln w="0"/>
                  <a:effectLst>
                    <a:outerShdw blurRad="38100" dist="19050" dir="2700000" algn="tl" rotWithShape="0">
                      <a:schemeClr val="dk1">
                        <a:alpha val="40000"/>
                      </a:schemeClr>
                    </a:outerShdw>
                  </a:effectLst>
                  <a:uLnTx/>
                  <a:uFillTx/>
                  <a:latin typeface="Agency FB" panose="020B0503020202020204" pitchFamily="34" charset="0"/>
                  <a:ea typeface="+mn-ea"/>
                  <a:cs typeface="+mn-cs"/>
                </a:rPr>
                <a:t>MINISTRY OF ECONOMIC PLANNING AND BUDGET</a:t>
              </a:r>
              <a:endParaRPr kumimoji="0" lang="aa-ET" sz="600" i="0" u="none" strike="noStrike" kern="1200" normalizeH="0" baseline="0" noProof="0" dirty="0">
                <a:ln w="0"/>
                <a:effectLst>
                  <a:outerShdw blurRad="38100" dist="19050" dir="2700000" algn="tl" rotWithShape="0">
                    <a:schemeClr val="dk1">
                      <a:alpha val="40000"/>
                    </a:schemeClr>
                  </a:outerShdw>
                </a:effectLst>
                <a:uLnTx/>
                <a:uFillTx/>
                <a:latin typeface="Agency FB" panose="020B0503020202020204" pitchFamily="34" charset="0"/>
                <a:ea typeface="+mn-ea"/>
                <a:cs typeface="+mn-cs"/>
              </a:endParaRPr>
            </a:p>
          </p:txBody>
        </p:sp>
        <p:pic>
          <p:nvPicPr>
            <p:cNvPr id="8" name="Picture 7">
              <a:extLst>
                <a:ext uri="{FF2B5EF4-FFF2-40B4-BE49-F238E27FC236}">
                  <a16:creationId xmlns:a16="http://schemas.microsoft.com/office/drawing/2014/main" id="{3001F73E-81B6-45DF-9DBF-430CB6078E24}"/>
                </a:ext>
              </a:extLst>
            </p:cNvPr>
            <p:cNvPicPr>
              <a:picLocks noChangeAspect="1"/>
            </p:cNvPicPr>
            <p:nvPr/>
          </p:nvPicPr>
          <p:blipFill rotWithShape="1">
            <a:blip r:embed="rId5" cstate="email">
              <a:extLst>
                <a:ext uri="{28A0092B-C50C-407E-A947-70E740481C1C}">
                  <a14:useLocalDpi xmlns:a14="http://schemas.microsoft.com/office/drawing/2010/main"/>
                </a:ext>
              </a:extLst>
            </a:blip>
            <a:srcRect/>
            <a:stretch/>
          </p:blipFill>
          <p:spPr>
            <a:xfrm>
              <a:off x="984445" y="4375508"/>
              <a:ext cx="1481629" cy="1277503"/>
            </a:xfrm>
            <a:prstGeom prst="rect">
              <a:avLst/>
            </a:prstGeom>
          </p:spPr>
        </p:pic>
        <p:sp>
          <p:nvSpPr>
            <p:cNvPr id="9" name="TextBox 8">
              <a:extLst>
                <a:ext uri="{FF2B5EF4-FFF2-40B4-BE49-F238E27FC236}">
                  <a16:creationId xmlns:a16="http://schemas.microsoft.com/office/drawing/2014/main" id="{184B87E0-57A5-461A-832D-1719C17335CA}"/>
                </a:ext>
              </a:extLst>
            </p:cNvPr>
            <p:cNvSpPr txBox="1"/>
            <p:nvPr/>
          </p:nvSpPr>
          <p:spPr>
            <a:xfrm>
              <a:off x="1277666" y="4672131"/>
              <a:ext cx="942202" cy="1022917"/>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100" i="0" u="none" strike="noStrike" kern="1200" normalizeH="0" baseline="0" noProof="0" dirty="0">
                  <a:ln w="0"/>
                  <a:effectLst>
                    <a:outerShdw blurRad="38100" dist="19050" dir="2700000" algn="tl" rotWithShape="0">
                      <a:schemeClr val="dk1">
                        <a:alpha val="40000"/>
                      </a:schemeClr>
                    </a:outerShdw>
                  </a:effectLst>
                  <a:uLnTx/>
                  <a:uFillTx/>
                  <a:latin typeface="Agency FB" panose="020B0503020202020204" pitchFamily="34" charset="0"/>
                  <a:ea typeface="+mn-ea"/>
                  <a:cs typeface="+mn-cs"/>
                </a:rPr>
                <a:t>MEPB</a:t>
              </a:r>
              <a:endParaRPr kumimoji="0" lang="aa-ET" sz="1100" i="0" u="none" strike="noStrike" kern="1200" normalizeH="0" baseline="0" noProof="0" dirty="0">
                <a:ln w="0"/>
                <a:effectLst>
                  <a:outerShdw blurRad="38100" dist="19050" dir="2700000" algn="tl" rotWithShape="0">
                    <a:schemeClr val="dk1">
                      <a:alpha val="40000"/>
                    </a:schemeClr>
                  </a:outerShdw>
                </a:effectLst>
                <a:uLnTx/>
                <a:uFillTx/>
                <a:latin typeface="Agency FB" panose="020B0503020202020204" pitchFamily="34" charset="0"/>
                <a:ea typeface="+mn-ea"/>
                <a:cs typeface="+mn-cs"/>
              </a:endParaRPr>
            </a:p>
          </p:txBody>
        </p:sp>
      </p:grpSp>
      <p:pic>
        <p:nvPicPr>
          <p:cNvPr id="11" name="Graphic 10">
            <a:extLst>
              <a:ext uri="{FF2B5EF4-FFF2-40B4-BE49-F238E27FC236}">
                <a16:creationId xmlns:a16="http://schemas.microsoft.com/office/drawing/2014/main" id="{01435F3B-F03F-4C68-9694-ABCA41AA331A}"/>
              </a:ext>
            </a:extLst>
          </p:cNvPr>
          <p:cNvPicPr>
            <a:picLocks noChangeAspect="1"/>
          </p:cNvPicPr>
          <p:nvPr/>
        </p:nvPicPr>
        <p:blipFill rotWithShape="1">
          <a:blip r:embed="rId6">
            <a:extLst>
              <a:ext uri="{96DAC541-7B7A-43D3-8B79-37D633B846F1}">
                <asvg:svgBlip xmlns:asvg="http://schemas.microsoft.com/office/drawing/2016/SVG/main" xmlns="" r:embed="rId7"/>
              </a:ext>
            </a:extLst>
          </a:blip>
          <a:srcRect l="12898" t="11145" r="30328"/>
          <a:stretch/>
        </p:blipFill>
        <p:spPr>
          <a:xfrm>
            <a:off x="423932" y="1096968"/>
            <a:ext cx="5195197" cy="5285107"/>
          </a:xfrm>
          <a:prstGeom prst="rect">
            <a:avLst/>
          </a:prstGeom>
        </p:spPr>
      </p:pic>
      <p:pic>
        <p:nvPicPr>
          <p:cNvPr id="13" name="Graphic 12">
            <a:extLst>
              <a:ext uri="{FF2B5EF4-FFF2-40B4-BE49-F238E27FC236}">
                <a16:creationId xmlns:a16="http://schemas.microsoft.com/office/drawing/2014/main" id="{F3A89075-AB29-433C-AA34-8BF0478AB361}"/>
              </a:ext>
            </a:extLst>
          </p:cNvPr>
          <p:cNvPicPr>
            <a:picLocks noChangeAspect="1"/>
          </p:cNvPicPr>
          <p:nvPr/>
        </p:nvPicPr>
        <p:blipFill rotWithShape="1">
          <a:blip r:embed="rId8">
            <a:extLst>
              <a:ext uri="{96DAC541-7B7A-43D3-8B79-37D633B846F1}">
                <asvg:svgBlip xmlns:asvg="http://schemas.microsoft.com/office/drawing/2016/SVG/main" xmlns="" r:embed="rId9"/>
              </a:ext>
            </a:extLst>
          </a:blip>
          <a:srcRect l="10880" t="12018" r="9457"/>
          <a:stretch/>
        </p:blipFill>
        <p:spPr>
          <a:xfrm>
            <a:off x="5819495" y="1096968"/>
            <a:ext cx="5964467" cy="5285107"/>
          </a:xfrm>
          <a:prstGeom prst="rect">
            <a:avLst/>
          </a:prstGeom>
        </p:spPr>
      </p:pic>
    </p:spTree>
    <p:extLst>
      <p:ext uri="{BB962C8B-B14F-4D97-AF65-F5344CB8AC3E}">
        <p14:creationId xmlns:p14="http://schemas.microsoft.com/office/powerpoint/2010/main" val="111532862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2" name="Group 1"/>
          <p:cNvGrpSpPr/>
          <p:nvPr/>
        </p:nvGrpSpPr>
        <p:grpSpPr>
          <a:xfrm>
            <a:off x="1104308" y="165515"/>
            <a:ext cx="9651265" cy="445440"/>
            <a:chOff x="-21743" y="151166"/>
            <a:chExt cx="3085398" cy="445440"/>
          </a:xfrm>
          <a:solidFill>
            <a:schemeClr val="accent2"/>
          </a:solidFill>
          <a:scene3d>
            <a:camera prst="orthographicFront">
              <a:rot lat="0" lon="0" rev="0"/>
            </a:camera>
            <a:lightRig rig="balanced" dir="t">
              <a:rot lat="0" lon="0" rev="8700000"/>
            </a:lightRig>
          </a:scene3d>
        </p:grpSpPr>
        <p:sp>
          <p:nvSpPr>
            <p:cNvPr id="3" name="Rounded Rectangle 2"/>
            <p:cNvSpPr/>
            <p:nvPr/>
          </p:nvSpPr>
          <p:spPr>
            <a:xfrm>
              <a:off x="0" y="151166"/>
              <a:ext cx="3063655" cy="445440"/>
            </a:xfrm>
            <a:prstGeom prst="roundRect">
              <a:avLst/>
            </a:prstGeom>
            <a:grpFill/>
            <a:ln>
              <a:noFill/>
            </a:ln>
            <a:effectLst>
              <a:outerShdw blurRad="44450" dist="27940" dir="5400000" algn="ctr">
                <a:srgbClr val="000000">
                  <a:alpha val="32000"/>
                </a:srgbClr>
              </a:outerShdw>
            </a:effectLst>
            <a:sp3d>
              <a:bevelT w="190500" h="38100"/>
            </a:sp3d>
          </p:spPr>
          <p:style>
            <a:lnRef idx="0">
              <a:scrgbClr r="0" g="0" b="0"/>
            </a:lnRef>
            <a:fillRef idx="3">
              <a:scrgbClr r="0" g="0" b="0"/>
            </a:fillRef>
            <a:effectRef idx="2">
              <a:scrgbClr r="0" g="0" b="0"/>
            </a:effectRef>
            <a:fontRef idx="minor">
              <a:schemeClr val="lt1"/>
            </a:fontRef>
          </p:style>
        </p:sp>
        <p:sp>
          <p:nvSpPr>
            <p:cNvPr id="4" name="Rounded Rectangle 4"/>
            <p:cNvSpPr/>
            <p:nvPr/>
          </p:nvSpPr>
          <p:spPr>
            <a:xfrm>
              <a:off x="-21743" y="172911"/>
              <a:ext cx="3063654" cy="401950"/>
            </a:xfrm>
            <a:prstGeom prst="rect">
              <a:avLst/>
            </a:prstGeom>
            <a:grpFill/>
            <a:sp3d/>
          </p:spPr>
          <p:style>
            <a:lnRef idx="0">
              <a:scrgbClr r="0" g="0" b="0"/>
            </a:lnRef>
            <a:fillRef idx="0">
              <a:scrgbClr r="0" g="0" b="0"/>
            </a:fillRef>
            <a:effectRef idx="0">
              <a:scrgbClr r="0" g="0" b="0"/>
            </a:effectRef>
            <a:fontRef idx="minor">
              <a:schemeClr val="lt1"/>
            </a:fontRef>
          </p:style>
          <p:txBody>
            <a:bodyPr spcFirstLastPara="0" vert="horz" wrap="square" lIns="83820" tIns="83820" rIns="83820" bIns="83820" numCol="1" spcCol="1270" anchor="ctr" anchorCtr="0">
              <a:noAutofit/>
            </a:bodyPr>
            <a:lstStyle/>
            <a:p>
              <a:pPr lvl="0" algn="ctr" defTabSz="977900">
                <a:lnSpc>
                  <a:spcPct val="90000"/>
                </a:lnSpc>
                <a:spcBef>
                  <a:spcPct val="0"/>
                </a:spcBef>
                <a:spcAft>
                  <a:spcPct val="35000"/>
                </a:spcAft>
              </a:pPr>
              <a:r>
                <a:rPr lang="en-US" sz="2200" b="1" kern="1200" dirty="0">
                  <a:solidFill>
                    <a:schemeClr val="tx1"/>
                  </a:solidFill>
                  <a:effectLst/>
                  <a:latin typeface="Cambria" panose="02040503050406030204" pitchFamily="18" charset="0"/>
                  <a:ea typeface="Cambria" panose="02040503050406030204" pitchFamily="18" charset="0"/>
                </a:rPr>
                <a:t>DEMOGRAPHIC DATA: GENDER, AGE BRACKET, AND MARITAL STATUS</a:t>
              </a:r>
              <a:endParaRPr lang="aa-ET" sz="2200" b="1" kern="1200" dirty="0">
                <a:solidFill>
                  <a:schemeClr val="tx1"/>
                </a:solidFill>
                <a:effectLst/>
                <a:latin typeface="Cambria" panose="02040503050406030204" pitchFamily="18" charset="0"/>
                <a:ea typeface="Cambria" panose="02040503050406030204" pitchFamily="18" charset="0"/>
              </a:endParaRPr>
            </a:p>
          </p:txBody>
        </p:sp>
      </p:grpSp>
      <p:grpSp>
        <p:nvGrpSpPr>
          <p:cNvPr id="6" name="Group 5">
            <a:extLst>
              <a:ext uri="{FF2B5EF4-FFF2-40B4-BE49-F238E27FC236}">
                <a16:creationId xmlns:a16="http://schemas.microsoft.com/office/drawing/2014/main" id="{5044B8A1-2393-47EB-B03A-FB1675065B4A}"/>
              </a:ext>
            </a:extLst>
          </p:cNvPr>
          <p:cNvGrpSpPr/>
          <p:nvPr/>
        </p:nvGrpSpPr>
        <p:grpSpPr>
          <a:xfrm>
            <a:off x="10722904" y="64815"/>
            <a:ext cx="1342965" cy="807511"/>
            <a:chOff x="984445" y="4375508"/>
            <a:chExt cx="2866980" cy="3157435"/>
          </a:xfrm>
        </p:grpSpPr>
        <p:sp>
          <p:nvSpPr>
            <p:cNvPr id="7" name="TextBox 6">
              <a:extLst>
                <a:ext uri="{FF2B5EF4-FFF2-40B4-BE49-F238E27FC236}">
                  <a16:creationId xmlns:a16="http://schemas.microsoft.com/office/drawing/2014/main" id="{E26D08D4-9DF0-425F-802C-E330A14EDB7C}"/>
                </a:ext>
              </a:extLst>
            </p:cNvPr>
            <p:cNvSpPr txBox="1"/>
            <p:nvPr/>
          </p:nvSpPr>
          <p:spPr>
            <a:xfrm>
              <a:off x="1019321" y="5640657"/>
              <a:ext cx="2832104" cy="1892286"/>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050" i="0" u="none" strike="noStrike" kern="1200" normalizeH="0" baseline="0" noProof="0" dirty="0">
                  <a:ln w="0"/>
                  <a:effectLst>
                    <a:outerShdw blurRad="38100" dist="19050" dir="2700000" algn="tl" rotWithShape="0">
                      <a:schemeClr val="dk1">
                        <a:alpha val="40000"/>
                      </a:schemeClr>
                    </a:outerShdw>
                  </a:effectLst>
                  <a:uLnTx/>
                  <a:uFillTx/>
                  <a:latin typeface="Agency FB" panose="020B0503020202020204" pitchFamily="34" charset="0"/>
                  <a:ea typeface="+mn-ea"/>
                  <a:cs typeface="+mn-cs"/>
                </a:rPr>
                <a:t>LAGOS STATE</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600" i="0" u="none" strike="noStrike" kern="1200" normalizeH="0" baseline="0" noProof="0" dirty="0">
                  <a:ln w="0"/>
                  <a:effectLst>
                    <a:outerShdw blurRad="38100" dist="19050" dir="2700000" algn="tl" rotWithShape="0">
                      <a:schemeClr val="dk1">
                        <a:alpha val="40000"/>
                      </a:schemeClr>
                    </a:outerShdw>
                  </a:effectLst>
                  <a:uLnTx/>
                  <a:uFillTx/>
                  <a:latin typeface="Agency FB" panose="020B0503020202020204" pitchFamily="34" charset="0"/>
                  <a:ea typeface="+mn-ea"/>
                  <a:cs typeface="+mn-cs"/>
                </a:rPr>
                <a:t>MINISTRY OF ECONOMIC PLANNING AND BUDGET</a:t>
              </a:r>
              <a:endParaRPr kumimoji="0" lang="aa-ET" sz="600" i="0" u="none" strike="noStrike" kern="1200" normalizeH="0" baseline="0" noProof="0" dirty="0">
                <a:ln w="0"/>
                <a:effectLst>
                  <a:outerShdw blurRad="38100" dist="19050" dir="2700000" algn="tl" rotWithShape="0">
                    <a:schemeClr val="dk1">
                      <a:alpha val="40000"/>
                    </a:schemeClr>
                  </a:outerShdw>
                </a:effectLst>
                <a:uLnTx/>
                <a:uFillTx/>
                <a:latin typeface="Agency FB" panose="020B0503020202020204" pitchFamily="34" charset="0"/>
                <a:ea typeface="+mn-ea"/>
                <a:cs typeface="+mn-cs"/>
              </a:endParaRPr>
            </a:p>
          </p:txBody>
        </p:sp>
        <p:pic>
          <p:nvPicPr>
            <p:cNvPr id="8" name="Picture 7">
              <a:extLst>
                <a:ext uri="{FF2B5EF4-FFF2-40B4-BE49-F238E27FC236}">
                  <a16:creationId xmlns:a16="http://schemas.microsoft.com/office/drawing/2014/main" id="{3001F73E-81B6-45DF-9DBF-430CB6078E24}"/>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984445" y="4375508"/>
              <a:ext cx="1481629" cy="1277503"/>
            </a:xfrm>
            <a:prstGeom prst="rect">
              <a:avLst/>
            </a:prstGeom>
          </p:spPr>
        </p:pic>
        <p:sp>
          <p:nvSpPr>
            <p:cNvPr id="9" name="TextBox 8">
              <a:extLst>
                <a:ext uri="{FF2B5EF4-FFF2-40B4-BE49-F238E27FC236}">
                  <a16:creationId xmlns:a16="http://schemas.microsoft.com/office/drawing/2014/main" id="{184B87E0-57A5-461A-832D-1719C17335CA}"/>
                </a:ext>
              </a:extLst>
            </p:cNvPr>
            <p:cNvSpPr txBox="1"/>
            <p:nvPr/>
          </p:nvSpPr>
          <p:spPr>
            <a:xfrm>
              <a:off x="1277666" y="4672131"/>
              <a:ext cx="942202" cy="1022917"/>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100" i="0" u="none" strike="noStrike" kern="1200" normalizeH="0" baseline="0" noProof="0" dirty="0">
                  <a:ln w="0"/>
                  <a:effectLst>
                    <a:outerShdw blurRad="38100" dist="19050" dir="2700000" algn="tl" rotWithShape="0">
                      <a:schemeClr val="dk1">
                        <a:alpha val="40000"/>
                      </a:schemeClr>
                    </a:outerShdw>
                  </a:effectLst>
                  <a:uLnTx/>
                  <a:uFillTx/>
                  <a:latin typeface="Agency FB" panose="020B0503020202020204" pitchFamily="34" charset="0"/>
                  <a:ea typeface="+mn-ea"/>
                  <a:cs typeface="+mn-cs"/>
                </a:rPr>
                <a:t>MEPB</a:t>
              </a:r>
              <a:endParaRPr kumimoji="0" lang="aa-ET" sz="1100" i="0" u="none" strike="noStrike" kern="1200" normalizeH="0" baseline="0" noProof="0" dirty="0">
                <a:ln w="0"/>
                <a:effectLst>
                  <a:outerShdw blurRad="38100" dist="19050" dir="2700000" algn="tl" rotWithShape="0">
                    <a:schemeClr val="dk1">
                      <a:alpha val="40000"/>
                    </a:schemeClr>
                  </a:outerShdw>
                </a:effectLst>
                <a:uLnTx/>
                <a:uFillTx/>
                <a:latin typeface="Agency FB" panose="020B0503020202020204" pitchFamily="34" charset="0"/>
                <a:ea typeface="+mn-ea"/>
                <a:cs typeface="+mn-cs"/>
              </a:endParaRPr>
            </a:p>
          </p:txBody>
        </p:sp>
      </p:grpSp>
      <p:cxnSp>
        <p:nvCxnSpPr>
          <p:cNvPr id="14" name="Straight Connector 13">
            <a:extLst>
              <a:ext uri="{FF2B5EF4-FFF2-40B4-BE49-F238E27FC236}">
                <a16:creationId xmlns:a16="http://schemas.microsoft.com/office/drawing/2014/main" id="{1CFE2012-D908-4DA4-9AEC-EB61BAE7A564}"/>
              </a:ext>
            </a:extLst>
          </p:cNvPr>
          <p:cNvCxnSpPr>
            <a:cxnSpLocks/>
          </p:cNvCxnSpPr>
          <p:nvPr/>
        </p:nvCxnSpPr>
        <p:spPr>
          <a:xfrm>
            <a:off x="3742703" y="734805"/>
            <a:ext cx="0" cy="6061745"/>
          </a:xfrm>
          <a:prstGeom prst="line">
            <a:avLst/>
          </a:prstGeom>
        </p:spPr>
        <p:style>
          <a:lnRef idx="1">
            <a:schemeClr val="dk1"/>
          </a:lnRef>
          <a:fillRef idx="0">
            <a:schemeClr val="dk1"/>
          </a:fillRef>
          <a:effectRef idx="0">
            <a:schemeClr val="dk1"/>
          </a:effectRef>
          <a:fontRef idx="minor">
            <a:schemeClr val="tx1"/>
          </a:fontRef>
        </p:style>
      </p:cxnSp>
      <p:cxnSp>
        <p:nvCxnSpPr>
          <p:cNvPr id="16" name="Straight Connector 15">
            <a:extLst>
              <a:ext uri="{FF2B5EF4-FFF2-40B4-BE49-F238E27FC236}">
                <a16:creationId xmlns:a16="http://schemas.microsoft.com/office/drawing/2014/main" id="{454A60D7-99A5-41F2-9412-F513713123FB}"/>
              </a:ext>
            </a:extLst>
          </p:cNvPr>
          <p:cNvCxnSpPr>
            <a:cxnSpLocks/>
          </p:cNvCxnSpPr>
          <p:nvPr/>
        </p:nvCxnSpPr>
        <p:spPr>
          <a:xfrm flipV="1">
            <a:off x="4007156" y="3498632"/>
            <a:ext cx="7203174" cy="2"/>
          </a:xfrm>
          <a:prstGeom prst="line">
            <a:avLst/>
          </a:prstGeom>
        </p:spPr>
        <p:style>
          <a:lnRef idx="1">
            <a:schemeClr val="dk1"/>
          </a:lnRef>
          <a:fillRef idx="0">
            <a:schemeClr val="dk1"/>
          </a:fillRef>
          <a:effectRef idx="0">
            <a:schemeClr val="dk1"/>
          </a:effectRef>
          <a:fontRef idx="minor">
            <a:schemeClr val="tx1"/>
          </a:fontRef>
        </p:style>
      </p:cxnSp>
      <p:pic>
        <p:nvPicPr>
          <p:cNvPr id="5" name="Lagos-Logo.jpg">
            <a:extLst>
              <a:ext uri="{FF2B5EF4-FFF2-40B4-BE49-F238E27FC236}">
                <a16:creationId xmlns:a16="http://schemas.microsoft.com/office/drawing/2014/main" id="{DCC10F57-37DF-4349-9EA5-09129038286A}"/>
              </a:ext>
            </a:extLst>
          </p:cNvPr>
          <p:cNvPicPr>
            <a:picLocks noChangeAspect="1"/>
          </p:cNvPicPr>
          <p:nvPr/>
        </p:nvPicPr>
        <p:blipFill>
          <a:blip r:embed="rId3" cstate="email">
            <a:extLst>
              <a:ext uri="{28A0092B-C50C-407E-A947-70E740481C1C}">
                <a14:useLocalDpi xmlns:a14="http://schemas.microsoft.com/office/drawing/2010/main"/>
              </a:ext>
            </a:extLst>
          </a:blip>
          <a:srcRect/>
          <a:stretch/>
        </p:blipFill>
        <p:spPr>
          <a:xfrm>
            <a:off x="350192" y="60328"/>
            <a:ext cx="737779" cy="675806"/>
          </a:xfrm>
          <a:prstGeom prst="rect">
            <a:avLst/>
          </a:prstGeom>
          <a:ln w="12700">
            <a:miter lim="400000"/>
          </a:ln>
        </p:spPr>
      </p:pic>
      <p:graphicFrame>
        <p:nvGraphicFramePr>
          <p:cNvPr id="17" name="Chart 16">
            <a:extLst>
              <a:ext uri="{FF2B5EF4-FFF2-40B4-BE49-F238E27FC236}">
                <a16:creationId xmlns:a16="http://schemas.microsoft.com/office/drawing/2014/main" id="{00000000-0008-0000-0000-000004000000}"/>
              </a:ext>
            </a:extLst>
          </p:cNvPr>
          <p:cNvGraphicFramePr>
            <a:graphicFrameLocks/>
          </p:cNvGraphicFramePr>
          <p:nvPr>
            <p:extLst>
              <p:ext uri="{D42A27DB-BD31-4B8C-83A1-F6EECF244321}">
                <p14:modId xmlns:p14="http://schemas.microsoft.com/office/powerpoint/2010/main" val="2279187646"/>
              </p:ext>
            </p:extLst>
          </p:nvPr>
        </p:nvGraphicFramePr>
        <p:xfrm>
          <a:off x="-46762" y="1287034"/>
          <a:ext cx="3937885" cy="502064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9" name="Chart 18">
            <a:extLst>
              <a:ext uri="{FF2B5EF4-FFF2-40B4-BE49-F238E27FC236}">
                <a16:creationId xmlns:a16="http://schemas.microsoft.com/office/drawing/2014/main" id="{00000000-0008-0000-0000-000024000000}"/>
              </a:ext>
            </a:extLst>
          </p:cNvPr>
          <p:cNvGraphicFramePr>
            <a:graphicFrameLocks/>
          </p:cNvGraphicFramePr>
          <p:nvPr>
            <p:extLst>
              <p:ext uri="{D42A27DB-BD31-4B8C-83A1-F6EECF244321}">
                <p14:modId xmlns:p14="http://schemas.microsoft.com/office/powerpoint/2010/main" val="603770701"/>
              </p:ext>
            </p:extLst>
          </p:nvPr>
        </p:nvGraphicFramePr>
        <p:xfrm>
          <a:off x="3891122" y="734805"/>
          <a:ext cx="8058705" cy="2742078"/>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0" name="Chart 19">
            <a:extLst>
              <a:ext uri="{FF2B5EF4-FFF2-40B4-BE49-F238E27FC236}">
                <a16:creationId xmlns:a16="http://schemas.microsoft.com/office/drawing/2014/main" id="{00000000-0008-0000-0000-00002F000000}"/>
              </a:ext>
            </a:extLst>
          </p:cNvPr>
          <p:cNvGraphicFramePr>
            <a:graphicFrameLocks/>
          </p:cNvGraphicFramePr>
          <p:nvPr>
            <p:extLst>
              <p:ext uri="{D42A27DB-BD31-4B8C-83A1-F6EECF244321}">
                <p14:modId xmlns:p14="http://schemas.microsoft.com/office/powerpoint/2010/main" val="934155895"/>
              </p:ext>
            </p:extLst>
          </p:nvPr>
        </p:nvGraphicFramePr>
        <p:xfrm>
          <a:off x="3891122" y="3520377"/>
          <a:ext cx="8174746" cy="3189642"/>
        </p:xfrm>
        <a:graphic>
          <a:graphicData uri="http://schemas.openxmlformats.org/drawingml/2006/chart">
            <c:chart xmlns:c="http://schemas.openxmlformats.org/drawingml/2006/chart" xmlns:r="http://schemas.openxmlformats.org/officeDocument/2006/relationships" r:id="rId6"/>
          </a:graphicData>
        </a:graphic>
      </p:graphicFrame>
    </p:spTree>
    <p:extLst>
      <p:ext uri="{BB962C8B-B14F-4D97-AF65-F5344CB8AC3E}">
        <p14:creationId xmlns:p14="http://schemas.microsoft.com/office/powerpoint/2010/main" val="349419306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2" name="Group 1"/>
          <p:cNvGrpSpPr/>
          <p:nvPr/>
        </p:nvGrpSpPr>
        <p:grpSpPr>
          <a:xfrm>
            <a:off x="1364566" y="103638"/>
            <a:ext cx="9259346" cy="509524"/>
            <a:chOff x="0" y="151166"/>
            <a:chExt cx="3063655" cy="445440"/>
          </a:xfrm>
          <a:solidFill>
            <a:schemeClr val="accent2"/>
          </a:solidFill>
          <a:scene3d>
            <a:camera prst="orthographicFront">
              <a:rot lat="0" lon="0" rev="0"/>
            </a:camera>
            <a:lightRig rig="balanced" dir="t">
              <a:rot lat="0" lon="0" rev="8700000"/>
            </a:lightRig>
          </a:scene3d>
        </p:grpSpPr>
        <p:sp>
          <p:nvSpPr>
            <p:cNvPr id="3" name="Rounded Rectangle 2"/>
            <p:cNvSpPr/>
            <p:nvPr/>
          </p:nvSpPr>
          <p:spPr>
            <a:xfrm>
              <a:off x="0" y="151166"/>
              <a:ext cx="3063655" cy="445440"/>
            </a:xfrm>
            <a:prstGeom prst="roundRect">
              <a:avLst/>
            </a:prstGeom>
            <a:grpFill/>
            <a:ln>
              <a:noFill/>
            </a:ln>
            <a:effectLst>
              <a:outerShdw blurRad="44450" dist="27940" dir="5400000" algn="ctr">
                <a:srgbClr val="000000">
                  <a:alpha val="32000"/>
                </a:srgbClr>
              </a:outerShdw>
            </a:effectLst>
            <a:sp3d>
              <a:bevelT w="190500" h="38100"/>
            </a:sp3d>
          </p:spPr>
          <p:style>
            <a:lnRef idx="0">
              <a:scrgbClr r="0" g="0" b="0"/>
            </a:lnRef>
            <a:fillRef idx="3">
              <a:scrgbClr r="0" g="0" b="0"/>
            </a:fillRef>
            <a:effectRef idx="2">
              <a:scrgbClr r="0" g="0" b="0"/>
            </a:effectRef>
            <a:fontRef idx="minor">
              <a:schemeClr val="lt1"/>
            </a:fontRef>
          </p:style>
        </p:sp>
        <p:sp>
          <p:nvSpPr>
            <p:cNvPr id="4" name="Rounded Rectangle 4"/>
            <p:cNvSpPr/>
            <p:nvPr/>
          </p:nvSpPr>
          <p:spPr>
            <a:xfrm>
              <a:off x="21745" y="172911"/>
              <a:ext cx="3020165" cy="401950"/>
            </a:xfrm>
            <a:prstGeom prst="rect">
              <a:avLst/>
            </a:prstGeom>
            <a:grpFill/>
            <a:sp3d/>
          </p:spPr>
          <p:style>
            <a:lnRef idx="0">
              <a:scrgbClr r="0" g="0" b="0"/>
            </a:lnRef>
            <a:fillRef idx="0">
              <a:scrgbClr r="0" g="0" b="0"/>
            </a:fillRef>
            <a:effectRef idx="0">
              <a:scrgbClr r="0" g="0" b="0"/>
            </a:effectRef>
            <a:fontRef idx="minor">
              <a:schemeClr val="lt1"/>
            </a:fontRef>
          </p:style>
          <p:txBody>
            <a:bodyPr spcFirstLastPara="0" vert="horz" wrap="square" lIns="83820" tIns="83820" rIns="83820" bIns="83820" numCol="1" spcCol="1270" anchor="ctr" anchorCtr="0">
              <a:noAutofit/>
            </a:bodyPr>
            <a:lstStyle/>
            <a:p>
              <a:pPr lvl="0" algn="ctr" defTabSz="977900">
                <a:lnSpc>
                  <a:spcPct val="90000"/>
                </a:lnSpc>
                <a:spcBef>
                  <a:spcPct val="0"/>
                </a:spcBef>
                <a:spcAft>
                  <a:spcPct val="35000"/>
                </a:spcAft>
              </a:pPr>
              <a:r>
                <a:rPr lang="en-US" sz="2000" b="1" kern="1200" dirty="0">
                  <a:solidFill>
                    <a:schemeClr val="tx1"/>
                  </a:solidFill>
                  <a:effectLst/>
                  <a:latin typeface="Cambria" panose="02040503050406030204" pitchFamily="18" charset="0"/>
                  <a:ea typeface="Cambria" panose="02040503050406030204" pitchFamily="18" charset="0"/>
                </a:rPr>
                <a:t>DEMOGRAPHIC DATA: PROFESSION &amp; EDUCATIONATIONAL QUALIFICATION</a:t>
              </a:r>
              <a:endParaRPr lang="aa-ET" sz="2000" b="1" kern="1200" dirty="0">
                <a:solidFill>
                  <a:schemeClr val="tx1"/>
                </a:solidFill>
                <a:effectLst/>
                <a:latin typeface="Cambria" panose="02040503050406030204" pitchFamily="18" charset="0"/>
                <a:ea typeface="Cambria" panose="02040503050406030204" pitchFamily="18" charset="0"/>
              </a:endParaRPr>
            </a:p>
          </p:txBody>
        </p:sp>
      </p:grpSp>
      <p:pic>
        <p:nvPicPr>
          <p:cNvPr id="5" name="Lagos-Logo.jpg">
            <a:extLst>
              <a:ext uri="{FF2B5EF4-FFF2-40B4-BE49-F238E27FC236}">
                <a16:creationId xmlns:a16="http://schemas.microsoft.com/office/drawing/2014/main" id="{DCC10F57-37DF-4349-9EA5-09129038286A}"/>
              </a:ext>
            </a:extLst>
          </p:cNvPr>
          <p:cNvPicPr>
            <a:picLocks noChangeAspect="1"/>
          </p:cNvPicPr>
          <p:nvPr/>
        </p:nvPicPr>
        <p:blipFill>
          <a:blip r:embed="rId2" cstate="email">
            <a:extLst>
              <a:ext uri="{28A0092B-C50C-407E-A947-70E740481C1C}">
                <a14:useLocalDpi xmlns:a14="http://schemas.microsoft.com/office/drawing/2010/main"/>
              </a:ext>
            </a:extLst>
          </a:blip>
          <a:srcRect/>
          <a:stretch/>
        </p:blipFill>
        <p:spPr>
          <a:xfrm>
            <a:off x="350192" y="116599"/>
            <a:ext cx="737779" cy="675806"/>
          </a:xfrm>
          <a:prstGeom prst="rect">
            <a:avLst/>
          </a:prstGeom>
          <a:ln w="12700">
            <a:miter lim="400000"/>
          </a:ln>
        </p:spPr>
      </p:pic>
      <p:grpSp>
        <p:nvGrpSpPr>
          <p:cNvPr id="6" name="Group 5">
            <a:extLst>
              <a:ext uri="{FF2B5EF4-FFF2-40B4-BE49-F238E27FC236}">
                <a16:creationId xmlns:a16="http://schemas.microsoft.com/office/drawing/2014/main" id="{5044B8A1-2393-47EB-B03A-FB1675065B4A}"/>
              </a:ext>
            </a:extLst>
          </p:cNvPr>
          <p:cNvGrpSpPr/>
          <p:nvPr/>
        </p:nvGrpSpPr>
        <p:grpSpPr>
          <a:xfrm>
            <a:off x="10722904" y="64815"/>
            <a:ext cx="1342965" cy="807511"/>
            <a:chOff x="984445" y="4375508"/>
            <a:chExt cx="2866980" cy="3157435"/>
          </a:xfrm>
        </p:grpSpPr>
        <p:sp>
          <p:nvSpPr>
            <p:cNvPr id="7" name="TextBox 6">
              <a:extLst>
                <a:ext uri="{FF2B5EF4-FFF2-40B4-BE49-F238E27FC236}">
                  <a16:creationId xmlns:a16="http://schemas.microsoft.com/office/drawing/2014/main" id="{E26D08D4-9DF0-425F-802C-E330A14EDB7C}"/>
                </a:ext>
              </a:extLst>
            </p:cNvPr>
            <p:cNvSpPr txBox="1"/>
            <p:nvPr/>
          </p:nvSpPr>
          <p:spPr>
            <a:xfrm>
              <a:off x="1019321" y="5640657"/>
              <a:ext cx="2832104" cy="1892286"/>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050" i="0" u="none" strike="noStrike" kern="1200" normalizeH="0" baseline="0" noProof="0" dirty="0">
                  <a:ln w="0"/>
                  <a:effectLst>
                    <a:outerShdw blurRad="38100" dist="19050" dir="2700000" algn="tl" rotWithShape="0">
                      <a:schemeClr val="dk1">
                        <a:alpha val="40000"/>
                      </a:schemeClr>
                    </a:outerShdw>
                  </a:effectLst>
                  <a:uLnTx/>
                  <a:uFillTx/>
                  <a:latin typeface="Agency FB" panose="020B0503020202020204" pitchFamily="34" charset="0"/>
                  <a:ea typeface="+mn-ea"/>
                  <a:cs typeface="+mn-cs"/>
                </a:rPr>
                <a:t>LAGOS STATE</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600" i="0" u="none" strike="noStrike" kern="1200" normalizeH="0" baseline="0" noProof="0" dirty="0">
                  <a:ln w="0"/>
                  <a:effectLst>
                    <a:outerShdw blurRad="38100" dist="19050" dir="2700000" algn="tl" rotWithShape="0">
                      <a:schemeClr val="dk1">
                        <a:alpha val="40000"/>
                      </a:schemeClr>
                    </a:outerShdw>
                  </a:effectLst>
                  <a:uLnTx/>
                  <a:uFillTx/>
                  <a:latin typeface="Agency FB" panose="020B0503020202020204" pitchFamily="34" charset="0"/>
                  <a:ea typeface="+mn-ea"/>
                  <a:cs typeface="+mn-cs"/>
                </a:rPr>
                <a:t>MINISTRY OF ECONOMIC PLANNING AND BUDGET</a:t>
              </a:r>
              <a:endParaRPr kumimoji="0" lang="aa-ET" sz="600" i="0" u="none" strike="noStrike" kern="1200" normalizeH="0" baseline="0" noProof="0" dirty="0">
                <a:ln w="0"/>
                <a:effectLst>
                  <a:outerShdw blurRad="38100" dist="19050" dir="2700000" algn="tl" rotWithShape="0">
                    <a:schemeClr val="dk1">
                      <a:alpha val="40000"/>
                    </a:schemeClr>
                  </a:outerShdw>
                </a:effectLst>
                <a:uLnTx/>
                <a:uFillTx/>
                <a:latin typeface="Agency FB" panose="020B0503020202020204" pitchFamily="34" charset="0"/>
                <a:ea typeface="+mn-ea"/>
                <a:cs typeface="+mn-cs"/>
              </a:endParaRPr>
            </a:p>
          </p:txBody>
        </p:sp>
        <p:pic>
          <p:nvPicPr>
            <p:cNvPr id="8" name="Picture 7">
              <a:extLst>
                <a:ext uri="{FF2B5EF4-FFF2-40B4-BE49-F238E27FC236}">
                  <a16:creationId xmlns:a16="http://schemas.microsoft.com/office/drawing/2014/main" id="{3001F73E-81B6-45DF-9DBF-430CB6078E24}"/>
                </a:ext>
              </a:extLst>
            </p:cNvPr>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984445" y="4375508"/>
              <a:ext cx="1481629" cy="1277503"/>
            </a:xfrm>
            <a:prstGeom prst="rect">
              <a:avLst/>
            </a:prstGeom>
          </p:spPr>
        </p:pic>
        <p:sp>
          <p:nvSpPr>
            <p:cNvPr id="9" name="TextBox 8">
              <a:extLst>
                <a:ext uri="{FF2B5EF4-FFF2-40B4-BE49-F238E27FC236}">
                  <a16:creationId xmlns:a16="http://schemas.microsoft.com/office/drawing/2014/main" id="{184B87E0-57A5-461A-832D-1719C17335CA}"/>
                </a:ext>
              </a:extLst>
            </p:cNvPr>
            <p:cNvSpPr txBox="1"/>
            <p:nvPr/>
          </p:nvSpPr>
          <p:spPr>
            <a:xfrm>
              <a:off x="1277666" y="4672131"/>
              <a:ext cx="942202" cy="1022917"/>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100" i="0" u="none" strike="noStrike" kern="1200" normalizeH="0" baseline="0" noProof="0" dirty="0">
                  <a:ln w="0"/>
                  <a:effectLst>
                    <a:outerShdw blurRad="38100" dist="19050" dir="2700000" algn="tl" rotWithShape="0">
                      <a:schemeClr val="dk1">
                        <a:alpha val="40000"/>
                      </a:schemeClr>
                    </a:outerShdw>
                  </a:effectLst>
                  <a:uLnTx/>
                  <a:uFillTx/>
                  <a:latin typeface="Agency FB" panose="020B0503020202020204" pitchFamily="34" charset="0"/>
                  <a:ea typeface="+mn-ea"/>
                  <a:cs typeface="+mn-cs"/>
                </a:rPr>
                <a:t>MEPB</a:t>
              </a:r>
              <a:endParaRPr kumimoji="0" lang="aa-ET" sz="1100" i="0" u="none" strike="noStrike" kern="1200" normalizeH="0" baseline="0" noProof="0" dirty="0">
                <a:ln w="0"/>
                <a:effectLst>
                  <a:outerShdw blurRad="38100" dist="19050" dir="2700000" algn="tl" rotWithShape="0">
                    <a:schemeClr val="dk1">
                      <a:alpha val="40000"/>
                    </a:schemeClr>
                  </a:outerShdw>
                </a:effectLst>
                <a:uLnTx/>
                <a:uFillTx/>
                <a:latin typeface="Agency FB" panose="020B0503020202020204" pitchFamily="34" charset="0"/>
                <a:ea typeface="+mn-ea"/>
                <a:cs typeface="+mn-cs"/>
              </a:endParaRPr>
            </a:p>
          </p:txBody>
        </p:sp>
      </p:grpSp>
      <p:cxnSp>
        <p:nvCxnSpPr>
          <p:cNvPr id="19" name="Straight Connector 18">
            <a:extLst>
              <a:ext uri="{FF2B5EF4-FFF2-40B4-BE49-F238E27FC236}">
                <a16:creationId xmlns:a16="http://schemas.microsoft.com/office/drawing/2014/main" id="{174E045A-7748-4455-AD98-8FADA2A9C69B}"/>
              </a:ext>
            </a:extLst>
          </p:cNvPr>
          <p:cNvCxnSpPr>
            <a:cxnSpLocks/>
          </p:cNvCxnSpPr>
          <p:nvPr/>
        </p:nvCxnSpPr>
        <p:spPr>
          <a:xfrm>
            <a:off x="490872" y="3443066"/>
            <a:ext cx="11052365" cy="0"/>
          </a:xfrm>
          <a:prstGeom prst="line">
            <a:avLst/>
          </a:prstGeom>
        </p:spPr>
        <p:style>
          <a:lnRef idx="1">
            <a:schemeClr val="dk1"/>
          </a:lnRef>
          <a:fillRef idx="0">
            <a:schemeClr val="dk1"/>
          </a:fillRef>
          <a:effectRef idx="0">
            <a:schemeClr val="dk1"/>
          </a:effectRef>
          <a:fontRef idx="minor">
            <a:schemeClr val="tx1"/>
          </a:fontRef>
        </p:style>
      </p:cxnSp>
      <p:grpSp>
        <p:nvGrpSpPr>
          <p:cNvPr id="22" name="Group 21">
            <a:extLst>
              <a:ext uri="{FF2B5EF4-FFF2-40B4-BE49-F238E27FC236}">
                <a16:creationId xmlns:a16="http://schemas.microsoft.com/office/drawing/2014/main" id="{00000000-0008-0000-0000-000056000000}"/>
              </a:ext>
            </a:extLst>
          </p:cNvPr>
          <p:cNvGrpSpPr/>
          <p:nvPr/>
        </p:nvGrpSpPr>
        <p:grpSpPr>
          <a:xfrm>
            <a:off x="517507" y="3522987"/>
            <a:ext cx="11306073" cy="3064989"/>
            <a:chOff x="0" y="2881312"/>
            <a:chExt cx="10728000" cy="2797969"/>
          </a:xfrm>
        </p:grpSpPr>
        <p:graphicFrame>
          <p:nvGraphicFramePr>
            <p:cNvPr id="24" name="Chart 23">
              <a:extLst>
                <a:ext uri="{FF2B5EF4-FFF2-40B4-BE49-F238E27FC236}">
                  <a16:creationId xmlns:a16="http://schemas.microsoft.com/office/drawing/2014/main" id="{00000000-0008-0000-0000-000040000000}"/>
                </a:ext>
              </a:extLst>
            </p:cNvPr>
            <p:cNvGraphicFramePr/>
            <p:nvPr>
              <p:extLst>
                <p:ext uri="{D42A27DB-BD31-4B8C-83A1-F6EECF244321}">
                  <p14:modId xmlns:p14="http://schemas.microsoft.com/office/powerpoint/2010/main" val="4097925355"/>
                </p:ext>
              </p:extLst>
            </p:nvPr>
          </p:nvGraphicFramePr>
          <p:xfrm>
            <a:off x="0" y="2881312"/>
            <a:ext cx="10728000" cy="2797969"/>
          </p:xfrm>
          <a:graphic>
            <a:graphicData uri="http://schemas.openxmlformats.org/drawingml/2006/chart">
              <c:chart xmlns:c="http://schemas.openxmlformats.org/drawingml/2006/chart" xmlns:r="http://schemas.openxmlformats.org/officeDocument/2006/relationships" r:id="rId4"/>
            </a:graphicData>
          </a:graphic>
        </p:graphicFrame>
        <p:pic>
          <p:nvPicPr>
            <p:cNvPr id="25" name="Picture 24">
              <a:extLst>
                <a:ext uri="{FF2B5EF4-FFF2-40B4-BE49-F238E27FC236}">
                  <a16:creationId xmlns:a16="http://schemas.microsoft.com/office/drawing/2014/main" id="{00000000-0008-0000-0000-000044000000}"/>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flipH="1">
              <a:off x="4226861" y="4631531"/>
              <a:ext cx="479469" cy="500060"/>
            </a:xfrm>
            <a:prstGeom prst="rect">
              <a:avLst/>
            </a:prstGeom>
          </p:spPr>
        </p:pic>
        <p:pic>
          <p:nvPicPr>
            <p:cNvPr id="26" name="Picture 25">
              <a:extLst>
                <a:ext uri="{FF2B5EF4-FFF2-40B4-BE49-F238E27FC236}">
                  <a16:creationId xmlns:a16="http://schemas.microsoft.com/office/drawing/2014/main" id="{00000000-0008-0000-0000-000048000000}"/>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flipH="1">
              <a:off x="7736132" y="4783416"/>
              <a:ext cx="377979" cy="429102"/>
            </a:xfrm>
            <a:prstGeom prst="rect">
              <a:avLst/>
            </a:prstGeom>
          </p:spPr>
        </p:pic>
        <p:pic>
          <p:nvPicPr>
            <p:cNvPr id="27" name="Picture 26">
              <a:extLst>
                <a:ext uri="{FF2B5EF4-FFF2-40B4-BE49-F238E27FC236}">
                  <a16:creationId xmlns:a16="http://schemas.microsoft.com/office/drawing/2014/main" id="{00000000-0008-0000-0000-00004A000000}"/>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flipH="1">
              <a:off x="664221" y="4643437"/>
              <a:ext cx="452704" cy="585730"/>
            </a:xfrm>
            <a:prstGeom prst="rect">
              <a:avLst/>
            </a:prstGeom>
          </p:spPr>
        </p:pic>
        <p:pic>
          <p:nvPicPr>
            <p:cNvPr id="28" name="Picture 27">
              <a:extLst>
                <a:ext uri="{FF2B5EF4-FFF2-40B4-BE49-F238E27FC236}">
                  <a16:creationId xmlns:a16="http://schemas.microsoft.com/office/drawing/2014/main" id="{00000000-0008-0000-0000-00004E000000}"/>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2506268" y="4670162"/>
              <a:ext cx="547688" cy="547688"/>
            </a:xfrm>
            <a:prstGeom prst="rect">
              <a:avLst/>
            </a:prstGeom>
          </p:spPr>
        </p:pic>
        <p:pic>
          <p:nvPicPr>
            <p:cNvPr id="29" name="Picture 28">
              <a:extLst>
                <a:ext uri="{FF2B5EF4-FFF2-40B4-BE49-F238E27FC236}">
                  <a16:creationId xmlns:a16="http://schemas.microsoft.com/office/drawing/2014/main" id="{00000000-0008-0000-0000-000053000000}"/>
                </a:ext>
              </a:extLst>
            </p:cNvPr>
            <p:cNvPicPr>
              <a:picLocks noChangeAspect="1"/>
            </p:cNvPicPr>
            <p:nvPr/>
          </p:nvPicPr>
          <p:blipFill rotWithShape="1">
            <a:blip r:embed="rId9" cstate="print">
              <a:extLst>
                <a:ext uri="{28A0092B-C50C-407E-A947-70E740481C1C}">
                  <a14:useLocalDpi xmlns:a14="http://schemas.microsoft.com/office/drawing/2010/main" val="0"/>
                </a:ext>
              </a:extLst>
            </a:blip>
            <a:srcRect r="28852" b="30621"/>
            <a:stretch/>
          </p:blipFill>
          <p:spPr>
            <a:xfrm>
              <a:off x="9518366" y="4810123"/>
              <a:ext cx="381684" cy="345281"/>
            </a:xfrm>
            <a:prstGeom prst="rect">
              <a:avLst/>
            </a:prstGeom>
          </p:spPr>
        </p:pic>
        <p:pic>
          <p:nvPicPr>
            <p:cNvPr id="30" name="Picture 29">
              <a:extLst>
                <a:ext uri="{FF2B5EF4-FFF2-40B4-BE49-F238E27FC236}">
                  <a16:creationId xmlns:a16="http://schemas.microsoft.com/office/drawing/2014/main" id="{00000000-0008-0000-0000-000055000000}"/>
                </a:ext>
              </a:extLst>
            </p:cNvPr>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a:off x="5794105" y="4667251"/>
              <a:ext cx="807914" cy="597399"/>
            </a:xfrm>
            <a:prstGeom prst="rect">
              <a:avLst/>
            </a:prstGeom>
          </p:spPr>
        </p:pic>
      </p:grpSp>
      <p:graphicFrame>
        <p:nvGraphicFramePr>
          <p:cNvPr id="31" name="Chart 30">
            <a:extLst>
              <a:ext uri="{FF2B5EF4-FFF2-40B4-BE49-F238E27FC236}">
                <a16:creationId xmlns:a16="http://schemas.microsoft.com/office/drawing/2014/main" id="{0298EEE4-9954-4A65-A0DA-0C0689AC98EA}"/>
              </a:ext>
            </a:extLst>
          </p:cNvPr>
          <p:cNvGraphicFramePr>
            <a:graphicFrameLocks/>
          </p:cNvGraphicFramePr>
          <p:nvPr>
            <p:extLst>
              <p:ext uri="{D42A27DB-BD31-4B8C-83A1-F6EECF244321}">
                <p14:modId xmlns:p14="http://schemas.microsoft.com/office/powerpoint/2010/main" val="672295462"/>
              </p:ext>
            </p:extLst>
          </p:nvPr>
        </p:nvGraphicFramePr>
        <p:xfrm>
          <a:off x="750364" y="782156"/>
          <a:ext cx="10792873" cy="2443814"/>
        </p:xfrm>
        <a:graphic>
          <a:graphicData uri="http://schemas.openxmlformats.org/drawingml/2006/chart">
            <c:chart xmlns:c="http://schemas.openxmlformats.org/drawingml/2006/chart" xmlns:r="http://schemas.openxmlformats.org/officeDocument/2006/relationships" r:id="rId11"/>
          </a:graphicData>
        </a:graphic>
      </p:graphicFrame>
    </p:spTree>
    <p:extLst>
      <p:ext uri="{BB962C8B-B14F-4D97-AF65-F5344CB8AC3E}">
        <p14:creationId xmlns:p14="http://schemas.microsoft.com/office/powerpoint/2010/main" val="249809312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30" name="Group 29">
            <a:extLst>
              <a:ext uri="{FF2B5EF4-FFF2-40B4-BE49-F238E27FC236}">
                <a16:creationId xmlns:a16="http://schemas.microsoft.com/office/drawing/2014/main" id="{8401C6C7-53C0-4B32-8BF0-F12CD11EFFF0}"/>
              </a:ext>
            </a:extLst>
          </p:cNvPr>
          <p:cNvGrpSpPr/>
          <p:nvPr/>
        </p:nvGrpSpPr>
        <p:grpSpPr>
          <a:xfrm>
            <a:off x="513714" y="710760"/>
            <a:ext cx="7448811" cy="6147240"/>
            <a:chOff x="67854" y="710760"/>
            <a:chExt cx="7448811" cy="6147240"/>
          </a:xfrm>
        </p:grpSpPr>
        <p:pic>
          <p:nvPicPr>
            <p:cNvPr id="26" name="Picture 25">
              <a:extLst>
                <a:ext uri="{FF2B5EF4-FFF2-40B4-BE49-F238E27FC236}">
                  <a16:creationId xmlns:a16="http://schemas.microsoft.com/office/drawing/2014/main" id="{E6E3C919-89D4-4EFB-BDE3-6036B487C2AF}"/>
                </a:ext>
              </a:extLst>
            </p:cNvPr>
            <p:cNvPicPr>
              <a:picLocks noChangeAspect="1"/>
            </p:cNvPicPr>
            <p:nvPr/>
          </p:nvPicPr>
          <p:blipFill>
            <a:blip r:embed="rId2">
              <a:extLst>
                <a:ext uri="{BEBA8EAE-BF5A-486C-A8C5-ECC9F3942E4B}">
                  <a14:imgProps xmlns:a14="http://schemas.microsoft.com/office/drawing/2010/main">
                    <a14:imgLayer r:embed="rId3">
                      <a14:imgEffect>
                        <a14:sharpenSoften amount="21000"/>
                      </a14:imgEffect>
                      <a14:imgEffect>
                        <a14:saturation sat="400000"/>
                      </a14:imgEffect>
                      <a14:imgEffect>
                        <a14:brightnessContrast bright="9000"/>
                      </a14:imgEffect>
                    </a14:imgLayer>
                  </a14:imgProps>
                </a:ext>
                <a:ext uri="{28A0092B-C50C-407E-A947-70E740481C1C}">
                  <a14:useLocalDpi xmlns:a14="http://schemas.microsoft.com/office/drawing/2010/main" val="0"/>
                </a:ext>
              </a:extLst>
            </a:blip>
            <a:srcRect/>
            <a:stretch/>
          </p:blipFill>
          <p:spPr>
            <a:xfrm>
              <a:off x="67854" y="762000"/>
              <a:ext cx="7448811" cy="6096000"/>
            </a:xfrm>
            <a:prstGeom prst="rect">
              <a:avLst/>
            </a:prstGeom>
          </p:spPr>
        </p:pic>
        <p:grpSp>
          <p:nvGrpSpPr>
            <p:cNvPr id="27" name="Group 26">
              <a:extLst>
                <a:ext uri="{FF2B5EF4-FFF2-40B4-BE49-F238E27FC236}">
                  <a16:creationId xmlns:a16="http://schemas.microsoft.com/office/drawing/2014/main" id="{CDEEEF1E-6E72-4F1B-89E6-59640F24052F}"/>
                </a:ext>
              </a:extLst>
            </p:cNvPr>
            <p:cNvGrpSpPr/>
            <p:nvPr/>
          </p:nvGrpSpPr>
          <p:grpSpPr>
            <a:xfrm>
              <a:off x="104111" y="710760"/>
              <a:ext cx="7379004" cy="5980294"/>
              <a:chOff x="-275384" y="710760"/>
              <a:chExt cx="7379004" cy="5980294"/>
            </a:xfrm>
          </p:grpSpPr>
          <p:pic>
            <p:nvPicPr>
              <p:cNvPr id="28" name="Picture 27" descr="Map&#10;&#10;Description automatically generated">
                <a:extLst>
                  <a:ext uri="{FF2B5EF4-FFF2-40B4-BE49-F238E27FC236}">
                    <a16:creationId xmlns:a16="http://schemas.microsoft.com/office/drawing/2014/main" id="{77794151-D4DA-449C-AB37-BC8976A9A283}"/>
                  </a:ext>
                </a:extLst>
              </p:cNvPr>
              <p:cNvPicPr>
                <a:picLocks noChangeAspect="1"/>
              </p:cNvPicPr>
              <p:nvPr/>
            </p:nvPicPr>
            <p:blipFill rotWithShape="1">
              <a:blip r:embed="rId4">
                <a:grayscl/>
                <a:alphaModFix amt="35000"/>
                <a:extLst>
                  <a:ext uri="{BEBA8EAE-BF5A-486C-A8C5-ECC9F3942E4B}">
                    <a14:imgProps xmlns:a14="http://schemas.microsoft.com/office/drawing/2010/main">
                      <a14:imgLayer r:embed="rId5">
                        <a14:imgEffect>
                          <a14:sharpenSoften amount="50000"/>
                        </a14:imgEffect>
                        <a14:imgEffect>
                          <a14:saturation sat="400000"/>
                        </a14:imgEffect>
                        <a14:imgEffect>
                          <a14:brightnessContrast contrast="12000"/>
                        </a14:imgEffect>
                      </a14:imgLayer>
                    </a14:imgProps>
                  </a:ext>
                  <a:ext uri="{28A0092B-C50C-407E-A947-70E740481C1C}">
                    <a14:useLocalDpi xmlns:a14="http://schemas.microsoft.com/office/drawing/2010/main" val="0"/>
                  </a:ext>
                </a:extLst>
              </a:blip>
              <a:srcRect l="3018" t="2057" r="2610" b="4549"/>
              <a:stretch/>
            </p:blipFill>
            <p:spPr>
              <a:xfrm>
                <a:off x="-275384" y="710760"/>
                <a:ext cx="7379004" cy="5980294"/>
              </a:xfrm>
              <a:prstGeom prst="rect">
                <a:avLst/>
              </a:prstGeom>
            </p:spPr>
          </p:pic>
          <p:sp>
            <p:nvSpPr>
              <p:cNvPr id="29" name="TextBox 28">
                <a:extLst>
                  <a:ext uri="{FF2B5EF4-FFF2-40B4-BE49-F238E27FC236}">
                    <a16:creationId xmlns:a16="http://schemas.microsoft.com/office/drawing/2014/main" id="{EE67460E-6231-4848-A412-28D2D4D5D4F2}"/>
                  </a:ext>
                </a:extLst>
              </p:cNvPr>
              <p:cNvSpPr txBox="1"/>
              <p:nvPr/>
            </p:nvSpPr>
            <p:spPr>
              <a:xfrm>
                <a:off x="211049" y="5306518"/>
                <a:ext cx="914400" cy="276999"/>
              </a:xfrm>
              <a:prstGeom prst="rect">
                <a:avLst/>
              </a:prstGeom>
              <a:noFill/>
            </p:spPr>
            <p:txBody>
              <a:bodyPr wrap="square" rtlCol="0">
                <a:spAutoFit/>
              </a:bodyPr>
              <a:lstStyle/>
              <a:p>
                <a:r>
                  <a:rPr lang="en-GB" sz="1200" i="1" dirty="0">
                    <a:solidFill>
                      <a:schemeClr val="bg1">
                        <a:lumMod val="50000"/>
                      </a:schemeClr>
                    </a:solidFill>
                  </a:rPr>
                  <a:t>Lagos</a:t>
                </a:r>
                <a:endParaRPr lang="aa-ET" sz="1200" i="1" dirty="0">
                  <a:solidFill>
                    <a:schemeClr val="bg1">
                      <a:lumMod val="50000"/>
                    </a:schemeClr>
                  </a:solidFill>
                </a:endParaRPr>
              </a:p>
            </p:txBody>
          </p:sp>
        </p:grpSp>
      </p:grpSp>
      <p:grpSp>
        <p:nvGrpSpPr>
          <p:cNvPr id="2" name="Group 1"/>
          <p:cNvGrpSpPr/>
          <p:nvPr/>
        </p:nvGrpSpPr>
        <p:grpSpPr>
          <a:xfrm>
            <a:off x="3242278" y="102739"/>
            <a:ext cx="5627640" cy="445440"/>
            <a:chOff x="0" y="151166"/>
            <a:chExt cx="3063655" cy="445440"/>
          </a:xfrm>
          <a:solidFill>
            <a:schemeClr val="accent2"/>
          </a:solidFill>
          <a:scene3d>
            <a:camera prst="orthographicFront">
              <a:rot lat="0" lon="0" rev="0"/>
            </a:camera>
            <a:lightRig rig="balanced" dir="t">
              <a:rot lat="0" lon="0" rev="8700000"/>
            </a:lightRig>
          </a:scene3d>
        </p:grpSpPr>
        <p:sp>
          <p:nvSpPr>
            <p:cNvPr id="3" name="Rounded Rectangle 2"/>
            <p:cNvSpPr/>
            <p:nvPr/>
          </p:nvSpPr>
          <p:spPr>
            <a:xfrm>
              <a:off x="0" y="151166"/>
              <a:ext cx="3063655" cy="445440"/>
            </a:xfrm>
            <a:prstGeom prst="roundRect">
              <a:avLst/>
            </a:prstGeom>
            <a:grpFill/>
            <a:ln>
              <a:noFill/>
            </a:ln>
            <a:effectLst>
              <a:outerShdw blurRad="44450" dist="27940" dir="5400000" algn="ctr">
                <a:srgbClr val="000000">
                  <a:alpha val="32000"/>
                </a:srgbClr>
              </a:outerShdw>
            </a:effectLst>
            <a:sp3d>
              <a:bevelT w="190500" h="38100"/>
            </a:sp3d>
          </p:spPr>
          <p:style>
            <a:lnRef idx="0">
              <a:scrgbClr r="0" g="0" b="0"/>
            </a:lnRef>
            <a:fillRef idx="3">
              <a:scrgbClr r="0" g="0" b="0"/>
            </a:fillRef>
            <a:effectRef idx="2">
              <a:scrgbClr r="0" g="0" b="0"/>
            </a:effectRef>
            <a:fontRef idx="minor">
              <a:schemeClr val="lt1"/>
            </a:fontRef>
          </p:style>
        </p:sp>
        <p:sp>
          <p:nvSpPr>
            <p:cNvPr id="4" name="Rounded Rectangle 4"/>
            <p:cNvSpPr/>
            <p:nvPr/>
          </p:nvSpPr>
          <p:spPr>
            <a:xfrm>
              <a:off x="1" y="172911"/>
              <a:ext cx="3041910" cy="401950"/>
            </a:xfrm>
            <a:prstGeom prst="rect">
              <a:avLst/>
            </a:prstGeom>
            <a:grpFill/>
            <a:sp3d/>
          </p:spPr>
          <p:style>
            <a:lnRef idx="0">
              <a:scrgbClr r="0" g="0" b="0"/>
            </a:lnRef>
            <a:fillRef idx="0">
              <a:scrgbClr r="0" g="0" b="0"/>
            </a:fillRef>
            <a:effectRef idx="0">
              <a:scrgbClr r="0" g="0" b="0"/>
            </a:effectRef>
            <a:fontRef idx="minor">
              <a:schemeClr val="lt1"/>
            </a:fontRef>
          </p:style>
          <p:txBody>
            <a:bodyPr spcFirstLastPara="0" vert="horz" wrap="square" lIns="83820" tIns="83820" rIns="83820" bIns="83820" numCol="1" spcCol="1270" anchor="ctr" anchorCtr="0">
              <a:noAutofit/>
            </a:bodyPr>
            <a:lstStyle/>
            <a:p>
              <a:pPr lvl="0" algn="ctr" defTabSz="977900">
                <a:lnSpc>
                  <a:spcPct val="90000"/>
                </a:lnSpc>
                <a:spcBef>
                  <a:spcPct val="0"/>
                </a:spcBef>
                <a:spcAft>
                  <a:spcPct val="35000"/>
                </a:spcAft>
              </a:pPr>
              <a:r>
                <a:rPr lang="en-US" sz="2200" b="1" kern="1200" dirty="0">
                  <a:solidFill>
                    <a:schemeClr val="tx1"/>
                  </a:solidFill>
                  <a:effectLst/>
                  <a:latin typeface="Cambria" panose="02040503050406030204" pitchFamily="18" charset="0"/>
                  <a:ea typeface="Cambria" panose="02040503050406030204" pitchFamily="18" charset="0"/>
                </a:rPr>
                <a:t>DEMOGRAPHIC DATA: STATES OF ORIGIN</a:t>
              </a:r>
              <a:endParaRPr lang="aa-ET" sz="2200" b="1" kern="1200" dirty="0">
                <a:solidFill>
                  <a:schemeClr val="tx1"/>
                </a:solidFill>
                <a:effectLst/>
                <a:latin typeface="Cambria" panose="02040503050406030204" pitchFamily="18" charset="0"/>
                <a:ea typeface="Cambria" panose="02040503050406030204" pitchFamily="18" charset="0"/>
              </a:endParaRPr>
            </a:p>
          </p:txBody>
        </p:sp>
      </p:grpSp>
      <p:pic>
        <p:nvPicPr>
          <p:cNvPr id="5" name="Lagos-Logo.jpg">
            <a:extLst>
              <a:ext uri="{FF2B5EF4-FFF2-40B4-BE49-F238E27FC236}">
                <a16:creationId xmlns:a16="http://schemas.microsoft.com/office/drawing/2014/main" id="{DCC10F57-37DF-4349-9EA5-09129038286A}"/>
              </a:ext>
            </a:extLst>
          </p:cNvPr>
          <p:cNvPicPr>
            <a:picLocks noChangeAspect="1"/>
          </p:cNvPicPr>
          <p:nvPr/>
        </p:nvPicPr>
        <p:blipFill>
          <a:blip r:embed="rId6" cstate="email">
            <a:extLst>
              <a:ext uri="{28A0092B-C50C-407E-A947-70E740481C1C}">
                <a14:useLocalDpi xmlns:a14="http://schemas.microsoft.com/office/drawing/2010/main"/>
              </a:ext>
            </a:extLst>
          </a:blip>
          <a:srcRect/>
          <a:stretch/>
        </p:blipFill>
        <p:spPr>
          <a:xfrm>
            <a:off x="350192" y="116599"/>
            <a:ext cx="737779" cy="675806"/>
          </a:xfrm>
          <a:prstGeom prst="rect">
            <a:avLst/>
          </a:prstGeom>
          <a:ln w="12700">
            <a:miter lim="400000"/>
          </a:ln>
        </p:spPr>
      </p:pic>
      <p:grpSp>
        <p:nvGrpSpPr>
          <p:cNvPr id="6" name="Group 5">
            <a:extLst>
              <a:ext uri="{FF2B5EF4-FFF2-40B4-BE49-F238E27FC236}">
                <a16:creationId xmlns:a16="http://schemas.microsoft.com/office/drawing/2014/main" id="{5044B8A1-2393-47EB-B03A-FB1675065B4A}"/>
              </a:ext>
            </a:extLst>
          </p:cNvPr>
          <p:cNvGrpSpPr/>
          <p:nvPr/>
        </p:nvGrpSpPr>
        <p:grpSpPr>
          <a:xfrm>
            <a:off x="10722904" y="64815"/>
            <a:ext cx="1342965" cy="807511"/>
            <a:chOff x="984445" y="4375508"/>
            <a:chExt cx="2866980" cy="3157435"/>
          </a:xfrm>
        </p:grpSpPr>
        <p:sp>
          <p:nvSpPr>
            <p:cNvPr id="7" name="TextBox 6">
              <a:extLst>
                <a:ext uri="{FF2B5EF4-FFF2-40B4-BE49-F238E27FC236}">
                  <a16:creationId xmlns:a16="http://schemas.microsoft.com/office/drawing/2014/main" id="{E26D08D4-9DF0-425F-802C-E330A14EDB7C}"/>
                </a:ext>
              </a:extLst>
            </p:cNvPr>
            <p:cNvSpPr txBox="1"/>
            <p:nvPr/>
          </p:nvSpPr>
          <p:spPr>
            <a:xfrm>
              <a:off x="1019321" y="5640657"/>
              <a:ext cx="2832104" cy="1892286"/>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050" i="0" u="none" strike="noStrike" kern="1200" normalizeH="0" baseline="0" noProof="0" dirty="0">
                  <a:ln w="0"/>
                  <a:effectLst>
                    <a:outerShdw blurRad="38100" dist="19050" dir="2700000" algn="tl" rotWithShape="0">
                      <a:schemeClr val="dk1">
                        <a:alpha val="40000"/>
                      </a:schemeClr>
                    </a:outerShdw>
                  </a:effectLst>
                  <a:uLnTx/>
                  <a:uFillTx/>
                  <a:latin typeface="Agency FB" panose="020B0503020202020204" pitchFamily="34" charset="0"/>
                  <a:ea typeface="+mn-ea"/>
                  <a:cs typeface="+mn-cs"/>
                </a:rPr>
                <a:t>LAGOS STATE</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600" i="0" u="none" strike="noStrike" kern="1200" normalizeH="0" baseline="0" noProof="0" dirty="0">
                  <a:ln w="0"/>
                  <a:effectLst>
                    <a:outerShdw blurRad="38100" dist="19050" dir="2700000" algn="tl" rotWithShape="0">
                      <a:schemeClr val="dk1">
                        <a:alpha val="40000"/>
                      </a:schemeClr>
                    </a:outerShdw>
                  </a:effectLst>
                  <a:uLnTx/>
                  <a:uFillTx/>
                  <a:latin typeface="Agency FB" panose="020B0503020202020204" pitchFamily="34" charset="0"/>
                  <a:ea typeface="+mn-ea"/>
                  <a:cs typeface="+mn-cs"/>
                </a:rPr>
                <a:t>MINISTRY OF ECONOMIC PLANNING AND BUDGET</a:t>
              </a:r>
              <a:endParaRPr kumimoji="0" lang="aa-ET" sz="600" i="0" u="none" strike="noStrike" kern="1200" normalizeH="0" baseline="0" noProof="0" dirty="0">
                <a:ln w="0"/>
                <a:effectLst>
                  <a:outerShdw blurRad="38100" dist="19050" dir="2700000" algn="tl" rotWithShape="0">
                    <a:schemeClr val="dk1">
                      <a:alpha val="40000"/>
                    </a:schemeClr>
                  </a:outerShdw>
                </a:effectLst>
                <a:uLnTx/>
                <a:uFillTx/>
                <a:latin typeface="Agency FB" panose="020B0503020202020204" pitchFamily="34" charset="0"/>
                <a:ea typeface="+mn-ea"/>
                <a:cs typeface="+mn-cs"/>
              </a:endParaRPr>
            </a:p>
          </p:txBody>
        </p:sp>
        <p:pic>
          <p:nvPicPr>
            <p:cNvPr id="8" name="Picture 7">
              <a:extLst>
                <a:ext uri="{FF2B5EF4-FFF2-40B4-BE49-F238E27FC236}">
                  <a16:creationId xmlns:a16="http://schemas.microsoft.com/office/drawing/2014/main" id="{3001F73E-81B6-45DF-9DBF-430CB6078E24}"/>
                </a:ext>
              </a:extLst>
            </p:cNvPr>
            <p:cNvPicPr>
              <a:picLocks noChangeAspect="1"/>
            </p:cNvPicPr>
            <p:nvPr/>
          </p:nvPicPr>
          <p:blipFill rotWithShape="1">
            <a:blip r:embed="rId7" cstate="email">
              <a:extLst>
                <a:ext uri="{28A0092B-C50C-407E-A947-70E740481C1C}">
                  <a14:useLocalDpi xmlns:a14="http://schemas.microsoft.com/office/drawing/2010/main"/>
                </a:ext>
              </a:extLst>
            </a:blip>
            <a:srcRect/>
            <a:stretch/>
          </p:blipFill>
          <p:spPr>
            <a:xfrm>
              <a:off x="984445" y="4375508"/>
              <a:ext cx="1481629" cy="1277503"/>
            </a:xfrm>
            <a:prstGeom prst="rect">
              <a:avLst/>
            </a:prstGeom>
          </p:spPr>
        </p:pic>
        <p:sp>
          <p:nvSpPr>
            <p:cNvPr id="9" name="TextBox 8">
              <a:extLst>
                <a:ext uri="{FF2B5EF4-FFF2-40B4-BE49-F238E27FC236}">
                  <a16:creationId xmlns:a16="http://schemas.microsoft.com/office/drawing/2014/main" id="{184B87E0-57A5-461A-832D-1719C17335CA}"/>
                </a:ext>
              </a:extLst>
            </p:cNvPr>
            <p:cNvSpPr txBox="1"/>
            <p:nvPr/>
          </p:nvSpPr>
          <p:spPr>
            <a:xfrm>
              <a:off x="1277666" y="4672131"/>
              <a:ext cx="942202" cy="1022917"/>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100" i="0" u="none" strike="noStrike" kern="1200" normalizeH="0" baseline="0" noProof="0" dirty="0">
                  <a:ln w="0"/>
                  <a:effectLst>
                    <a:outerShdw blurRad="38100" dist="19050" dir="2700000" algn="tl" rotWithShape="0">
                      <a:schemeClr val="dk1">
                        <a:alpha val="40000"/>
                      </a:schemeClr>
                    </a:outerShdw>
                  </a:effectLst>
                  <a:uLnTx/>
                  <a:uFillTx/>
                  <a:latin typeface="Agency FB" panose="020B0503020202020204" pitchFamily="34" charset="0"/>
                  <a:ea typeface="+mn-ea"/>
                  <a:cs typeface="+mn-cs"/>
                </a:rPr>
                <a:t>MEPB</a:t>
              </a:r>
              <a:endParaRPr kumimoji="0" lang="aa-ET" sz="1100" i="0" u="none" strike="noStrike" kern="1200" normalizeH="0" baseline="0" noProof="0" dirty="0">
                <a:ln w="0"/>
                <a:effectLst>
                  <a:outerShdw blurRad="38100" dist="19050" dir="2700000" algn="tl" rotWithShape="0">
                    <a:schemeClr val="dk1">
                      <a:alpha val="40000"/>
                    </a:schemeClr>
                  </a:outerShdw>
                </a:effectLst>
                <a:uLnTx/>
                <a:uFillTx/>
                <a:latin typeface="Agency FB" panose="020B0503020202020204" pitchFamily="34" charset="0"/>
                <a:ea typeface="+mn-ea"/>
                <a:cs typeface="+mn-cs"/>
              </a:endParaRPr>
            </a:p>
          </p:txBody>
        </p:sp>
      </p:grpSp>
      <p:sp>
        <p:nvSpPr>
          <p:cNvPr id="32" name="TextBox 51">
            <a:extLst>
              <a:ext uri="{FF2B5EF4-FFF2-40B4-BE49-F238E27FC236}">
                <a16:creationId xmlns:a16="http://schemas.microsoft.com/office/drawing/2014/main" id="{6623A125-EEA5-4B14-B500-A5331726FE90}"/>
              </a:ext>
            </a:extLst>
          </p:cNvPr>
          <p:cNvSpPr txBox="1"/>
          <p:nvPr/>
        </p:nvSpPr>
        <p:spPr>
          <a:xfrm>
            <a:off x="7680601" y="2277639"/>
            <a:ext cx="4095478" cy="1891287"/>
          </a:xfrm>
          <a:prstGeom prst="rect">
            <a:avLst/>
          </a:prstGeom>
          <a:noFill/>
        </p:spPr>
        <p:txBody>
          <a:bodyPr wrap="square" rtlCol="0">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marL="0" marR="0" lvl="0" indent="0" algn="ctr" defTabSz="914400" rtl="0" eaLnBrk="1" fontAlgn="auto" latinLnBrk="0" hangingPunct="1">
              <a:lnSpc>
                <a:spcPct val="150000"/>
              </a:lnSpc>
              <a:spcBef>
                <a:spcPts val="0"/>
              </a:spcBef>
              <a:spcAft>
                <a:spcPts val="0"/>
              </a:spcAft>
              <a:buClrTx/>
              <a:buSzTx/>
              <a:buFontTx/>
              <a:buNone/>
              <a:tabLst/>
              <a:defRPr/>
            </a:pPr>
            <a:r>
              <a:rPr kumimoji="0" lang="en-GB" sz="2000" b="0" i="1" u="none" strike="noStrike" kern="1200" cap="none" spc="0" normalizeH="0" baseline="0" noProof="0" dirty="0">
                <a:ln>
                  <a:noFill/>
                </a:ln>
                <a:solidFill>
                  <a:prstClr val="black"/>
                </a:solidFill>
                <a:uLnTx/>
                <a:uFillTx/>
                <a:ea typeface="+mn-ea"/>
                <a:cs typeface="+mn-cs"/>
              </a:rPr>
              <a:t>28% were </a:t>
            </a:r>
            <a:r>
              <a:rPr lang="en-GB" sz="2000" i="1" dirty="0">
                <a:solidFill>
                  <a:prstClr val="black"/>
                </a:solidFill>
              </a:rPr>
              <a:t>from Ogun state</a:t>
            </a:r>
            <a:r>
              <a:rPr kumimoji="0" lang="en-GB" sz="2000" b="0" i="1" u="none" strike="noStrike" kern="1200" cap="none" spc="0" normalizeH="0" baseline="0" noProof="0" dirty="0">
                <a:ln>
                  <a:noFill/>
                </a:ln>
                <a:solidFill>
                  <a:prstClr val="black"/>
                </a:solidFill>
                <a:uLnTx/>
                <a:uFillTx/>
                <a:ea typeface="+mn-ea"/>
                <a:cs typeface="+mn-cs"/>
              </a:rPr>
              <a:t> while 72% were from other states, with 13.8% from Osun state and 11.8% from Oyo state. </a:t>
            </a:r>
          </a:p>
        </p:txBody>
      </p:sp>
      <p:graphicFrame>
        <p:nvGraphicFramePr>
          <p:cNvPr id="11" name="Table 11">
            <a:extLst>
              <a:ext uri="{FF2B5EF4-FFF2-40B4-BE49-F238E27FC236}">
                <a16:creationId xmlns:a16="http://schemas.microsoft.com/office/drawing/2014/main" id="{5376DB12-BD55-4650-A1E8-2609760685F6}"/>
              </a:ext>
            </a:extLst>
          </p:cNvPr>
          <p:cNvGraphicFramePr>
            <a:graphicFrameLocks noGrp="1"/>
          </p:cNvGraphicFramePr>
          <p:nvPr>
            <p:extLst>
              <p:ext uri="{D42A27DB-BD31-4B8C-83A1-F6EECF244321}">
                <p14:modId xmlns:p14="http://schemas.microsoft.com/office/powerpoint/2010/main" val="1615926508"/>
              </p:ext>
            </p:extLst>
          </p:nvPr>
        </p:nvGraphicFramePr>
        <p:xfrm>
          <a:off x="7963681" y="4296650"/>
          <a:ext cx="3817841" cy="1923834"/>
        </p:xfrm>
        <a:graphic>
          <a:graphicData uri="http://schemas.openxmlformats.org/drawingml/2006/table">
            <a:tbl>
              <a:tblPr firstRow="1" bandRow="1">
                <a:tableStyleId>{5940675A-B579-460E-94D1-54222C63F5DA}</a:tableStyleId>
              </a:tblPr>
              <a:tblGrid>
                <a:gridCol w="254237">
                  <a:extLst>
                    <a:ext uri="{9D8B030D-6E8A-4147-A177-3AD203B41FA5}">
                      <a16:colId xmlns:a16="http://schemas.microsoft.com/office/drawing/2014/main" val="2813113415"/>
                    </a:ext>
                  </a:extLst>
                </a:gridCol>
                <a:gridCol w="1268310">
                  <a:extLst>
                    <a:ext uri="{9D8B030D-6E8A-4147-A177-3AD203B41FA5}">
                      <a16:colId xmlns:a16="http://schemas.microsoft.com/office/drawing/2014/main" val="2798438541"/>
                    </a:ext>
                  </a:extLst>
                </a:gridCol>
                <a:gridCol w="256360">
                  <a:extLst>
                    <a:ext uri="{9D8B030D-6E8A-4147-A177-3AD203B41FA5}">
                      <a16:colId xmlns:a16="http://schemas.microsoft.com/office/drawing/2014/main" val="857892411"/>
                    </a:ext>
                  </a:extLst>
                </a:gridCol>
                <a:gridCol w="954853">
                  <a:extLst>
                    <a:ext uri="{9D8B030D-6E8A-4147-A177-3AD203B41FA5}">
                      <a16:colId xmlns:a16="http://schemas.microsoft.com/office/drawing/2014/main" val="2489674514"/>
                    </a:ext>
                  </a:extLst>
                </a:gridCol>
                <a:gridCol w="219008">
                  <a:extLst>
                    <a:ext uri="{9D8B030D-6E8A-4147-A177-3AD203B41FA5}">
                      <a16:colId xmlns:a16="http://schemas.microsoft.com/office/drawing/2014/main" val="4177143684"/>
                    </a:ext>
                  </a:extLst>
                </a:gridCol>
                <a:gridCol w="865073">
                  <a:extLst>
                    <a:ext uri="{9D8B030D-6E8A-4147-A177-3AD203B41FA5}">
                      <a16:colId xmlns:a16="http://schemas.microsoft.com/office/drawing/2014/main" val="2883250109"/>
                    </a:ext>
                  </a:extLst>
                </a:gridCol>
              </a:tblGrid>
              <a:tr h="362557">
                <a:tc>
                  <a:txBody>
                    <a:bodyPr/>
                    <a:lstStyle/>
                    <a:p>
                      <a:pPr algn="ctr"/>
                      <a:endParaRPr lang="aa-ET" sz="1400" dirty="0"/>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75B44A"/>
                    </a:solidFill>
                  </a:tcPr>
                </a:tc>
                <a:tc>
                  <a:txBody>
                    <a:bodyPr/>
                    <a:lstStyle/>
                    <a:p>
                      <a:pPr algn="l"/>
                      <a:r>
                        <a:rPr lang="en-GB" sz="1400" dirty="0"/>
                        <a:t>28%</a:t>
                      </a:r>
                      <a:endParaRPr lang="aa-ET" sz="1400" dirty="0"/>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l"/>
                      <a:endParaRPr lang="aa-ET" sz="1400" dirty="0"/>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FF0000"/>
                    </a:solidFill>
                  </a:tcPr>
                </a:tc>
                <a:tc>
                  <a:txBody>
                    <a:bodyPr/>
                    <a:lstStyle/>
                    <a:p>
                      <a:pPr algn="l"/>
                      <a:r>
                        <a:rPr lang="en-GB" sz="1400" dirty="0"/>
                        <a:t>4% - 5.3%</a:t>
                      </a:r>
                      <a:endParaRPr lang="aa-ET" sz="1400" dirty="0"/>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endParaRPr lang="aa-ET" sz="1400" dirty="0"/>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2">
                        <a:lumMod val="10000"/>
                      </a:schemeClr>
                    </a:solidFill>
                  </a:tcPr>
                </a:tc>
                <a:tc>
                  <a:txBody>
                    <a:bodyPr/>
                    <a:lstStyle/>
                    <a:p>
                      <a:pPr algn="l"/>
                      <a:r>
                        <a:rPr lang="en-GB" sz="1400" dirty="0"/>
                        <a:t>&lt;1%</a:t>
                      </a:r>
                      <a:endParaRPr lang="aa-ET" sz="1400" dirty="0"/>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3493551856"/>
                  </a:ext>
                </a:extLst>
              </a:tr>
              <a:tr h="376022">
                <a:tc>
                  <a:txBody>
                    <a:bodyPr/>
                    <a:lstStyle/>
                    <a:p>
                      <a:pPr algn="ctr"/>
                      <a:endParaRPr lang="aa-ET" sz="1400" dirty="0"/>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l"/>
                      <a:endParaRPr lang="aa-ET" sz="1400" dirty="0"/>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l"/>
                      <a:endParaRPr lang="aa-ET" sz="1400" dirty="0"/>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l"/>
                      <a:endParaRPr lang="aa-ET" sz="1400" dirty="0"/>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endParaRPr lang="aa-ET" sz="1400"/>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endParaRPr lang="aa-ET" sz="1400" dirty="0"/>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194507189"/>
                  </a:ext>
                </a:extLst>
              </a:tr>
              <a:tr h="376022">
                <a:tc>
                  <a:txBody>
                    <a:bodyPr/>
                    <a:lstStyle/>
                    <a:p>
                      <a:pPr algn="ctr"/>
                      <a:endParaRPr lang="aa-ET" sz="1400" dirty="0"/>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9DDC5E"/>
                    </a:solidFill>
                  </a:tcPr>
                </a:tc>
                <a:tc>
                  <a:txBody>
                    <a:bodyPr/>
                    <a:lstStyle/>
                    <a:p>
                      <a:pPr algn="l"/>
                      <a:r>
                        <a:rPr lang="en-GB" sz="1400" dirty="0"/>
                        <a:t>11.8% - 13.8%</a:t>
                      </a:r>
                      <a:endParaRPr lang="aa-ET" sz="1400" dirty="0"/>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l"/>
                      <a:endParaRPr lang="aa-ET" sz="1400" dirty="0"/>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C00000"/>
                    </a:solidFill>
                  </a:tcPr>
                </a:tc>
                <a:tc>
                  <a:txBody>
                    <a:bodyPr/>
                    <a:lstStyle/>
                    <a:p>
                      <a:pPr algn="l"/>
                      <a:r>
                        <a:rPr lang="en-GB" sz="1400" dirty="0"/>
                        <a:t>3% - 3.8%</a:t>
                      </a:r>
                      <a:endParaRPr lang="aa-ET" sz="1400" dirty="0"/>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endParaRPr lang="aa-ET" sz="1400" dirty="0"/>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pPr algn="ctr"/>
                      <a:endParaRPr lang="aa-ET" sz="1400" dirty="0"/>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1413196619"/>
                  </a:ext>
                </a:extLst>
              </a:tr>
              <a:tr h="433211">
                <a:tc>
                  <a:txBody>
                    <a:bodyPr/>
                    <a:lstStyle/>
                    <a:p>
                      <a:pPr algn="ctr"/>
                      <a:endParaRPr lang="aa-ET" sz="1400"/>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l"/>
                      <a:endParaRPr lang="aa-ET" sz="1400" dirty="0"/>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l"/>
                      <a:endParaRPr lang="aa-ET" sz="1400"/>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l"/>
                      <a:endParaRPr lang="aa-ET" sz="1400" dirty="0"/>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endParaRPr lang="aa-ET" sz="1400" dirty="0"/>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endParaRPr lang="aa-ET" sz="1400" dirty="0"/>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1641384378"/>
                  </a:ext>
                </a:extLst>
              </a:tr>
              <a:tr h="376022">
                <a:tc>
                  <a:txBody>
                    <a:bodyPr/>
                    <a:lstStyle/>
                    <a:p>
                      <a:pPr algn="ctr"/>
                      <a:endParaRPr lang="aa-ET" sz="1400" dirty="0"/>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accent4"/>
                    </a:solidFill>
                  </a:tcPr>
                </a:tc>
                <a:tc>
                  <a:txBody>
                    <a:bodyPr/>
                    <a:lstStyle/>
                    <a:p>
                      <a:pPr algn="l"/>
                      <a:r>
                        <a:rPr lang="en-GB" sz="1400" dirty="0"/>
                        <a:t>6% -8.8%</a:t>
                      </a:r>
                      <a:endParaRPr lang="aa-ET" sz="1400" dirty="0"/>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l"/>
                      <a:endParaRPr lang="aa-ET" sz="1400" dirty="0"/>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2">
                        <a:lumMod val="50000"/>
                      </a:schemeClr>
                    </a:solidFill>
                  </a:tcPr>
                </a:tc>
                <a:tc>
                  <a:txBody>
                    <a:bodyPr/>
                    <a:lstStyle/>
                    <a:p>
                      <a:pPr algn="l"/>
                      <a:r>
                        <a:rPr lang="en-GB" sz="1400" dirty="0"/>
                        <a:t>1 - 2%</a:t>
                      </a:r>
                      <a:endParaRPr lang="aa-ET" sz="1400" dirty="0"/>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endParaRPr lang="aa-ET" sz="1400" dirty="0"/>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pPr algn="ctr"/>
                      <a:endParaRPr lang="aa-ET" sz="1400" dirty="0"/>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425868404"/>
                  </a:ext>
                </a:extLst>
              </a:tr>
            </a:tbl>
          </a:graphicData>
        </a:graphic>
      </p:graphicFrame>
    </p:spTree>
    <p:extLst>
      <p:ext uri="{BB962C8B-B14F-4D97-AF65-F5344CB8AC3E}">
        <p14:creationId xmlns:p14="http://schemas.microsoft.com/office/powerpoint/2010/main" val="370012412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1358154" y="6401451"/>
            <a:ext cx="9507070"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dirty="0">
                <a:solidFill>
                  <a:prstClr val="black"/>
                </a:solidFill>
                <a:effectLst>
                  <a:outerShdw blurRad="50800" dist="38100" dir="5400000" algn="t" rotWithShape="0">
                    <a:prstClr val="black">
                      <a:alpha val="40000"/>
                    </a:prstClr>
                  </a:outerShdw>
                  <a:reflection blurRad="215900" stA="63000" endPos="60000" dist="60007" dir="5400000" sy="-100000" algn="bl" rotWithShape="0"/>
                </a:effectLst>
                <a:latin typeface="+mj-lt"/>
              </a:rPr>
              <a:t>400</a:t>
            </a:r>
            <a:r>
              <a:rPr kumimoji="0" lang="en-US" sz="1800" b="0" i="0" u="none" strike="noStrike" kern="1200" cap="none" spc="0" normalizeH="0" baseline="0" noProof="0" dirty="0">
                <a:ln>
                  <a:noFill/>
                </a:ln>
                <a:solidFill>
                  <a:prstClr val="black"/>
                </a:solidFill>
                <a:effectLst>
                  <a:outerShdw blurRad="50800" dist="38100" dir="5400000" algn="t" rotWithShape="0">
                    <a:prstClr val="black">
                      <a:alpha val="40000"/>
                    </a:prstClr>
                  </a:outerShdw>
                  <a:reflection blurRad="215900" stA="63000" endPos="60000" dist="60007" dir="5400000" sy="-100000" algn="bl" rotWithShape="0"/>
                </a:effectLst>
                <a:uLnTx/>
                <a:uFillTx/>
                <a:latin typeface="+mj-lt"/>
                <a:ea typeface="+mn-ea"/>
                <a:cs typeface="+mn-cs"/>
              </a:rPr>
              <a:t> RESPONDENTS</a:t>
            </a:r>
          </a:p>
        </p:txBody>
      </p:sp>
      <p:grpSp>
        <p:nvGrpSpPr>
          <p:cNvPr id="53" name="Group 52"/>
          <p:cNvGrpSpPr/>
          <p:nvPr/>
        </p:nvGrpSpPr>
        <p:grpSpPr>
          <a:xfrm>
            <a:off x="245663" y="1148223"/>
            <a:ext cx="2236212" cy="1861283"/>
            <a:chOff x="144836" y="577212"/>
            <a:chExt cx="2236212" cy="1861283"/>
          </a:xfrm>
        </p:grpSpPr>
        <p:grpSp>
          <p:nvGrpSpPr>
            <p:cNvPr id="48" name="Group 47"/>
            <p:cNvGrpSpPr/>
            <p:nvPr/>
          </p:nvGrpSpPr>
          <p:grpSpPr>
            <a:xfrm>
              <a:off x="144836" y="577212"/>
              <a:ext cx="687343" cy="1763881"/>
              <a:chOff x="266484" y="605592"/>
              <a:chExt cx="687343" cy="1763881"/>
            </a:xfrm>
          </p:grpSpPr>
          <p:pic>
            <p:nvPicPr>
              <p:cNvPr id="45" name="Picture 44"/>
              <p:cNvPicPr>
                <a:picLocks noChangeAspect="1"/>
              </p:cNvPicPr>
              <p:nvPr/>
            </p:nvPicPr>
            <p:blipFill>
              <a:blip r:embed="rId2" cstate="print">
                <a:duotone>
                  <a:schemeClr val="accent6">
                    <a:shade val="45000"/>
                    <a:satMod val="135000"/>
                  </a:schemeClr>
                  <a:prstClr val="white"/>
                </a:duotone>
                <a:extLst>
                  <a:ext uri="{28A0092B-C50C-407E-A947-70E740481C1C}">
                    <a14:useLocalDpi xmlns:a14="http://schemas.microsoft.com/office/drawing/2010/main" val="0"/>
                  </a:ext>
                </a:extLst>
              </a:blip>
              <a:stretch>
                <a:fillRect/>
              </a:stretch>
            </p:blipFill>
            <p:spPr>
              <a:xfrm>
                <a:off x="406606" y="605592"/>
                <a:ext cx="407100" cy="433244"/>
              </a:xfrm>
              <a:prstGeom prst="rect">
                <a:avLst/>
              </a:prstGeom>
            </p:spPr>
          </p:pic>
          <p:pic>
            <p:nvPicPr>
              <p:cNvPr id="46" name="Picture 45"/>
              <p:cNvPicPr>
                <a:picLocks noChangeAspect="1"/>
              </p:cNvPicPr>
              <p:nvPr/>
            </p:nvPicPr>
            <p:blipFill>
              <a:blip r:embed="rId3" cstate="print">
                <a:duotone>
                  <a:prstClr val="black"/>
                  <a:schemeClr val="accent4">
                    <a:tint val="45000"/>
                    <a:satMod val="400000"/>
                  </a:schemeClr>
                </a:duotone>
                <a:extLst>
                  <a:ext uri="{28A0092B-C50C-407E-A947-70E740481C1C}">
                    <a14:useLocalDpi xmlns:a14="http://schemas.microsoft.com/office/drawing/2010/main" val="0"/>
                  </a:ext>
                </a:extLst>
              </a:blip>
              <a:stretch>
                <a:fillRect/>
              </a:stretch>
            </p:blipFill>
            <p:spPr>
              <a:xfrm>
                <a:off x="266484" y="1198979"/>
                <a:ext cx="687343" cy="568785"/>
              </a:xfrm>
              <a:prstGeom prst="rect">
                <a:avLst/>
              </a:prstGeom>
            </p:spPr>
          </p:pic>
          <p:pic>
            <p:nvPicPr>
              <p:cNvPr id="47" name="Picture 46"/>
              <p:cNvPicPr>
                <a:picLocks noChangeAspect="1"/>
              </p:cNvPicPr>
              <p:nvPr/>
            </p:nvPicPr>
            <p:blipFill>
              <a:blip r:embed="rId4" cstate="print">
                <a:duotone>
                  <a:prstClr val="black"/>
                  <a:srgbClr val="FF0000">
                    <a:tint val="45000"/>
                    <a:satMod val="400000"/>
                  </a:srgbClr>
                </a:duotone>
                <a:extLst>
                  <a:ext uri="{28A0092B-C50C-407E-A947-70E740481C1C}">
                    <a14:useLocalDpi xmlns:a14="http://schemas.microsoft.com/office/drawing/2010/main" val="0"/>
                  </a:ext>
                </a:extLst>
              </a:blip>
              <a:stretch>
                <a:fillRect/>
              </a:stretch>
            </p:blipFill>
            <p:spPr>
              <a:xfrm>
                <a:off x="319087" y="1860460"/>
                <a:ext cx="585567" cy="509013"/>
              </a:xfrm>
              <a:prstGeom prst="rect">
                <a:avLst/>
              </a:prstGeom>
            </p:spPr>
          </p:pic>
        </p:grpSp>
        <p:sp>
          <p:nvSpPr>
            <p:cNvPr id="49" name="TextBox 48"/>
            <p:cNvSpPr txBox="1"/>
            <p:nvPr/>
          </p:nvSpPr>
          <p:spPr>
            <a:xfrm>
              <a:off x="660393" y="622613"/>
              <a:ext cx="1720655" cy="181588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400" dirty="0">
                  <a:solidFill>
                    <a:prstClr val="black"/>
                  </a:solidFill>
                  <a:effectLst>
                    <a:outerShdw blurRad="38100" dist="38100" dir="2700000" algn="tl">
                      <a:srgbClr val="000000">
                        <a:alpha val="43137"/>
                      </a:srgbClr>
                    </a:outerShdw>
                  </a:effectLst>
                </a:rPr>
                <a:t>&gt;70</a:t>
              </a:r>
              <a:r>
                <a:rPr kumimoji="0" lang="en-US" sz="1400" b="0"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ea typeface="+mn-ea"/>
                  <a:cs typeface="+mn-cs"/>
                </a:rPr>
                <a:t>%</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ea typeface="+mn-ea"/>
                  <a:cs typeface="+mn-cs"/>
                </a:rPr>
                <a:t>15% - 20%</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400" dirty="0">
                  <a:solidFill>
                    <a:prstClr val="black"/>
                  </a:solidFill>
                  <a:effectLst>
                    <a:outerShdw blurRad="38100" dist="38100" dir="2700000" algn="tl">
                      <a:srgbClr val="000000">
                        <a:alpha val="43137"/>
                      </a:srgbClr>
                    </a:outerShdw>
                  </a:effectLst>
                </a:rPr>
                <a:t>0</a:t>
              </a:r>
              <a:r>
                <a:rPr kumimoji="0" lang="en-US" sz="1400" b="0"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ea typeface="+mn-ea"/>
                  <a:cs typeface="+mn-cs"/>
                </a:rPr>
                <a:t>% - </a:t>
              </a:r>
              <a:r>
                <a:rPr lang="en-US" sz="1400" dirty="0">
                  <a:solidFill>
                    <a:prstClr val="black"/>
                  </a:solidFill>
                  <a:effectLst>
                    <a:outerShdw blurRad="38100" dist="38100" dir="2700000" algn="tl">
                      <a:srgbClr val="000000">
                        <a:alpha val="43137"/>
                      </a:srgbClr>
                    </a:outerShdw>
                  </a:effectLst>
                </a:rPr>
                <a:t>5</a:t>
              </a:r>
              <a:r>
                <a:rPr kumimoji="0" lang="en-US" sz="1400" b="0"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ea typeface="+mn-ea"/>
                  <a:cs typeface="+mn-cs"/>
                </a:rPr>
                <a:t>%</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ea typeface="+mn-ea"/>
                <a:cs typeface="+mn-cs"/>
              </a:endParaRPr>
            </a:p>
          </p:txBody>
        </p:sp>
      </p:grpSp>
      <p:grpSp>
        <p:nvGrpSpPr>
          <p:cNvPr id="54" name="Group 53"/>
          <p:cNvGrpSpPr/>
          <p:nvPr/>
        </p:nvGrpSpPr>
        <p:grpSpPr>
          <a:xfrm>
            <a:off x="-136711" y="476227"/>
            <a:ext cx="12496800" cy="5109882"/>
            <a:chOff x="-308882" y="968188"/>
            <a:chExt cx="12496800" cy="5109882"/>
          </a:xfrm>
        </p:grpSpPr>
        <p:grpSp>
          <p:nvGrpSpPr>
            <p:cNvPr id="24" name="Group 23"/>
            <p:cNvGrpSpPr/>
            <p:nvPr/>
          </p:nvGrpSpPr>
          <p:grpSpPr>
            <a:xfrm>
              <a:off x="-308882" y="968188"/>
              <a:ext cx="12496800" cy="5109882"/>
              <a:chOff x="-308882" y="968188"/>
              <a:chExt cx="12496800" cy="5109882"/>
            </a:xfrm>
          </p:grpSpPr>
          <p:pic>
            <p:nvPicPr>
              <p:cNvPr id="2" name="Picture 1"/>
              <p:cNvPicPr>
                <a:picLocks noChangeAspect="1"/>
              </p:cNvPicPr>
              <p:nvPr/>
            </p:nvPicPr>
            <p:blipFill rotWithShape="1">
              <a:blip r:embed="rId5">
                <a:clrChange>
                  <a:clrFrom>
                    <a:srgbClr val="FFFFFF"/>
                  </a:clrFrom>
                  <a:clrTo>
                    <a:srgbClr val="FFFFFF">
                      <a:alpha val="0"/>
                    </a:srgbClr>
                  </a:clrTo>
                </a:clrChange>
                <a:duotone>
                  <a:schemeClr val="accent3">
                    <a:shade val="45000"/>
                    <a:satMod val="135000"/>
                  </a:schemeClr>
                  <a:prstClr val="white"/>
                </a:duotone>
                <a:lum contrast="28000"/>
                <a:extLst>
                  <a:ext uri="{28A0092B-C50C-407E-A947-70E740481C1C}">
                    <a14:useLocalDpi xmlns:a14="http://schemas.microsoft.com/office/drawing/2010/main" val="0"/>
                  </a:ext>
                </a:extLst>
              </a:blip>
              <a:srcRect t="9430" b="61366"/>
              <a:stretch/>
            </p:blipFill>
            <p:spPr>
              <a:xfrm>
                <a:off x="-308882" y="968188"/>
                <a:ext cx="12496800" cy="5109882"/>
              </a:xfrm>
              <a:prstGeom prst="rect">
                <a:avLst/>
              </a:prstGeom>
              <a:ln>
                <a:noFill/>
              </a:ln>
              <a:effectLst>
                <a:outerShdw blurRad="292100" dist="139700" dir="2700000" algn="tl" rotWithShape="0">
                  <a:srgbClr val="333333">
                    <a:alpha val="65000"/>
                  </a:srgbClr>
                </a:outerShdw>
              </a:effectLst>
            </p:spPr>
          </p:pic>
          <p:sp>
            <p:nvSpPr>
              <p:cNvPr id="7" name="TextBox 6"/>
              <p:cNvSpPr txBox="1"/>
              <p:nvPr/>
            </p:nvSpPr>
            <p:spPr>
              <a:xfrm>
                <a:off x="3866064" y="1974036"/>
                <a:ext cx="1766401" cy="30777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a:ln>
                      <a:noFill/>
                    </a:ln>
                    <a:solidFill>
                      <a:prstClr val="black">
                        <a:lumMod val="95000"/>
                        <a:lumOff val="5000"/>
                      </a:prstClr>
                    </a:solidFill>
                    <a:effectLst/>
                    <a:uLnTx/>
                    <a:uFillTx/>
                    <a:ea typeface="+mn-ea"/>
                    <a:cs typeface="+mn-cs"/>
                  </a:rPr>
                  <a:t>AGEGE 0.5%%</a:t>
                </a:r>
              </a:p>
            </p:txBody>
          </p:sp>
          <p:sp>
            <p:nvSpPr>
              <p:cNvPr id="29" name="TextBox 28"/>
              <p:cNvSpPr txBox="1"/>
              <p:nvPr/>
            </p:nvSpPr>
            <p:spPr>
              <a:xfrm>
                <a:off x="3615267" y="2917232"/>
                <a:ext cx="1830375" cy="30777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a:ln>
                      <a:noFill/>
                    </a:ln>
                    <a:solidFill>
                      <a:prstClr val="black">
                        <a:lumMod val="95000"/>
                        <a:lumOff val="5000"/>
                      </a:prstClr>
                    </a:solidFill>
                    <a:effectLst/>
                    <a:uLnTx/>
                    <a:uFillTx/>
                    <a:ea typeface="+mn-ea"/>
                    <a:cs typeface="+mn-cs"/>
                  </a:rPr>
                  <a:t>ALIMOSHO </a:t>
                </a:r>
                <a:r>
                  <a:rPr lang="en-US" sz="1400" b="1" dirty="0">
                    <a:solidFill>
                      <a:prstClr val="black">
                        <a:lumMod val="95000"/>
                        <a:lumOff val="5000"/>
                      </a:prstClr>
                    </a:solidFill>
                  </a:rPr>
                  <a:t>19</a:t>
                </a:r>
                <a:r>
                  <a:rPr kumimoji="0" lang="en-US" sz="1400" b="1" i="0" u="none" strike="noStrike" kern="1200" cap="none" spc="0" normalizeH="0" baseline="0" noProof="0" dirty="0">
                    <a:ln>
                      <a:noFill/>
                    </a:ln>
                    <a:solidFill>
                      <a:prstClr val="black">
                        <a:lumMod val="95000"/>
                        <a:lumOff val="5000"/>
                      </a:prstClr>
                    </a:solidFill>
                    <a:effectLst/>
                    <a:uLnTx/>
                    <a:uFillTx/>
                    <a:ea typeface="+mn-ea"/>
                    <a:cs typeface="+mn-cs"/>
                  </a:rPr>
                  <a:t>%</a:t>
                </a:r>
              </a:p>
            </p:txBody>
          </p:sp>
          <p:sp>
            <p:nvSpPr>
              <p:cNvPr id="67" name="TextBox 66">
                <a:extLst>
                  <a:ext uri="{FF2B5EF4-FFF2-40B4-BE49-F238E27FC236}">
                    <a16:creationId xmlns:a16="http://schemas.microsoft.com/office/drawing/2014/main" id="{A91E3C1C-1AD3-4D59-B11E-EF751149B60A}"/>
                  </a:ext>
                </a:extLst>
              </p:cNvPr>
              <p:cNvSpPr txBox="1"/>
              <p:nvPr/>
            </p:nvSpPr>
            <p:spPr>
              <a:xfrm>
                <a:off x="5243610" y="3452830"/>
                <a:ext cx="1442217" cy="30777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400" b="1" dirty="0">
                    <a:solidFill>
                      <a:prstClr val="black">
                        <a:lumMod val="95000"/>
                        <a:lumOff val="5000"/>
                      </a:prstClr>
                    </a:solidFill>
                  </a:rPr>
                  <a:t>SHOMOLU 1.3</a:t>
                </a:r>
                <a:r>
                  <a:rPr kumimoji="0" lang="en-US" sz="1400" b="1" i="0" u="none" strike="noStrike" kern="1200" cap="none" spc="0" normalizeH="0" baseline="0" noProof="0" dirty="0">
                    <a:ln>
                      <a:noFill/>
                    </a:ln>
                    <a:solidFill>
                      <a:prstClr val="black">
                        <a:lumMod val="95000"/>
                        <a:lumOff val="5000"/>
                      </a:prstClr>
                    </a:solidFill>
                    <a:effectLst/>
                    <a:uLnTx/>
                    <a:uFillTx/>
                    <a:ea typeface="+mn-ea"/>
                    <a:cs typeface="+mn-cs"/>
                  </a:rPr>
                  <a:t>%</a:t>
                </a:r>
              </a:p>
            </p:txBody>
          </p:sp>
          <p:sp>
            <p:nvSpPr>
              <p:cNvPr id="69" name="TextBox 68">
                <a:extLst>
                  <a:ext uri="{FF2B5EF4-FFF2-40B4-BE49-F238E27FC236}">
                    <a16:creationId xmlns:a16="http://schemas.microsoft.com/office/drawing/2014/main" id="{3D0C8787-06EA-4B7C-B95E-8830FDD5B9A7}"/>
                  </a:ext>
                </a:extLst>
              </p:cNvPr>
              <p:cNvSpPr txBox="1"/>
              <p:nvPr/>
            </p:nvSpPr>
            <p:spPr>
              <a:xfrm>
                <a:off x="4091049" y="1434118"/>
                <a:ext cx="1766401" cy="30777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400" b="1" dirty="0">
                    <a:solidFill>
                      <a:prstClr val="black">
                        <a:lumMod val="95000"/>
                        <a:lumOff val="5000"/>
                      </a:prstClr>
                    </a:solidFill>
                  </a:rPr>
                  <a:t>IFAKO IJAIYE</a:t>
                </a:r>
                <a:r>
                  <a:rPr kumimoji="0" lang="en-US" sz="1400" b="1" i="0" u="none" strike="noStrike" kern="1200" cap="none" spc="0" normalizeH="0" baseline="0" noProof="0" dirty="0">
                    <a:ln>
                      <a:noFill/>
                    </a:ln>
                    <a:solidFill>
                      <a:prstClr val="black">
                        <a:lumMod val="95000"/>
                        <a:lumOff val="5000"/>
                      </a:prstClr>
                    </a:solidFill>
                    <a:effectLst/>
                    <a:uLnTx/>
                    <a:uFillTx/>
                    <a:ea typeface="+mn-ea"/>
                    <a:cs typeface="+mn-cs"/>
                  </a:rPr>
                  <a:t> </a:t>
                </a:r>
                <a:r>
                  <a:rPr lang="en-US" sz="1400" b="1" dirty="0">
                    <a:solidFill>
                      <a:prstClr val="black">
                        <a:lumMod val="95000"/>
                        <a:lumOff val="5000"/>
                      </a:prstClr>
                    </a:solidFill>
                  </a:rPr>
                  <a:t>74.5</a:t>
                </a:r>
                <a:r>
                  <a:rPr kumimoji="0" lang="en-US" sz="1400" b="1" i="0" u="none" strike="noStrike" kern="1200" cap="none" spc="0" normalizeH="0" baseline="0" noProof="0" dirty="0">
                    <a:ln>
                      <a:noFill/>
                    </a:ln>
                    <a:solidFill>
                      <a:prstClr val="black">
                        <a:lumMod val="95000"/>
                        <a:lumOff val="5000"/>
                      </a:prstClr>
                    </a:solidFill>
                    <a:effectLst/>
                    <a:uLnTx/>
                    <a:uFillTx/>
                    <a:ea typeface="+mn-ea"/>
                    <a:cs typeface="+mn-cs"/>
                  </a:rPr>
                  <a:t>%</a:t>
                </a:r>
              </a:p>
            </p:txBody>
          </p:sp>
          <p:sp>
            <p:nvSpPr>
              <p:cNvPr id="73" name="TextBox 72">
                <a:extLst>
                  <a:ext uri="{FF2B5EF4-FFF2-40B4-BE49-F238E27FC236}">
                    <a16:creationId xmlns:a16="http://schemas.microsoft.com/office/drawing/2014/main" id="{0624F93B-41F5-4C02-9207-6597D5E92EE4}"/>
                  </a:ext>
                </a:extLst>
              </p:cNvPr>
              <p:cNvSpPr txBox="1"/>
              <p:nvPr/>
            </p:nvSpPr>
            <p:spPr>
              <a:xfrm>
                <a:off x="10168825" y="3523129"/>
                <a:ext cx="1855055" cy="30777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400" b="1" dirty="0">
                    <a:solidFill>
                      <a:prstClr val="black">
                        <a:lumMod val="95000"/>
                        <a:lumOff val="5000"/>
                      </a:prstClr>
                    </a:solidFill>
                  </a:rPr>
                  <a:t>OGUN STATE 0.8</a:t>
                </a:r>
                <a:r>
                  <a:rPr kumimoji="0" lang="en-US" sz="1400" b="1" i="0" u="none" strike="noStrike" kern="1200" cap="none" spc="0" normalizeH="0" baseline="0" noProof="0" dirty="0">
                    <a:ln>
                      <a:noFill/>
                    </a:ln>
                    <a:solidFill>
                      <a:prstClr val="black">
                        <a:lumMod val="95000"/>
                        <a:lumOff val="5000"/>
                      </a:prstClr>
                    </a:solidFill>
                    <a:effectLst/>
                    <a:uLnTx/>
                    <a:uFillTx/>
                    <a:ea typeface="+mn-ea"/>
                    <a:cs typeface="+mn-cs"/>
                  </a:rPr>
                  <a:t>%</a:t>
                </a:r>
              </a:p>
            </p:txBody>
          </p:sp>
          <p:sp>
            <p:nvSpPr>
              <p:cNvPr id="63" name="TextBox 62">
                <a:extLst>
                  <a:ext uri="{FF2B5EF4-FFF2-40B4-BE49-F238E27FC236}">
                    <a16:creationId xmlns:a16="http://schemas.microsoft.com/office/drawing/2014/main" id="{EDA14B3E-9D84-4BAD-B2B3-805791CF8770}"/>
                  </a:ext>
                </a:extLst>
              </p:cNvPr>
              <p:cNvSpPr txBox="1"/>
              <p:nvPr/>
            </p:nvSpPr>
            <p:spPr>
              <a:xfrm>
                <a:off x="2205670" y="4616658"/>
                <a:ext cx="1442217" cy="30777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400" b="1" dirty="0">
                    <a:solidFill>
                      <a:prstClr val="black">
                        <a:lumMod val="95000"/>
                        <a:lumOff val="5000"/>
                      </a:prstClr>
                    </a:solidFill>
                  </a:rPr>
                  <a:t>BADAGRY 0.8</a:t>
                </a:r>
                <a:r>
                  <a:rPr kumimoji="0" lang="en-US" sz="1400" b="1" i="0" u="none" strike="noStrike" kern="1200" cap="none" spc="0" normalizeH="0" baseline="0" noProof="0" dirty="0">
                    <a:ln>
                      <a:noFill/>
                    </a:ln>
                    <a:solidFill>
                      <a:prstClr val="black">
                        <a:lumMod val="95000"/>
                        <a:lumOff val="5000"/>
                      </a:prstClr>
                    </a:solidFill>
                    <a:effectLst/>
                    <a:uLnTx/>
                    <a:uFillTx/>
                    <a:ea typeface="+mn-ea"/>
                    <a:cs typeface="+mn-cs"/>
                  </a:rPr>
                  <a:t>%</a:t>
                </a:r>
              </a:p>
            </p:txBody>
          </p:sp>
        </p:grpSp>
        <p:pic>
          <p:nvPicPr>
            <p:cNvPr id="25" name="Picture 24"/>
            <p:cNvPicPr>
              <a:picLocks noChangeAspect="1"/>
            </p:cNvPicPr>
            <p:nvPr/>
          </p:nvPicPr>
          <p:blipFill>
            <a:blip r:embed="rId2" cstate="print">
              <a:duotone>
                <a:schemeClr val="accent2">
                  <a:shade val="45000"/>
                  <a:satMod val="135000"/>
                </a:schemeClr>
                <a:prstClr val="white"/>
              </a:duotone>
              <a:extLst>
                <a:ext uri="{28A0092B-C50C-407E-A947-70E740481C1C}">
                  <a14:useLocalDpi xmlns:a14="http://schemas.microsoft.com/office/drawing/2010/main" val="0"/>
                </a:ext>
              </a:extLst>
            </a:blip>
            <a:stretch>
              <a:fillRect/>
            </a:stretch>
          </p:blipFill>
          <p:spPr>
            <a:xfrm>
              <a:off x="3866471" y="1856402"/>
              <a:ext cx="525979" cy="428813"/>
            </a:xfrm>
            <a:prstGeom prst="rect">
              <a:avLst/>
            </a:prstGeom>
          </p:spPr>
        </p:pic>
        <p:pic>
          <p:nvPicPr>
            <p:cNvPr id="42" name="Picture 41"/>
            <p:cNvPicPr>
              <a:picLocks noChangeAspect="1"/>
            </p:cNvPicPr>
            <p:nvPr/>
          </p:nvPicPr>
          <p:blipFill>
            <a:blip r:embed="rId3" cstate="print">
              <a:duotone>
                <a:prstClr val="black"/>
                <a:schemeClr val="accent4">
                  <a:tint val="45000"/>
                  <a:satMod val="400000"/>
                </a:schemeClr>
              </a:duotone>
              <a:extLst>
                <a:ext uri="{28A0092B-C50C-407E-A947-70E740481C1C}">
                  <a14:useLocalDpi xmlns:a14="http://schemas.microsoft.com/office/drawing/2010/main" val="0"/>
                </a:ext>
              </a:extLst>
            </a:blip>
            <a:stretch>
              <a:fillRect/>
            </a:stretch>
          </p:blipFill>
          <p:spPr>
            <a:xfrm>
              <a:off x="3295114" y="2739036"/>
              <a:ext cx="888055" cy="562967"/>
            </a:xfrm>
            <a:prstGeom prst="rect">
              <a:avLst/>
            </a:prstGeom>
          </p:spPr>
        </p:pic>
        <p:pic>
          <p:nvPicPr>
            <p:cNvPr id="68" name="Picture 67">
              <a:extLst>
                <a:ext uri="{FF2B5EF4-FFF2-40B4-BE49-F238E27FC236}">
                  <a16:creationId xmlns:a16="http://schemas.microsoft.com/office/drawing/2014/main" id="{82C73913-7F42-4B45-A1A0-CFD2FCDC7646}"/>
                </a:ext>
              </a:extLst>
            </p:cNvPr>
            <p:cNvPicPr>
              <a:picLocks noChangeAspect="1"/>
            </p:cNvPicPr>
            <p:nvPr/>
          </p:nvPicPr>
          <p:blipFill>
            <a:blip r:embed="rId6" cstate="print">
              <a:duotone>
                <a:prstClr val="black"/>
                <a:srgbClr val="FF0000">
                  <a:tint val="45000"/>
                  <a:satMod val="400000"/>
                </a:srgbClr>
              </a:duotone>
              <a:extLst>
                <a:ext uri="{28A0092B-C50C-407E-A947-70E740481C1C}">
                  <a14:useLocalDpi xmlns:a14="http://schemas.microsoft.com/office/drawing/2010/main" val="0"/>
                </a:ext>
              </a:extLst>
            </a:blip>
            <a:stretch>
              <a:fillRect/>
            </a:stretch>
          </p:blipFill>
          <p:spPr>
            <a:xfrm>
              <a:off x="4787943" y="3362452"/>
              <a:ext cx="756560" cy="484089"/>
            </a:xfrm>
            <a:prstGeom prst="rect">
              <a:avLst/>
            </a:prstGeom>
          </p:spPr>
        </p:pic>
        <p:pic>
          <p:nvPicPr>
            <p:cNvPr id="70" name="Picture 69">
              <a:extLst>
                <a:ext uri="{FF2B5EF4-FFF2-40B4-BE49-F238E27FC236}">
                  <a16:creationId xmlns:a16="http://schemas.microsoft.com/office/drawing/2014/main" id="{B967CA28-6371-44ED-A837-3ACB499E5339}"/>
                </a:ext>
              </a:extLst>
            </p:cNvPr>
            <p:cNvPicPr>
              <a:picLocks noChangeAspect="1"/>
            </p:cNvPicPr>
            <p:nvPr/>
          </p:nvPicPr>
          <p:blipFill>
            <a:blip r:embed="rId2" cstate="print">
              <a:duotone>
                <a:schemeClr val="accent6">
                  <a:shade val="45000"/>
                  <a:satMod val="135000"/>
                </a:schemeClr>
                <a:prstClr val="white"/>
              </a:duotone>
              <a:extLst>
                <a:ext uri="{28A0092B-C50C-407E-A947-70E740481C1C}">
                  <a14:useLocalDpi xmlns:a14="http://schemas.microsoft.com/office/drawing/2010/main" val="0"/>
                </a:ext>
              </a:extLst>
            </a:blip>
            <a:stretch>
              <a:fillRect/>
            </a:stretch>
          </p:blipFill>
          <p:spPr>
            <a:xfrm>
              <a:off x="3891441" y="1347190"/>
              <a:ext cx="525979" cy="428813"/>
            </a:xfrm>
            <a:prstGeom prst="rect">
              <a:avLst/>
            </a:prstGeom>
          </p:spPr>
        </p:pic>
        <p:pic>
          <p:nvPicPr>
            <p:cNvPr id="74" name="Picture 73">
              <a:extLst>
                <a:ext uri="{FF2B5EF4-FFF2-40B4-BE49-F238E27FC236}">
                  <a16:creationId xmlns:a16="http://schemas.microsoft.com/office/drawing/2014/main" id="{4284527A-60AA-401A-AA86-CFA52A735699}"/>
                </a:ext>
              </a:extLst>
            </p:cNvPr>
            <p:cNvPicPr>
              <a:picLocks noChangeAspect="1"/>
            </p:cNvPicPr>
            <p:nvPr/>
          </p:nvPicPr>
          <p:blipFill>
            <a:blip r:embed="rId7" cstate="print">
              <a:duotone>
                <a:prstClr val="black"/>
                <a:srgbClr val="FF0000">
                  <a:tint val="45000"/>
                  <a:satMod val="400000"/>
                </a:srgbClr>
              </a:duotone>
              <a:extLst>
                <a:ext uri="{28A0092B-C50C-407E-A947-70E740481C1C}">
                  <a14:useLocalDpi xmlns:a14="http://schemas.microsoft.com/office/drawing/2010/main" val="0"/>
                </a:ext>
              </a:extLst>
            </a:blip>
            <a:stretch>
              <a:fillRect/>
            </a:stretch>
          </p:blipFill>
          <p:spPr>
            <a:xfrm>
              <a:off x="9812485" y="3382651"/>
              <a:ext cx="825912" cy="486697"/>
            </a:xfrm>
            <a:prstGeom prst="rect">
              <a:avLst/>
            </a:prstGeom>
          </p:spPr>
        </p:pic>
        <p:pic>
          <p:nvPicPr>
            <p:cNvPr id="75" name="Picture 74">
              <a:extLst>
                <a:ext uri="{FF2B5EF4-FFF2-40B4-BE49-F238E27FC236}">
                  <a16:creationId xmlns:a16="http://schemas.microsoft.com/office/drawing/2014/main" id="{35F02541-1AEC-4F00-B9BB-099BBFDF2714}"/>
                </a:ext>
              </a:extLst>
            </p:cNvPr>
            <p:cNvPicPr>
              <a:picLocks noChangeAspect="1"/>
            </p:cNvPicPr>
            <p:nvPr/>
          </p:nvPicPr>
          <p:blipFill>
            <a:blip r:embed="rId6" cstate="print">
              <a:duotone>
                <a:prstClr val="black"/>
                <a:srgbClr val="FF0000">
                  <a:tint val="45000"/>
                  <a:satMod val="400000"/>
                </a:srgbClr>
              </a:duotone>
              <a:extLst>
                <a:ext uri="{28A0092B-C50C-407E-A947-70E740481C1C}">
                  <a14:useLocalDpi xmlns:a14="http://schemas.microsoft.com/office/drawing/2010/main" val="0"/>
                </a:ext>
              </a:extLst>
            </a:blip>
            <a:stretch>
              <a:fillRect/>
            </a:stretch>
          </p:blipFill>
          <p:spPr>
            <a:xfrm>
              <a:off x="1750003" y="4526280"/>
              <a:ext cx="756560" cy="484089"/>
            </a:xfrm>
            <a:prstGeom prst="rect">
              <a:avLst/>
            </a:prstGeom>
          </p:spPr>
        </p:pic>
      </p:grpSp>
      <p:sp>
        <p:nvSpPr>
          <p:cNvPr id="52" name="TextBox 51"/>
          <p:cNvSpPr txBox="1"/>
          <p:nvPr/>
        </p:nvSpPr>
        <p:spPr>
          <a:xfrm>
            <a:off x="400322" y="5638388"/>
            <a:ext cx="11994561" cy="646331"/>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i="1" dirty="0">
                <a:solidFill>
                  <a:prstClr val="black"/>
                </a:solidFill>
              </a:rPr>
              <a:t>74.5% respondents live in Ifako Ijaiye LGA, 19% live in Alimosho. 3 LGAs had the least number of respondents (Shomolu (1.3%), Badagry (0.8%), and Agege (0.5%). However, 0.8% live in Ogun state and 3.3% live in other LGAs not specified.</a:t>
            </a:r>
            <a:endParaRPr lang="en-US" sz="2000" i="1" dirty="0">
              <a:solidFill>
                <a:prstClr val="black"/>
              </a:solidFill>
            </a:endParaRPr>
          </a:p>
        </p:txBody>
      </p:sp>
      <p:grpSp>
        <p:nvGrpSpPr>
          <p:cNvPr id="55" name="Group 54">
            <a:extLst>
              <a:ext uri="{FF2B5EF4-FFF2-40B4-BE49-F238E27FC236}">
                <a16:creationId xmlns:a16="http://schemas.microsoft.com/office/drawing/2014/main" id="{7FB21C12-F070-4658-9D0D-C68EF8F3F90E}"/>
              </a:ext>
            </a:extLst>
          </p:cNvPr>
          <p:cNvGrpSpPr/>
          <p:nvPr/>
        </p:nvGrpSpPr>
        <p:grpSpPr>
          <a:xfrm>
            <a:off x="3059920" y="97614"/>
            <a:ext cx="6162199" cy="445440"/>
            <a:chOff x="0" y="151166"/>
            <a:chExt cx="3063655" cy="445440"/>
          </a:xfrm>
          <a:solidFill>
            <a:schemeClr val="accent2"/>
          </a:solidFill>
          <a:scene3d>
            <a:camera prst="orthographicFront">
              <a:rot lat="0" lon="0" rev="0"/>
            </a:camera>
            <a:lightRig rig="balanced" dir="t">
              <a:rot lat="0" lon="0" rev="8700000"/>
            </a:lightRig>
          </a:scene3d>
        </p:grpSpPr>
        <p:sp>
          <p:nvSpPr>
            <p:cNvPr id="56" name="Rounded Rectangle 2">
              <a:extLst>
                <a:ext uri="{FF2B5EF4-FFF2-40B4-BE49-F238E27FC236}">
                  <a16:creationId xmlns:a16="http://schemas.microsoft.com/office/drawing/2014/main" id="{B8AD869F-2DEC-4E90-8CBD-1F9AC262F9E7}"/>
                </a:ext>
              </a:extLst>
            </p:cNvPr>
            <p:cNvSpPr/>
            <p:nvPr/>
          </p:nvSpPr>
          <p:spPr>
            <a:xfrm>
              <a:off x="0" y="151166"/>
              <a:ext cx="3063655" cy="445440"/>
            </a:xfrm>
            <a:prstGeom prst="roundRect">
              <a:avLst/>
            </a:prstGeom>
            <a:grpFill/>
            <a:ln>
              <a:noFill/>
            </a:ln>
            <a:effectLst>
              <a:outerShdw blurRad="44450" dist="27940" dir="5400000" algn="ctr">
                <a:srgbClr val="000000">
                  <a:alpha val="32000"/>
                </a:srgbClr>
              </a:outerShdw>
            </a:effectLst>
            <a:sp3d>
              <a:bevelT w="190500" h="38100"/>
            </a:sp3d>
          </p:spPr>
          <p:style>
            <a:lnRef idx="0">
              <a:scrgbClr r="0" g="0" b="0"/>
            </a:lnRef>
            <a:fillRef idx="3">
              <a:scrgbClr r="0" g="0" b="0"/>
            </a:fillRef>
            <a:effectRef idx="2">
              <a:scrgbClr r="0" g="0" b="0"/>
            </a:effectRef>
            <a:fontRef idx="minor">
              <a:schemeClr val="lt1"/>
            </a:fontRef>
          </p:style>
        </p:sp>
        <p:sp>
          <p:nvSpPr>
            <p:cNvPr id="57" name="Rounded Rectangle 4">
              <a:extLst>
                <a:ext uri="{FF2B5EF4-FFF2-40B4-BE49-F238E27FC236}">
                  <a16:creationId xmlns:a16="http://schemas.microsoft.com/office/drawing/2014/main" id="{B80F8E1B-45CF-4BAB-BDD4-E5428C0164D0}"/>
                </a:ext>
              </a:extLst>
            </p:cNvPr>
            <p:cNvSpPr/>
            <p:nvPr/>
          </p:nvSpPr>
          <p:spPr>
            <a:xfrm>
              <a:off x="21745" y="172911"/>
              <a:ext cx="3020165" cy="401950"/>
            </a:xfrm>
            <a:prstGeom prst="rect">
              <a:avLst/>
            </a:prstGeom>
            <a:grpFill/>
            <a:sp3d/>
          </p:spPr>
          <p:style>
            <a:lnRef idx="0">
              <a:scrgbClr r="0" g="0" b="0"/>
            </a:lnRef>
            <a:fillRef idx="0">
              <a:scrgbClr r="0" g="0" b="0"/>
            </a:fillRef>
            <a:effectRef idx="0">
              <a:scrgbClr r="0" g="0" b="0"/>
            </a:effectRef>
            <a:fontRef idx="minor">
              <a:schemeClr val="lt1"/>
            </a:fontRef>
          </p:style>
          <p:txBody>
            <a:bodyPr spcFirstLastPara="0" vert="horz" wrap="square" lIns="83820" tIns="83820" rIns="83820" bIns="83820" numCol="1" spcCol="1270" anchor="ctr" anchorCtr="0">
              <a:noAutofit/>
            </a:bodyPr>
            <a:lstStyle/>
            <a:p>
              <a:pPr lvl="0" algn="ctr" defTabSz="977900">
                <a:lnSpc>
                  <a:spcPct val="90000"/>
                </a:lnSpc>
                <a:spcBef>
                  <a:spcPct val="0"/>
                </a:spcBef>
                <a:spcAft>
                  <a:spcPct val="35000"/>
                </a:spcAft>
              </a:pPr>
              <a:r>
                <a:rPr lang="en-US" sz="2200" b="1" kern="1200" dirty="0">
                  <a:solidFill>
                    <a:schemeClr val="tx1"/>
                  </a:solidFill>
                  <a:effectLst/>
                  <a:latin typeface="Cambria" panose="02040503050406030204" pitchFamily="18" charset="0"/>
                  <a:ea typeface="Cambria" panose="02040503050406030204" pitchFamily="18" charset="0"/>
                </a:rPr>
                <a:t>DEMOGRAPHIC DATA: LGA OF RESPONDENTS</a:t>
              </a:r>
              <a:endParaRPr lang="aa-ET" sz="2200" b="1" kern="1200" dirty="0">
                <a:solidFill>
                  <a:schemeClr val="tx1"/>
                </a:solidFill>
                <a:effectLst/>
                <a:latin typeface="Cambria" panose="02040503050406030204" pitchFamily="18" charset="0"/>
                <a:ea typeface="Cambria" panose="02040503050406030204" pitchFamily="18" charset="0"/>
              </a:endParaRPr>
            </a:p>
          </p:txBody>
        </p:sp>
      </p:grpSp>
      <p:pic>
        <p:nvPicPr>
          <p:cNvPr id="58" name="Lagos-Logo.jpg">
            <a:extLst>
              <a:ext uri="{FF2B5EF4-FFF2-40B4-BE49-F238E27FC236}">
                <a16:creationId xmlns:a16="http://schemas.microsoft.com/office/drawing/2014/main" id="{A5746229-CDA0-43E9-8861-E2CC4E010E58}"/>
              </a:ext>
            </a:extLst>
          </p:cNvPr>
          <p:cNvPicPr>
            <a:picLocks noChangeAspect="1"/>
          </p:cNvPicPr>
          <p:nvPr/>
        </p:nvPicPr>
        <p:blipFill>
          <a:blip r:embed="rId8" cstate="email">
            <a:extLst>
              <a:ext uri="{28A0092B-C50C-407E-A947-70E740481C1C}">
                <a14:useLocalDpi xmlns:a14="http://schemas.microsoft.com/office/drawing/2010/main"/>
              </a:ext>
            </a:extLst>
          </a:blip>
          <a:srcRect/>
          <a:stretch/>
        </p:blipFill>
        <p:spPr>
          <a:xfrm>
            <a:off x="350192" y="116599"/>
            <a:ext cx="737779" cy="675806"/>
          </a:xfrm>
          <a:prstGeom prst="rect">
            <a:avLst/>
          </a:prstGeom>
          <a:ln w="12700">
            <a:miter lim="400000"/>
          </a:ln>
        </p:spPr>
      </p:pic>
      <p:grpSp>
        <p:nvGrpSpPr>
          <p:cNvPr id="59" name="Group 58">
            <a:extLst>
              <a:ext uri="{FF2B5EF4-FFF2-40B4-BE49-F238E27FC236}">
                <a16:creationId xmlns:a16="http://schemas.microsoft.com/office/drawing/2014/main" id="{EDD4FE44-15F7-4691-9B45-6FF53F167790}"/>
              </a:ext>
            </a:extLst>
          </p:cNvPr>
          <p:cNvGrpSpPr/>
          <p:nvPr/>
        </p:nvGrpSpPr>
        <p:grpSpPr>
          <a:xfrm>
            <a:off x="10722904" y="64815"/>
            <a:ext cx="1342965" cy="807511"/>
            <a:chOff x="984445" y="4375508"/>
            <a:chExt cx="2866980" cy="3157435"/>
          </a:xfrm>
        </p:grpSpPr>
        <p:sp>
          <p:nvSpPr>
            <p:cNvPr id="60" name="TextBox 59">
              <a:extLst>
                <a:ext uri="{FF2B5EF4-FFF2-40B4-BE49-F238E27FC236}">
                  <a16:creationId xmlns:a16="http://schemas.microsoft.com/office/drawing/2014/main" id="{9AB672C6-396A-4CB7-B9EC-515F60886512}"/>
                </a:ext>
              </a:extLst>
            </p:cNvPr>
            <p:cNvSpPr txBox="1"/>
            <p:nvPr/>
          </p:nvSpPr>
          <p:spPr>
            <a:xfrm>
              <a:off x="1019321" y="5640657"/>
              <a:ext cx="2832104" cy="1892286"/>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050" i="0" u="none" strike="noStrike" kern="1200" normalizeH="0" baseline="0" noProof="0" dirty="0">
                  <a:ln w="0"/>
                  <a:effectLst>
                    <a:outerShdw blurRad="38100" dist="19050" dir="2700000" algn="tl" rotWithShape="0">
                      <a:schemeClr val="dk1">
                        <a:alpha val="40000"/>
                      </a:schemeClr>
                    </a:outerShdw>
                  </a:effectLst>
                  <a:uLnTx/>
                  <a:uFillTx/>
                  <a:latin typeface="Agency FB" panose="020B0503020202020204" pitchFamily="34" charset="0"/>
                  <a:ea typeface="+mn-ea"/>
                  <a:cs typeface="+mn-cs"/>
                </a:rPr>
                <a:t>LAGOS STATE</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600" i="0" u="none" strike="noStrike" kern="1200" normalizeH="0" baseline="0" noProof="0" dirty="0">
                  <a:ln w="0"/>
                  <a:effectLst>
                    <a:outerShdw blurRad="38100" dist="19050" dir="2700000" algn="tl" rotWithShape="0">
                      <a:schemeClr val="dk1">
                        <a:alpha val="40000"/>
                      </a:schemeClr>
                    </a:outerShdw>
                  </a:effectLst>
                  <a:uLnTx/>
                  <a:uFillTx/>
                  <a:latin typeface="Agency FB" panose="020B0503020202020204" pitchFamily="34" charset="0"/>
                  <a:ea typeface="+mn-ea"/>
                  <a:cs typeface="+mn-cs"/>
                </a:rPr>
                <a:t>MINISTRY OF ECONOMIC PLANNING AND BUDGET</a:t>
              </a:r>
              <a:endParaRPr kumimoji="0" lang="aa-ET" sz="600" i="0" u="none" strike="noStrike" kern="1200" normalizeH="0" baseline="0" noProof="0" dirty="0">
                <a:ln w="0"/>
                <a:effectLst>
                  <a:outerShdw blurRad="38100" dist="19050" dir="2700000" algn="tl" rotWithShape="0">
                    <a:schemeClr val="dk1">
                      <a:alpha val="40000"/>
                    </a:schemeClr>
                  </a:outerShdw>
                </a:effectLst>
                <a:uLnTx/>
                <a:uFillTx/>
                <a:latin typeface="Agency FB" panose="020B0503020202020204" pitchFamily="34" charset="0"/>
                <a:ea typeface="+mn-ea"/>
                <a:cs typeface="+mn-cs"/>
              </a:endParaRPr>
            </a:p>
          </p:txBody>
        </p:sp>
        <p:pic>
          <p:nvPicPr>
            <p:cNvPr id="61" name="Picture 60">
              <a:extLst>
                <a:ext uri="{FF2B5EF4-FFF2-40B4-BE49-F238E27FC236}">
                  <a16:creationId xmlns:a16="http://schemas.microsoft.com/office/drawing/2014/main" id="{FFFF01B5-043E-4A0D-BC21-CE47295F5798}"/>
                </a:ext>
              </a:extLst>
            </p:cNvPr>
            <p:cNvPicPr>
              <a:picLocks noChangeAspect="1"/>
            </p:cNvPicPr>
            <p:nvPr/>
          </p:nvPicPr>
          <p:blipFill rotWithShape="1">
            <a:blip r:embed="rId9" cstate="email">
              <a:extLst>
                <a:ext uri="{28A0092B-C50C-407E-A947-70E740481C1C}">
                  <a14:useLocalDpi xmlns:a14="http://schemas.microsoft.com/office/drawing/2010/main"/>
                </a:ext>
              </a:extLst>
            </a:blip>
            <a:srcRect/>
            <a:stretch/>
          </p:blipFill>
          <p:spPr>
            <a:xfrm>
              <a:off x="984445" y="4375508"/>
              <a:ext cx="1481629" cy="1277503"/>
            </a:xfrm>
            <a:prstGeom prst="rect">
              <a:avLst/>
            </a:prstGeom>
          </p:spPr>
        </p:pic>
        <p:sp>
          <p:nvSpPr>
            <p:cNvPr id="62" name="TextBox 61">
              <a:extLst>
                <a:ext uri="{FF2B5EF4-FFF2-40B4-BE49-F238E27FC236}">
                  <a16:creationId xmlns:a16="http://schemas.microsoft.com/office/drawing/2014/main" id="{9AE5FDD6-3F05-4BEE-8173-78023EDD8A53}"/>
                </a:ext>
              </a:extLst>
            </p:cNvPr>
            <p:cNvSpPr txBox="1"/>
            <p:nvPr/>
          </p:nvSpPr>
          <p:spPr>
            <a:xfrm>
              <a:off x="1277666" y="4672131"/>
              <a:ext cx="942202" cy="1022917"/>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100" i="0" u="none" strike="noStrike" kern="1200" normalizeH="0" baseline="0" noProof="0" dirty="0">
                  <a:ln w="0"/>
                  <a:effectLst>
                    <a:outerShdw blurRad="38100" dist="19050" dir="2700000" algn="tl" rotWithShape="0">
                      <a:schemeClr val="dk1">
                        <a:alpha val="40000"/>
                      </a:schemeClr>
                    </a:outerShdw>
                  </a:effectLst>
                  <a:uLnTx/>
                  <a:uFillTx/>
                  <a:latin typeface="Agency FB" panose="020B0503020202020204" pitchFamily="34" charset="0"/>
                  <a:ea typeface="+mn-ea"/>
                  <a:cs typeface="+mn-cs"/>
                </a:rPr>
                <a:t>MEPB</a:t>
              </a:r>
              <a:endParaRPr kumimoji="0" lang="aa-ET" sz="1100" i="0" u="none" strike="noStrike" kern="1200" normalizeH="0" baseline="0" noProof="0" dirty="0">
                <a:ln w="0"/>
                <a:effectLst>
                  <a:outerShdw blurRad="38100" dist="19050" dir="2700000" algn="tl" rotWithShape="0">
                    <a:schemeClr val="dk1">
                      <a:alpha val="40000"/>
                    </a:schemeClr>
                  </a:outerShdw>
                </a:effectLst>
                <a:uLnTx/>
                <a:uFillTx/>
                <a:latin typeface="Agency FB" panose="020B0503020202020204" pitchFamily="34" charset="0"/>
                <a:ea typeface="+mn-ea"/>
                <a:cs typeface="+mn-cs"/>
              </a:endParaRPr>
            </a:p>
          </p:txBody>
        </p:sp>
      </p:grpSp>
    </p:spTree>
    <p:extLst>
      <p:ext uri="{BB962C8B-B14F-4D97-AF65-F5344CB8AC3E}">
        <p14:creationId xmlns:p14="http://schemas.microsoft.com/office/powerpoint/2010/main" val="37476566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2" name="Group 1"/>
          <p:cNvGrpSpPr/>
          <p:nvPr/>
        </p:nvGrpSpPr>
        <p:grpSpPr>
          <a:xfrm>
            <a:off x="4720029" y="140676"/>
            <a:ext cx="3063655" cy="445440"/>
            <a:chOff x="0" y="151166"/>
            <a:chExt cx="3063655" cy="445440"/>
          </a:xfrm>
          <a:solidFill>
            <a:schemeClr val="accent2"/>
          </a:solidFill>
          <a:scene3d>
            <a:camera prst="orthographicFront">
              <a:rot lat="0" lon="0" rev="0"/>
            </a:camera>
            <a:lightRig rig="balanced" dir="t">
              <a:rot lat="0" lon="0" rev="8700000"/>
            </a:lightRig>
          </a:scene3d>
        </p:grpSpPr>
        <p:sp>
          <p:nvSpPr>
            <p:cNvPr id="3" name="Rounded Rectangle 2"/>
            <p:cNvSpPr/>
            <p:nvPr/>
          </p:nvSpPr>
          <p:spPr>
            <a:xfrm>
              <a:off x="0" y="151166"/>
              <a:ext cx="3063655" cy="445440"/>
            </a:xfrm>
            <a:prstGeom prst="roundRect">
              <a:avLst/>
            </a:prstGeom>
            <a:grpFill/>
            <a:ln>
              <a:noFill/>
            </a:ln>
            <a:effectLst>
              <a:outerShdw blurRad="44450" dist="27940" dir="5400000" algn="ctr">
                <a:srgbClr val="000000">
                  <a:alpha val="32000"/>
                </a:srgbClr>
              </a:outerShdw>
            </a:effectLst>
            <a:sp3d>
              <a:bevelT w="190500" h="38100"/>
            </a:sp3d>
          </p:spPr>
          <p:style>
            <a:lnRef idx="0">
              <a:scrgbClr r="0" g="0" b="0"/>
            </a:lnRef>
            <a:fillRef idx="3">
              <a:scrgbClr r="0" g="0" b="0"/>
            </a:fillRef>
            <a:effectRef idx="2">
              <a:scrgbClr r="0" g="0" b="0"/>
            </a:effectRef>
            <a:fontRef idx="minor">
              <a:schemeClr val="lt1"/>
            </a:fontRef>
          </p:style>
        </p:sp>
        <p:sp>
          <p:nvSpPr>
            <p:cNvPr id="4" name="Rounded Rectangle 4"/>
            <p:cNvSpPr/>
            <p:nvPr/>
          </p:nvSpPr>
          <p:spPr>
            <a:xfrm>
              <a:off x="21745" y="172911"/>
              <a:ext cx="3020165" cy="401950"/>
            </a:xfrm>
            <a:prstGeom prst="rect">
              <a:avLst/>
            </a:prstGeom>
            <a:grpFill/>
            <a:sp3d/>
          </p:spPr>
          <p:style>
            <a:lnRef idx="0">
              <a:scrgbClr r="0" g="0" b="0"/>
            </a:lnRef>
            <a:fillRef idx="0">
              <a:scrgbClr r="0" g="0" b="0"/>
            </a:fillRef>
            <a:effectRef idx="0">
              <a:scrgbClr r="0" g="0" b="0"/>
            </a:effectRef>
            <a:fontRef idx="minor">
              <a:schemeClr val="lt1"/>
            </a:fontRef>
          </p:style>
          <p:txBody>
            <a:bodyPr spcFirstLastPara="0" vert="horz" wrap="square" lIns="83820" tIns="83820" rIns="83820" bIns="83820" numCol="1" spcCol="1270" anchor="ctr" anchorCtr="0">
              <a:noAutofit/>
            </a:bodyPr>
            <a:lstStyle/>
            <a:p>
              <a:pPr lvl="0" algn="ctr" defTabSz="977900">
                <a:lnSpc>
                  <a:spcPct val="90000"/>
                </a:lnSpc>
                <a:spcBef>
                  <a:spcPct val="0"/>
                </a:spcBef>
                <a:spcAft>
                  <a:spcPct val="35000"/>
                </a:spcAft>
              </a:pPr>
              <a:r>
                <a:rPr lang="en-US" sz="2200" b="1" kern="1200" dirty="0">
                  <a:solidFill>
                    <a:schemeClr val="tx1"/>
                  </a:solidFill>
                  <a:effectLst/>
                  <a:latin typeface="Cambria" panose="02040503050406030204" pitchFamily="18" charset="0"/>
                  <a:ea typeface="Cambria" panose="02040503050406030204" pitchFamily="18" charset="0"/>
                </a:rPr>
                <a:t>OBJECTIVE 1</a:t>
              </a:r>
              <a:endParaRPr lang="aa-ET" sz="2200" b="1" kern="1200" dirty="0">
                <a:solidFill>
                  <a:schemeClr val="tx1"/>
                </a:solidFill>
                <a:effectLst/>
                <a:latin typeface="Cambria" panose="02040503050406030204" pitchFamily="18" charset="0"/>
                <a:ea typeface="Cambria" panose="02040503050406030204" pitchFamily="18" charset="0"/>
              </a:endParaRPr>
            </a:p>
          </p:txBody>
        </p:sp>
      </p:grpSp>
      <p:pic>
        <p:nvPicPr>
          <p:cNvPr id="5" name="Lagos-Logo.jpg">
            <a:extLst>
              <a:ext uri="{FF2B5EF4-FFF2-40B4-BE49-F238E27FC236}">
                <a16:creationId xmlns:a16="http://schemas.microsoft.com/office/drawing/2014/main" id="{DCC10F57-37DF-4349-9EA5-09129038286A}"/>
              </a:ext>
            </a:extLst>
          </p:cNvPr>
          <p:cNvPicPr>
            <a:picLocks noChangeAspect="1"/>
          </p:cNvPicPr>
          <p:nvPr/>
        </p:nvPicPr>
        <p:blipFill>
          <a:blip r:embed="rId2" cstate="email">
            <a:extLst>
              <a:ext uri="{28A0092B-C50C-407E-A947-70E740481C1C}">
                <a14:useLocalDpi xmlns:a14="http://schemas.microsoft.com/office/drawing/2010/main"/>
              </a:ext>
            </a:extLst>
          </a:blip>
          <a:srcRect/>
          <a:stretch/>
        </p:blipFill>
        <p:spPr>
          <a:xfrm>
            <a:off x="350192" y="116599"/>
            <a:ext cx="737779" cy="675806"/>
          </a:xfrm>
          <a:prstGeom prst="rect">
            <a:avLst/>
          </a:prstGeom>
          <a:ln w="12700">
            <a:miter lim="400000"/>
          </a:ln>
        </p:spPr>
      </p:pic>
      <p:grpSp>
        <p:nvGrpSpPr>
          <p:cNvPr id="6" name="Group 5">
            <a:extLst>
              <a:ext uri="{FF2B5EF4-FFF2-40B4-BE49-F238E27FC236}">
                <a16:creationId xmlns:a16="http://schemas.microsoft.com/office/drawing/2014/main" id="{5044B8A1-2393-47EB-B03A-FB1675065B4A}"/>
              </a:ext>
            </a:extLst>
          </p:cNvPr>
          <p:cNvGrpSpPr/>
          <p:nvPr/>
        </p:nvGrpSpPr>
        <p:grpSpPr>
          <a:xfrm>
            <a:off x="10722904" y="64815"/>
            <a:ext cx="1342965" cy="807511"/>
            <a:chOff x="984445" y="4375508"/>
            <a:chExt cx="2866980" cy="3157435"/>
          </a:xfrm>
        </p:grpSpPr>
        <p:sp>
          <p:nvSpPr>
            <p:cNvPr id="7" name="TextBox 6">
              <a:extLst>
                <a:ext uri="{FF2B5EF4-FFF2-40B4-BE49-F238E27FC236}">
                  <a16:creationId xmlns:a16="http://schemas.microsoft.com/office/drawing/2014/main" id="{E26D08D4-9DF0-425F-802C-E330A14EDB7C}"/>
                </a:ext>
              </a:extLst>
            </p:cNvPr>
            <p:cNvSpPr txBox="1"/>
            <p:nvPr/>
          </p:nvSpPr>
          <p:spPr>
            <a:xfrm>
              <a:off x="1019321" y="5640657"/>
              <a:ext cx="2832104" cy="1892286"/>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050" i="0" u="none" strike="noStrike" kern="1200" normalizeH="0" baseline="0" noProof="0" dirty="0">
                  <a:ln w="0"/>
                  <a:effectLst>
                    <a:outerShdw blurRad="38100" dist="19050" dir="2700000" algn="tl" rotWithShape="0">
                      <a:schemeClr val="dk1">
                        <a:alpha val="40000"/>
                      </a:schemeClr>
                    </a:outerShdw>
                  </a:effectLst>
                  <a:uLnTx/>
                  <a:uFillTx/>
                  <a:latin typeface="Agency FB" panose="020B0503020202020204" pitchFamily="34" charset="0"/>
                  <a:ea typeface="+mn-ea"/>
                  <a:cs typeface="+mn-cs"/>
                </a:rPr>
                <a:t>LAGOS STATE</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600" i="0" u="none" strike="noStrike" kern="1200" normalizeH="0" baseline="0" noProof="0" dirty="0">
                  <a:ln w="0"/>
                  <a:effectLst>
                    <a:outerShdw blurRad="38100" dist="19050" dir="2700000" algn="tl" rotWithShape="0">
                      <a:schemeClr val="dk1">
                        <a:alpha val="40000"/>
                      </a:schemeClr>
                    </a:outerShdw>
                  </a:effectLst>
                  <a:uLnTx/>
                  <a:uFillTx/>
                  <a:latin typeface="Agency FB" panose="020B0503020202020204" pitchFamily="34" charset="0"/>
                  <a:ea typeface="+mn-ea"/>
                  <a:cs typeface="+mn-cs"/>
                </a:rPr>
                <a:t>MINISTRY OF ECONOMIC PLANNING AND BUDGET</a:t>
              </a:r>
              <a:endParaRPr kumimoji="0" lang="aa-ET" sz="600" i="0" u="none" strike="noStrike" kern="1200" normalizeH="0" baseline="0" noProof="0" dirty="0">
                <a:ln w="0"/>
                <a:effectLst>
                  <a:outerShdw blurRad="38100" dist="19050" dir="2700000" algn="tl" rotWithShape="0">
                    <a:schemeClr val="dk1">
                      <a:alpha val="40000"/>
                    </a:schemeClr>
                  </a:outerShdw>
                </a:effectLst>
                <a:uLnTx/>
                <a:uFillTx/>
                <a:latin typeface="Agency FB" panose="020B0503020202020204" pitchFamily="34" charset="0"/>
                <a:ea typeface="+mn-ea"/>
                <a:cs typeface="+mn-cs"/>
              </a:endParaRPr>
            </a:p>
          </p:txBody>
        </p:sp>
        <p:pic>
          <p:nvPicPr>
            <p:cNvPr id="8" name="Picture 7">
              <a:extLst>
                <a:ext uri="{FF2B5EF4-FFF2-40B4-BE49-F238E27FC236}">
                  <a16:creationId xmlns:a16="http://schemas.microsoft.com/office/drawing/2014/main" id="{3001F73E-81B6-45DF-9DBF-430CB6078E24}"/>
                </a:ext>
              </a:extLst>
            </p:cNvPr>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984445" y="4375508"/>
              <a:ext cx="1481629" cy="1277503"/>
            </a:xfrm>
            <a:prstGeom prst="rect">
              <a:avLst/>
            </a:prstGeom>
          </p:spPr>
        </p:pic>
        <p:sp>
          <p:nvSpPr>
            <p:cNvPr id="9" name="TextBox 8">
              <a:extLst>
                <a:ext uri="{FF2B5EF4-FFF2-40B4-BE49-F238E27FC236}">
                  <a16:creationId xmlns:a16="http://schemas.microsoft.com/office/drawing/2014/main" id="{184B87E0-57A5-461A-832D-1719C17335CA}"/>
                </a:ext>
              </a:extLst>
            </p:cNvPr>
            <p:cNvSpPr txBox="1"/>
            <p:nvPr/>
          </p:nvSpPr>
          <p:spPr>
            <a:xfrm>
              <a:off x="1277666" y="4672131"/>
              <a:ext cx="942202" cy="1022917"/>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100" i="0" u="none" strike="noStrike" kern="1200" normalizeH="0" baseline="0" noProof="0" dirty="0">
                  <a:ln w="0"/>
                  <a:effectLst>
                    <a:outerShdw blurRad="38100" dist="19050" dir="2700000" algn="tl" rotWithShape="0">
                      <a:schemeClr val="dk1">
                        <a:alpha val="40000"/>
                      </a:schemeClr>
                    </a:outerShdw>
                  </a:effectLst>
                  <a:uLnTx/>
                  <a:uFillTx/>
                  <a:latin typeface="Agency FB" panose="020B0503020202020204" pitchFamily="34" charset="0"/>
                  <a:ea typeface="+mn-ea"/>
                  <a:cs typeface="+mn-cs"/>
                </a:rPr>
                <a:t>MEPB</a:t>
              </a:r>
              <a:endParaRPr kumimoji="0" lang="aa-ET" sz="1100" i="0" u="none" strike="noStrike" kern="1200" normalizeH="0" baseline="0" noProof="0" dirty="0">
                <a:ln w="0"/>
                <a:effectLst>
                  <a:outerShdw blurRad="38100" dist="19050" dir="2700000" algn="tl" rotWithShape="0">
                    <a:schemeClr val="dk1">
                      <a:alpha val="40000"/>
                    </a:schemeClr>
                  </a:outerShdw>
                </a:effectLst>
                <a:uLnTx/>
                <a:uFillTx/>
                <a:latin typeface="Agency FB" panose="020B0503020202020204" pitchFamily="34" charset="0"/>
                <a:ea typeface="+mn-ea"/>
                <a:cs typeface="+mn-cs"/>
              </a:endParaRPr>
            </a:p>
          </p:txBody>
        </p:sp>
      </p:grpSp>
      <p:sp>
        <p:nvSpPr>
          <p:cNvPr id="10" name="TextBox 9">
            <a:extLst>
              <a:ext uri="{FF2B5EF4-FFF2-40B4-BE49-F238E27FC236}">
                <a16:creationId xmlns:a16="http://schemas.microsoft.com/office/drawing/2014/main" id="{FD50684D-1A54-4A12-BEF4-2C727501D8D0}"/>
              </a:ext>
            </a:extLst>
          </p:cNvPr>
          <p:cNvSpPr txBox="1"/>
          <p:nvPr/>
        </p:nvSpPr>
        <p:spPr>
          <a:xfrm>
            <a:off x="541964" y="869860"/>
            <a:ext cx="11317931" cy="369332"/>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800" b="1" i="0" u="none" strike="noStrike" kern="1200" cap="none" spc="0" normalizeH="0" baseline="0" noProof="0" dirty="0">
                <a:ln>
                  <a:noFill/>
                </a:ln>
                <a:solidFill>
                  <a:prstClr val="black"/>
                </a:solidFill>
                <a:effectLst/>
                <a:uLnTx/>
                <a:uFillTx/>
                <a:latin typeface="Cambria" panose="02040503050406030204" pitchFamily="18" charset="0"/>
                <a:ea typeface="Cambria" panose="02040503050406030204" pitchFamily="18" charset="0"/>
                <a:cs typeface="+mn-cs"/>
              </a:rPr>
              <a:t>To evaluate the impact of the junction improvement in tackling difficulties in vehicular mobility in the axis</a:t>
            </a:r>
            <a:endParaRPr kumimoji="0" lang="en-US" sz="1800" b="0" i="0" u="none" strike="noStrike" kern="1200" cap="none" spc="0" normalizeH="0" baseline="0" noProof="0" dirty="0">
              <a:ln>
                <a:noFill/>
              </a:ln>
              <a:solidFill>
                <a:prstClr val="black"/>
              </a:solidFill>
              <a:effectLst/>
              <a:uLnTx/>
              <a:uFillTx/>
              <a:latin typeface="Cambria" panose="02040503050406030204" pitchFamily="18" charset="0"/>
              <a:ea typeface="Cambria" panose="02040503050406030204" pitchFamily="18" charset="0"/>
              <a:cs typeface="+mn-cs"/>
            </a:endParaRPr>
          </a:p>
        </p:txBody>
      </p:sp>
      <p:cxnSp>
        <p:nvCxnSpPr>
          <p:cNvPr id="50" name="Straight Connector 49">
            <a:extLst>
              <a:ext uri="{FF2B5EF4-FFF2-40B4-BE49-F238E27FC236}">
                <a16:creationId xmlns:a16="http://schemas.microsoft.com/office/drawing/2014/main" id="{C0195D0E-863A-4C3A-AF83-9EC6EB74F0D0}"/>
              </a:ext>
            </a:extLst>
          </p:cNvPr>
          <p:cNvCxnSpPr>
            <a:cxnSpLocks/>
          </p:cNvCxnSpPr>
          <p:nvPr/>
        </p:nvCxnSpPr>
        <p:spPr>
          <a:xfrm>
            <a:off x="6251857" y="1440553"/>
            <a:ext cx="0" cy="4126794"/>
          </a:xfrm>
          <a:prstGeom prst="line">
            <a:avLst/>
          </a:prstGeom>
        </p:spPr>
        <p:style>
          <a:lnRef idx="1">
            <a:schemeClr val="dk1"/>
          </a:lnRef>
          <a:fillRef idx="0">
            <a:schemeClr val="dk1"/>
          </a:fillRef>
          <a:effectRef idx="0">
            <a:schemeClr val="dk1"/>
          </a:effectRef>
          <a:fontRef idx="minor">
            <a:schemeClr val="tx1"/>
          </a:fontRef>
        </p:style>
      </p:cxnSp>
      <p:grpSp>
        <p:nvGrpSpPr>
          <p:cNvPr id="52" name="Group 51">
            <a:extLst>
              <a:ext uri="{FF2B5EF4-FFF2-40B4-BE49-F238E27FC236}">
                <a16:creationId xmlns:a16="http://schemas.microsoft.com/office/drawing/2014/main" id="{E614F3AD-DE74-4825-B5BE-8DA9B1E8D6BC}"/>
              </a:ext>
            </a:extLst>
          </p:cNvPr>
          <p:cNvGrpSpPr/>
          <p:nvPr/>
        </p:nvGrpSpPr>
        <p:grpSpPr>
          <a:xfrm>
            <a:off x="6359720" y="1548163"/>
            <a:ext cx="5438033" cy="3929247"/>
            <a:chOff x="26210" y="-307870"/>
            <a:chExt cx="6314500" cy="4144319"/>
          </a:xfrm>
        </p:grpSpPr>
        <p:pic>
          <p:nvPicPr>
            <p:cNvPr id="53" name="Picture 52">
              <a:extLst>
                <a:ext uri="{FF2B5EF4-FFF2-40B4-BE49-F238E27FC236}">
                  <a16:creationId xmlns:a16="http://schemas.microsoft.com/office/drawing/2014/main" id="{894D0BD8-666B-4325-80D9-9E2FA06A1AE6}"/>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948056" y="1084550"/>
              <a:ext cx="1823042" cy="1694688"/>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grpSp>
          <p:nvGrpSpPr>
            <p:cNvPr id="54" name="Group 53">
              <a:extLst>
                <a:ext uri="{FF2B5EF4-FFF2-40B4-BE49-F238E27FC236}">
                  <a16:creationId xmlns:a16="http://schemas.microsoft.com/office/drawing/2014/main" id="{00000000-0008-0000-0100-000035000000}"/>
                </a:ext>
              </a:extLst>
            </p:cNvPr>
            <p:cNvGrpSpPr/>
            <p:nvPr/>
          </p:nvGrpSpPr>
          <p:grpSpPr>
            <a:xfrm>
              <a:off x="26210" y="-307870"/>
              <a:ext cx="6314500" cy="4144319"/>
              <a:chOff x="26210" y="-325931"/>
              <a:chExt cx="6314500" cy="4387424"/>
            </a:xfrm>
          </p:grpSpPr>
          <p:sp>
            <p:nvSpPr>
              <p:cNvPr id="55" name="TextBox 45">
                <a:extLst>
                  <a:ext uri="{FF2B5EF4-FFF2-40B4-BE49-F238E27FC236}">
                    <a16:creationId xmlns:a16="http://schemas.microsoft.com/office/drawing/2014/main" id="{00000000-0008-0000-0100-00002E000000}"/>
                  </a:ext>
                </a:extLst>
              </p:cNvPr>
              <p:cNvSpPr txBox="1"/>
              <p:nvPr/>
            </p:nvSpPr>
            <p:spPr>
              <a:xfrm>
                <a:off x="2217698" y="673942"/>
                <a:ext cx="3565210" cy="336329"/>
              </a:xfrm>
              <a:prstGeom prst="homePlate">
                <a:avLst/>
              </a:prstGeom>
              <a:solidFill>
                <a:schemeClr val="accent6"/>
              </a:solidFill>
              <a:ln w="9525" cmpd="sng">
                <a:noFill/>
              </a:ln>
            </p:spPr>
            <p:style>
              <a:lnRef idx="0">
                <a:scrgbClr r="0" g="0" b="0"/>
              </a:lnRef>
              <a:fillRef idx="0">
                <a:scrgbClr r="0" g="0" b="0"/>
              </a:fillRef>
              <a:effectRef idx="0">
                <a:scrgbClr r="0" g="0" b="0"/>
              </a:effectRef>
              <a:fontRef idx="minor">
                <a:schemeClr val="dk1"/>
              </a:fontRef>
            </p:style>
            <p:txBody>
              <a:bodyPr wrap="square" rtlCol="0" anchor="t"/>
              <a:lstStyle>
                <a:lvl1pPr marL="0" indent="0">
                  <a:defRPr sz="1100">
                    <a:solidFill>
                      <a:schemeClr val="dk1"/>
                    </a:solidFill>
                    <a:latin typeface="+mn-lt"/>
                    <a:ea typeface="+mn-ea"/>
                    <a:cs typeface="+mn-cs"/>
                  </a:defRPr>
                </a:lvl1pPr>
                <a:lvl2pPr marL="457200" indent="0">
                  <a:defRPr sz="1100">
                    <a:solidFill>
                      <a:schemeClr val="dk1"/>
                    </a:solidFill>
                    <a:latin typeface="+mn-lt"/>
                    <a:ea typeface="+mn-ea"/>
                    <a:cs typeface="+mn-cs"/>
                  </a:defRPr>
                </a:lvl2pPr>
                <a:lvl3pPr marL="914400" indent="0">
                  <a:defRPr sz="1100">
                    <a:solidFill>
                      <a:schemeClr val="dk1"/>
                    </a:solidFill>
                    <a:latin typeface="+mn-lt"/>
                    <a:ea typeface="+mn-ea"/>
                    <a:cs typeface="+mn-cs"/>
                  </a:defRPr>
                </a:lvl3pPr>
                <a:lvl4pPr marL="1371600" indent="0">
                  <a:defRPr sz="1100">
                    <a:solidFill>
                      <a:schemeClr val="dk1"/>
                    </a:solidFill>
                    <a:latin typeface="+mn-lt"/>
                    <a:ea typeface="+mn-ea"/>
                    <a:cs typeface="+mn-cs"/>
                  </a:defRPr>
                </a:lvl4pPr>
                <a:lvl5pPr marL="1828800" indent="0">
                  <a:defRPr sz="1100">
                    <a:solidFill>
                      <a:schemeClr val="dk1"/>
                    </a:solidFill>
                    <a:latin typeface="+mn-lt"/>
                    <a:ea typeface="+mn-ea"/>
                    <a:cs typeface="+mn-cs"/>
                  </a:defRPr>
                </a:lvl5pPr>
                <a:lvl6pPr marL="2286000" indent="0">
                  <a:defRPr sz="1100">
                    <a:solidFill>
                      <a:schemeClr val="dk1"/>
                    </a:solidFill>
                    <a:latin typeface="+mn-lt"/>
                    <a:ea typeface="+mn-ea"/>
                    <a:cs typeface="+mn-cs"/>
                  </a:defRPr>
                </a:lvl6pPr>
                <a:lvl7pPr marL="2743200" indent="0">
                  <a:defRPr sz="1100">
                    <a:solidFill>
                      <a:schemeClr val="dk1"/>
                    </a:solidFill>
                    <a:latin typeface="+mn-lt"/>
                    <a:ea typeface="+mn-ea"/>
                    <a:cs typeface="+mn-cs"/>
                  </a:defRPr>
                </a:lvl7pPr>
                <a:lvl8pPr marL="3200400" indent="0">
                  <a:defRPr sz="1100">
                    <a:solidFill>
                      <a:schemeClr val="dk1"/>
                    </a:solidFill>
                    <a:latin typeface="+mn-lt"/>
                    <a:ea typeface="+mn-ea"/>
                    <a:cs typeface="+mn-cs"/>
                  </a:defRPr>
                </a:lvl8pPr>
                <a:lvl9pPr marL="3657600" indent="0">
                  <a:defRPr sz="1100">
                    <a:solidFill>
                      <a:schemeClr val="dk1"/>
                    </a:solidFill>
                    <a:latin typeface="+mn-lt"/>
                    <a:ea typeface="+mn-ea"/>
                    <a:cs typeface="+mn-cs"/>
                  </a:defRPr>
                </a:lvl9pPr>
              </a:lstStyle>
              <a:p>
                <a:pPr algn="l"/>
                <a:r>
                  <a:rPr lang="en-US" sz="1600" b="0" dirty="0">
                    <a:solidFill>
                      <a:schemeClr val="bg1"/>
                    </a:solidFill>
                    <a:latin typeface="Agency FB" panose="020B0503020202020204" pitchFamily="34" charset="0"/>
                  </a:rPr>
                  <a:t>                             4.8% Weekly</a:t>
                </a:r>
              </a:p>
              <a:p>
                <a:pPr algn="l"/>
                <a:endParaRPr lang="en-US" sz="1600" b="0" dirty="0">
                  <a:solidFill>
                    <a:schemeClr val="bg1"/>
                  </a:solidFill>
                  <a:latin typeface="Agency FB" panose="020B0503020202020204" pitchFamily="34" charset="0"/>
                </a:endParaRPr>
              </a:p>
              <a:p>
                <a:pPr algn="l"/>
                <a:endParaRPr lang="en-US" sz="1600" b="0" dirty="0">
                  <a:solidFill>
                    <a:schemeClr val="bg1"/>
                  </a:solidFill>
                  <a:latin typeface="Agency FB" panose="020B0503020202020204" pitchFamily="34" charset="0"/>
                </a:endParaRPr>
              </a:p>
              <a:p>
                <a:pPr algn="l"/>
                <a:endParaRPr lang="en-US" sz="1600" b="0" dirty="0">
                  <a:solidFill>
                    <a:schemeClr val="bg1"/>
                  </a:solidFill>
                  <a:latin typeface="Agency FB" panose="020B0503020202020204" pitchFamily="34" charset="0"/>
                </a:endParaRPr>
              </a:p>
              <a:p>
                <a:pPr algn="l"/>
                <a:endParaRPr lang="en-US" sz="1600" b="0" dirty="0">
                  <a:solidFill>
                    <a:schemeClr val="bg1"/>
                  </a:solidFill>
                  <a:latin typeface="Agency FB" panose="020B0503020202020204" pitchFamily="34" charset="0"/>
                </a:endParaRPr>
              </a:p>
            </p:txBody>
          </p:sp>
          <p:sp>
            <p:nvSpPr>
              <p:cNvPr id="56" name="TextBox 46">
                <a:extLst>
                  <a:ext uri="{FF2B5EF4-FFF2-40B4-BE49-F238E27FC236}">
                    <a16:creationId xmlns:a16="http://schemas.microsoft.com/office/drawing/2014/main" id="{00000000-0008-0000-0100-00002F000000}"/>
                  </a:ext>
                </a:extLst>
              </p:cNvPr>
              <p:cNvSpPr txBox="1"/>
              <p:nvPr/>
            </p:nvSpPr>
            <p:spPr>
              <a:xfrm>
                <a:off x="2903264" y="997209"/>
                <a:ext cx="3005667" cy="422094"/>
              </a:xfrm>
              <a:prstGeom prst="homePlate">
                <a:avLst/>
              </a:prstGeom>
              <a:solidFill>
                <a:srgbClr val="30746E"/>
              </a:solidFill>
              <a:ln w="9525" cmpd="sng">
                <a:noFill/>
              </a:ln>
            </p:spPr>
            <p:style>
              <a:lnRef idx="0">
                <a:scrgbClr r="0" g="0" b="0"/>
              </a:lnRef>
              <a:fillRef idx="0">
                <a:scrgbClr r="0" g="0" b="0"/>
              </a:fillRef>
              <a:effectRef idx="0">
                <a:scrgbClr r="0" g="0" b="0"/>
              </a:effectRef>
              <a:fontRef idx="minor">
                <a:schemeClr val="dk1"/>
              </a:fontRef>
            </p:style>
            <p:txBody>
              <a:bodyPr wrap="square" rtlCol="0" anchor="t"/>
              <a:lstStyle>
                <a:lvl1pPr marL="0" indent="0">
                  <a:defRPr sz="1100">
                    <a:solidFill>
                      <a:schemeClr val="dk1"/>
                    </a:solidFill>
                    <a:latin typeface="+mn-lt"/>
                    <a:ea typeface="+mn-ea"/>
                    <a:cs typeface="+mn-cs"/>
                  </a:defRPr>
                </a:lvl1pPr>
                <a:lvl2pPr marL="457200" indent="0">
                  <a:defRPr sz="1100">
                    <a:solidFill>
                      <a:schemeClr val="dk1"/>
                    </a:solidFill>
                    <a:latin typeface="+mn-lt"/>
                    <a:ea typeface="+mn-ea"/>
                    <a:cs typeface="+mn-cs"/>
                  </a:defRPr>
                </a:lvl2pPr>
                <a:lvl3pPr marL="914400" indent="0">
                  <a:defRPr sz="1100">
                    <a:solidFill>
                      <a:schemeClr val="dk1"/>
                    </a:solidFill>
                    <a:latin typeface="+mn-lt"/>
                    <a:ea typeface="+mn-ea"/>
                    <a:cs typeface="+mn-cs"/>
                  </a:defRPr>
                </a:lvl3pPr>
                <a:lvl4pPr marL="1371600" indent="0">
                  <a:defRPr sz="1100">
                    <a:solidFill>
                      <a:schemeClr val="dk1"/>
                    </a:solidFill>
                    <a:latin typeface="+mn-lt"/>
                    <a:ea typeface="+mn-ea"/>
                    <a:cs typeface="+mn-cs"/>
                  </a:defRPr>
                </a:lvl4pPr>
                <a:lvl5pPr marL="1828800" indent="0">
                  <a:defRPr sz="1100">
                    <a:solidFill>
                      <a:schemeClr val="dk1"/>
                    </a:solidFill>
                    <a:latin typeface="+mn-lt"/>
                    <a:ea typeface="+mn-ea"/>
                    <a:cs typeface="+mn-cs"/>
                  </a:defRPr>
                </a:lvl5pPr>
                <a:lvl6pPr marL="2286000" indent="0">
                  <a:defRPr sz="1100">
                    <a:solidFill>
                      <a:schemeClr val="dk1"/>
                    </a:solidFill>
                    <a:latin typeface="+mn-lt"/>
                    <a:ea typeface="+mn-ea"/>
                    <a:cs typeface="+mn-cs"/>
                  </a:defRPr>
                </a:lvl6pPr>
                <a:lvl7pPr marL="2743200" indent="0">
                  <a:defRPr sz="1100">
                    <a:solidFill>
                      <a:schemeClr val="dk1"/>
                    </a:solidFill>
                    <a:latin typeface="+mn-lt"/>
                    <a:ea typeface="+mn-ea"/>
                    <a:cs typeface="+mn-cs"/>
                  </a:defRPr>
                </a:lvl7pPr>
                <a:lvl8pPr marL="3200400" indent="0">
                  <a:defRPr sz="1100">
                    <a:solidFill>
                      <a:schemeClr val="dk1"/>
                    </a:solidFill>
                    <a:latin typeface="+mn-lt"/>
                    <a:ea typeface="+mn-ea"/>
                    <a:cs typeface="+mn-cs"/>
                  </a:defRPr>
                </a:lvl8pPr>
                <a:lvl9pPr marL="3657600" indent="0">
                  <a:defRPr sz="1100">
                    <a:solidFill>
                      <a:schemeClr val="dk1"/>
                    </a:solidFill>
                    <a:latin typeface="+mn-lt"/>
                    <a:ea typeface="+mn-ea"/>
                    <a:cs typeface="+mn-cs"/>
                  </a:defRPr>
                </a:lvl9pPr>
              </a:lstStyle>
              <a:p>
                <a:pPr algn="l"/>
                <a:r>
                  <a:rPr lang="en-US" sz="1600" b="0" dirty="0">
                    <a:solidFill>
                      <a:schemeClr val="bg1"/>
                    </a:solidFill>
                    <a:latin typeface="Agency FB" panose="020B0503020202020204" pitchFamily="34" charset="0"/>
                  </a:rPr>
                  <a:t>              3.8% Several</a:t>
                </a:r>
                <a:r>
                  <a:rPr lang="en-US" sz="1600" b="0" baseline="0" dirty="0">
                    <a:solidFill>
                      <a:schemeClr val="bg1"/>
                    </a:solidFill>
                    <a:latin typeface="Agency FB" panose="020B0503020202020204" pitchFamily="34" charset="0"/>
                  </a:rPr>
                  <a:t> times a week</a:t>
                </a:r>
                <a:endParaRPr lang="en-US" sz="1600" b="0" dirty="0">
                  <a:solidFill>
                    <a:schemeClr val="bg1"/>
                  </a:solidFill>
                  <a:latin typeface="Agency FB" panose="020B0503020202020204" pitchFamily="34" charset="0"/>
                </a:endParaRPr>
              </a:p>
              <a:p>
                <a:pPr algn="r"/>
                <a:endParaRPr lang="en-US" sz="1600" b="0" dirty="0">
                  <a:solidFill>
                    <a:schemeClr val="bg1"/>
                  </a:solidFill>
                  <a:latin typeface="Agency FB" panose="020B0503020202020204" pitchFamily="34" charset="0"/>
                </a:endParaRPr>
              </a:p>
              <a:p>
                <a:pPr algn="r"/>
                <a:endParaRPr lang="en-US" sz="1600" b="0" dirty="0">
                  <a:solidFill>
                    <a:schemeClr val="bg1"/>
                  </a:solidFill>
                  <a:latin typeface="Agency FB" panose="020B0503020202020204" pitchFamily="34" charset="0"/>
                </a:endParaRPr>
              </a:p>
              <a:p>
                <a:pPr algn="r"/>
                <a:endParaRPr lang="en-US" sz="1600" b="0" dirty="0">
                  <a:solidFill>
                    <a:schemeClr val="bg1"/>
                  </a:solidFill>
                  <a:latin typeface="Agency FB" panose="020B0503020202020204" pitchFamily="34" charset="0"/>
                </a:endParaRPr>
              </a:p>
              <a:p>
                <a:pPr algn="r"/>
                <a:endParaRPr lang="en-US" sz="1600" b="0" dirty="0">
                  <a:solidFill>
                    <a:schemeClr val="bg1"/>
                  </a:solidFill>
                  <a:latin typeface="Agency FB" panose="020B0503020202020204" pitchFamily="34" charset="0"/>
                </a:endParaRPr>
              </a:p>
            </p:txBody>
          </p:sp>
          <p:sp>
            <p:nvSpPr>
              <p:cNvPr id="57" name="TextBox 47">
                <a:extLst>
                  <a:ext uri="{FF2B5EF4-FFF2-40B4-BE49-F238E27FC236}">
                    <a16:creationId xmlns:a16="http://schemas.microsoft.com/office/drawing/2014/main" id="{00000000-0008-0000-0100-000030000000}"/>
                  </a:ext>
                </a:extLst>
              </p:cNvPr>
              <p:cNvSpPr txBox="1"/>
              <p:nvPr/>
            </p:nvSpPr>
            <p:spPr>
              <a:xfrm>
                <a:off x="2902131" y="1320439"/>
                <a:ext cx="3017384" cy="405040"/>
              </a:xfrm>
              <a:prstGeom prst="homePlate">
                <a:avLst/>
              </a:prstGeom>
              <a:solidFill>
                <a:schemeClr val="tx1">
                  <a:lumMod val="65000"/>
                  <a:lumOff val="35000"/>
                </a:schemeClr>
              </a:solidFill>
              <a:ln w="9525" cmpd="sng">
                <a:noFill/>
              </a:ln>
            </p:spPr>
            <p:style>
              <a:lnRef idx="0">
                <a:scrgbClr r="0" g="0" b="0"/>
              </a:lnRef>
              <a:fillRef idx="0">
                <a:scrgbClr r="0" g="0" b="0"/>
              </a:fillRef>
              <a:effectRef idx="0">
                <a:scrgbClr r="0" g="0" b="0"/>
              </a:effectRef>
              <a:fontRef idx="minor">
                <a:schemeClr val="dk1"/>
              </a:fontRef>
            </p:style>
            <p:txBody>
              <a:bodyPr wrap="square" rtlCol="0" anchor="t"/>
              <a:lstStyle>
                <a:lvl1pPr marL="0" indent="0">
                  <a:defRPr sz="1100">
                    <a:solidFill>
                      <a:schemeClr val="dk1"/>
                    </a:solidFill>
                    <a:latin typeface="+mn-lt"/>
                    <a:ea typeface="+mn-ea"/>
                    <a:cs typeface="+mn-cs"/>
                  </a:defRPr>
                </a:lvl1pPr>
                <a:lvl2pPr marL="457200" indent="0">
                  <a:defRPr sz="1100">
                    <a:solidFill>
                      <a:schemeClr val="dk1"/>
                    </a:solidFill>
                    <a:latin typeface="+mn-lt"/>
                    <a:ea typeface="+mn-ea"/>
                    <a:cs typeface="+mn-cs"/>
                  </a:defRPr>
                </a:lvl2pPr>
                <a:lvl3pPr marL="914400" indent="0">
                  <a:defRPr sz="1100">
                    <a:solidFill>
                      <a:schemeClr val="dk1"/>
                    </a:solidFill>
                    <a:latin typeface="+mn-lt"/>
                    <a:ea typeface="+mn-ea"/>
                    <a:cs typeface="+mn-cs"/>
                  </a:defRPr>
                </a:lvl3pPr>
                <a:lvl4pPr marL="1371600" indent="0">
                  <a:defRPr sz="1100">
                    <a:solidFill>
                      <a:schemeClr val="dk1"/>
                    </a:solidFill>
                    <a:latin typeface="+mn-lt"/>
                    <a:ea typeface="+mn-ea"/>
                    <a:cs typeface="+mn-cs"/>
                  </a:defRPr>
                </a:lvl4pPr>
                <a:lvl5pPr marL="1828800" indent="0">
                  <a:defRPr sz="1100">
                    <a:solidFill>
                      <a:schemeClr val="dk1"/>
                    </a:solidFill>
                    <a:latin typeface="+mn-lt"/>
                    <a:ea typeface="+mn-ea"/>
                    <a:cs typeface="+mn-cs"/>
                  </a:defRPr>
                </a:lvl5pPr>
                <a:lvl6pPr marL="2286000" indent="0">
                  <a:defRPr sz="1100">
                    <a:solidFill>
                      <a:schemeClr val="dk1"/>
                    </a:solidFill>
                    <a:latin typeface="+mn-lt"/>
                    <a:ea typeface="+mn-ea"/>
                    <a:cs typeface="+mn-cs"/>
                  </a:defRPr>
                </a:lvl6pPr>
                <a:lvl7pPr marL="2743200" indent="0">
                  <a:defRPr sz="1100">
                    <a:solidFill>
                      <a:schemeClr val="dk1"/>
                    </a:solidFill>
                    <a:latin typeface="+mn-lt"/>
                    <a:ea typeface="+mn-ea"/>
                    <a:cs typeface="+mn-cs"/>
                  </a:defRPr>
                </a:lvl7pPr>
                <a:lvl8pPr marL="3200400" indent="0">
                  <a:defRPr sz="1100">
                    <a:solidFill>
                      <a:schemeClr val="dk1"/>
                    </a:solidFill>
                    <a:latin typeface="+mn-lt"/>
                    <a:ea typeface="+mn-ea"/>
                    <a:cs typeface="+mn-cs"/>
                  </a:defRPr>
                </a:lvl8pPr>
                <a:lvl9pPr marL="3657600" indent="0">
                  <a:defRPr sz="1100">
                    <a:solidFill>
                      <a:schemeClr val="dk1"/>
                    </a:solidFill>
                    <a:latin typeface="+mn-lt"/>
                    <a:ea typeface="+mn-ea"/>
                    <a:cs typeface="+mn-cs"/>
                  </a:defRPr>
                </a:lvl9pPr>
              </a:lstStyle>
              <a:p>
                <a:pPr algn="l"/>
                <a:r>
                  <a:rPr lang="en-US" sz="1600" b="0">
                    <a:solidFill>
                      <a:schemeClr val="bg1"/>
                    </a:solidFill>
                    <a:latin typeface="Agency FB" panose="020B0503020202020204" pitchFamily="34" charset="0"/>
                  </a:rPr>
                  <a:t>              4% Occasionally</a:t>
                </a:r>
              </a:p>
              <a:p>
                <a:pPr algn="r"/>
                <a:endParaRPr lang="en-US" sz="1600" b="0">
                  <a:solidFill>
                    <a:schemeClr val="bg1"/>
                  </a:solidFill>
                  <a:latin typeface="Agency FB" panose="020B0503020202020204" pitchFamily="34" charset="0"/>
                </a:endParaRPr>
              </a:p>
              <a:p>
                <a:pPr algn="r"/>
                <a:endParaRPr lang="en-US" sz="1600" b="0">
                  <a:solidFill>
                    <a:schemeClr val="bg1"/>
                  </a:solidFill>
                  <a:latin typeface="Agency FB" panose="020B0503020202020204" pitchFamily="34" charset="0"/>
                </a:endParaRPr>
              </a:p>
              <a:p>
                <a:pPr algn="r"/>
                <a:endParaRPr lang="en-US" sz="1600" b="0">
                  <a:solidFill>
                    <a:schemeClr val="bg1"/>
                  </a:solidFill>
                  <a:latin typeface="Agency FB" panose="020B0503020202020204" pitchFamily="34" charset="0"/>
                </a:endParaRPr>
              </a:p>
              <a:p>
                <a:pPr algn="r"/>
                <a:endParaRPr lang="en-US" sz="1600" b="0">
                  <a:solidFill>
                    <a:schemeClr val="bg1"/>
                  </a:solidFill>
                  <a:latin typeface="Agency FB" panose="020B0503020202020204" pitchFamily="34" charset="0"/>
                </a:endParaRPr>
              </a:p>
            </p:txBody>
          </p:sp>
          <p:sp>
            <p:nvSpPr>
              <p:cNvPr id="58" name="TextBox 48">
                <a:extLst>
                  <a:ext uri="{FF2B5EF4-FFF2-40B4-BE49-F238E27FC236}">
                    <a16:creationId xmlns:a16="http://schemas.microsoft.com/office/drawing/2014/main" id="{00000000-0008-0000-0100-000031000000}"/>
                  </a:ext>
                </a:extLst>
              </p:cNvPr>
              <p:cNvSpPr txBox="1"/>
              <p:nvPr/>
            </p:nvSpPr>
            <p:spPr>
              <a:xfrm>
                <a:off x="2892681" y="1658252"/>
                <a:ext cx="3079751" cy="405040"/>
              </a:xfrm>
              <a:prstGeom prst="homePlate">
                <a:avLst/>
              </a:prstGeom>
              <a:solidFill>
                <a:schemeClr val="accent1">
                  <a:lumMod val="50000"/>
                </a:schemeClr>
              </a:solidFill>
              <a:ln w="9525" cmpd="sng">
                <a:noFill/>
              </a:ln>
            </p:spPr>
            <p:style>
              <a:lnRef idx="0">
                <a:scrgbClr r="0" g="0" b="0"/>
              </a:lnRef>
              <a:fillRef idx="0">
                <a:scrgbClr r="0" g="0" b="0"/>
              </a:fillRef>
              <a:effectRef idx="0">
                <a:scrgbClr r="0" g="0" b="0"/>
              </a:effectRef>
              <a:fontRef idx="minor">
                <a:schemeClr val="dk1"/>
              </a:fontRef>
            </p:style>
            <p:txBody>
              <a:bodyPr wrap="square" rtlCol="0" anchor="t"/>
              <a:lstStyle>
                <a:lvl1pPr marL="0" indent="0">
                  <a:defRPr sz="1100">
                    <a:solidFill>
                      <a:schemeClr val="dk1"/>
                    </a:solidFill>
                    <a:latin typeface="+mn-lt"/>
                    <a:ea typeface="+mn-ea"/>
                    <a:cs typeface="+mn-cs"/>
                  </a:defRPr>
                </a:lvl1pPr>
                <a:lvl2pPr marL="457200" indent="0">
                  <a:defRPr sz="1100">
                    <a:solidFill>
                      <a:schemeClr val="dk1"/>
                    </a:solidFill>
                    <a:latin typeface="+mn-lt"/>
                    <a:ea typeface="+mn-ea"/>
                    <a:cs typeface="+mn-cs"/>
                  </a:defRPr>
                </a:lvl2pPr>
                <a:lvl3pPr marL="914400" indent="0">
                  <a:defRPr sz="1100">
                    <a:solidFill>
                      <a:schemeClr val="dk1"/>
                    </a:solidFill>
                    <a:latin typeface="+mn-lt"/>
                    <a:ea typeface="+mn-ea"/>
                    <a:cs typeface="+mn-cs"/>
                  </a:defRPr>
                </a:lvl3pPr>
                <a:lvl4pPr marL="1371600" indent="0">
                  <a:defRPr sz="1100">
                    <a:solidFill>
                      <a:schemeClr val="dk1"/>
                    </a:solidFill>
                    <a:latin typeface="+mn-lt"/>
                    <a:ea typeface="+mn-ea"/>
                    <a:cs typeface="+mn-cs"/>
                  </a:defRPr>
                </a:lvl4pPr>
                <a:lvl5pPr marL="1828800" indent="0">
                  <a:defRPr sz="1100">
                    <a:solidFill>
                      <a:schemeClr val="dk1"/>
                    </a:solidFill>
                    <a:latin typeface="+mn-lt"/>
                    <a:ea typeface="+mn-ea"/>
                    <a:cs typeface="+mn-cs"/>
                  </a:defRPr>
                </a:lvl5pPr>
                <a:lvl6pPr marL="2286000" indent="0">
                  <a:defRPr sz="1100">
                    <a:solidFill>
                      <a:schemeClr val="dk1"/>
                    </a:solidFill>
                    <a:latin typeface="+mn-lt"/>
                    <a:ea typeface="+mn-ea"/>
                    <a:cs typeface="+mn-cs"/>
                  </a:defRPr>
                </a:lvl6pPr>
                <a:lvl7pPr marL="2743200" indent="0">
                  <a:defRPr sz="1100">
                    <a:solidFill>
                      <a:schemeClr val="dk1"/>
                    </a:solidFill>
                    <a:latin typeface="+mn-lt"/>
                    <a:ea typeface="+mn-ea"/>
                    <a:cs typeface="+mn-cs"/>
                  </a:defRPr>
                </a:lvl7pPr>
                <a:lvl8pPr marL="3200400" indent="0">
                  <a:defRPr sz="1100">
                    <a:solidFill>
                      <a:schemeClr val="dk1"/>
                    </a:solidFill>
                    <a:latin typeface="+mn-lt"/>
                    <a:ea typeface="+mn-ea"/>
                    <a:cs typeface="+mn-cs"/>
                  </a:defRPr>
                </a:lvl8pPr>
                <a:lvl9pPr marL="3657600" indent="0">
                  <a:defRPr sz="1100">
                    <a:solidFill>
                      <a:schemeClr val="dk1"/>
                    </a:solidFill>
                    <a:latin typeface="+mn-lt"/>
                    <a:ea typeface="+mn-ea"/>
                    <a:cs typeface="+mn-cs"/>
                  </a:defRPr>
                </a:lvl9pPr>
              </a:lstStyle>
              <a:p>
                <a:pPr algn="l"/>
                <a:r>
                  <a:rPr lang="en-US" sz="1600" b="0" dirty="0">
                    <a:solidFill>
                      <a:schemeClr val="bg1"/>
                    </a:solidFill>
                    <a:latin typeface="Agency FB" panose="020B0503020202020204" pitchFamily="34" charset="0"/>
                  </a:rPr>
                  <a:t>               87.5% Daily</a:t>
                </a:r>
              </a:p>
              <a:p>
                <a:pPr algn="r"/>
                <a:endParaRPr lang="en-US" sz="1600" b="0" dirty="0">
                  <a:solidFill>
                    <a:schemeClr val="bg1"/>
                  </a:solidFill>
                  <a:latin typeface="Agency FB" panose="020B0503020202020204" pitchFamily="34" charset="0"/>
                </a:endParaRPr>
              </a:p>
              <a:p>
                <a:pPr algn="r"/>
                <a:endParaRPr lang="en-US" sz="1600" b="0" dirty="0">
                  <a:solidFill>
                    <a:schemeClr val="bg1"/>
                  </a:solidFill>
                  <a:latin typeface="Agency FB" panose="020B0503020202020204" pitchFamily="34" charset="0"/>
                </a:endParaRPr>
              </a:p>
              <a:p>
                <a:pPr algn="r"/>
                <a:endParaRPr lang="en-US" sz="1600" b="0" dirty="0">
                  <a:solidFill>
                    <a:schemeClr val="bg1"/>
                  </a:solidFill>
                  <a:latin typeface="Agency FB" panose="020B0503020202020204" pitchFamily="34" charset="0"/>
                </a:endParaRPr>
              </a:p>
              <a:p>
                <a:pPr algn="r"/>
                <a:endParaRPr lang="en-US" sz="1600" b="0" dirty="0">
                  <a:solidFill>
                    <a:schemeClr val="bg1"/>
                  </a:solidFill>
                  <a:latin typeface="Agency FB" panose="020B0503020202020204" pitchFamily="34" charset="0"/>
                </a:endParaRPr>
              </a:p>
            </p:txBody>
          </p:sp>
          <p:graphicFrame>
            <p:nvGraphicFramePr>
              <p:cNvPr id="59" name="Chart 58">
                <a:extLst>
                  <a:ext uri="{FF2B5EF4-FFF2-40B4-BE49-F238E27FC236}">
                    <a16:creationId xmlns:a16="http://schemas.microsoft.com/office/drawing/2014/main" id="{00000000-0008-0000-0100-00000E000000}"/>
                  </a:ext>
                </a:extLst>
              </p:cNvPr>
              <p:cNvGraphicFramePr/>
              <p:nvPr>
                <p:extLst>
                  <p:ext uri="{D42A27DB-BD31-4B8C-83A1-F6EECF244321}">
                    <p14:modId xmlns:p14="http://schemas.microsoft.com/office/powerpoint/2010/main" val="1874851678"/>
                  </p:ext>
                </p:extLst>
              </p:nvPr>
            </p:nvGraphicFramePr>
            <p:xfrm>
              <a:off x="26210" y="28940"/>
              <a:ext cx="6314500" cy="4032553"/>
            </p:xfrm>
            <a:graphic>
              <a:graphicData uri="http://schemas.openxmlformats.org/drawingml/2006/chart">
                <c:chart xmlns:c="http://schemas.openxmlformats.org/drawingml/2006/chart" xmlns:r="http://schemas.openxmlformats.org/officeDocument/2006/relationships" r:id="rId5"/>
              </a:graphicData>
            </a:graphic>
          </p:graphicFrame>
          <p:sp>
            <p:nvSpPr>
              <p:cNvPr id="60" name="TextBox 50">
                <a:extLst>
                  <a:ext uri="{FF2B5EF4-FFF2-40B4-BE49-F238E27FC236}">
                    <a16:creationId xmlns:a16="http://schemas.microsoft.com/office/drawing/2014/main" id="{00000000-0008-0000-0100-000033000000}"/>
                  </a:ext>
                </a:extLst>
              </p:cNvPr>
              <p:cNvSpPr txBox="1"/>
              <p:nvPr/>
            </p:nvSpPr>
            <p:spPr>
              <a:xfrm>
                <a:off x="44565" y="-325931"/>
                <a:ext cx="5927868" cy="405040"/>
              </a:xfrm>
              <a:prstGeom prst="rect">
                <a:avLst/>
              </a:prstGeom>
              <a:noFill/>
              <a:ln w="9525" cmpd="sng">
                <a:noFill/>
              </a:ln>
            </p:spPr>
            <p:style>
              <a:lnRef idx="0">
                <a:scrgbClr r="0" g="0" b="0"/>
              </a:lnRef>
              <a:fillRef idx="0">
                <a:scrgbClr r="0" g="0" b="0"/>
              </a:fillRef>
              <a:effectRef idx="0">
                <a:scrgbClr r="0" g="0" b="0"/>
              </a:effectRef>
              <a:fontRef idx="minor">
                <a:schemeClr val="dk1"/>
              </a:fontRef>
            </p:style>
            <p:txBody>
              <a:bodyPr wrap="square" rtlCol="0" anchor="t"/>
              <a:lstStyle>
                <a:lvl1pPr marL="0" indent="0">
                  <a:defRPr sz="1100">
                    <a:solidFill>
                      <a:schemeClr val="dk1"/>
                    </a:solidFill>
                    <a:latin typeface="+mn-lt"/>
                    <a:ea typeface="+mn-ea"/>
                    <a:cs typeface="+mn-cs"/>
                  </a:defRPr>
                </a:lvl1pPr>
                <a:lvl2pPr marL="457200" indent="0">
                  <a:defRPr sz="1100">
                    <a:solidFill>
                      <a:schemeClr val="dk1"/>
                    </a:solidFill>
                    <a:latin typeface="+mn-lt"/>
                    <a:ea typeface="+mn-ea"/>
                    <a:cs typeface="+mn-cs"/>
                  </a:defRPr>
                </a:lvl2pPr>
                <a:lvl3pPr marL="914400" indent="0">
                  <a:defRPr sz="1100">
                    <a:solidFill>
                      <a:schemeClr val="dk1"/>
                    </a:solidFill>
                    <a:latin typeface="+mn-lt"/>
                    <a:ea typeface="+mn-ea"/>
                    <a:cs typeface="+mn-cs"/>
                  </a:defRPr>
                </a:lvl3pPr>
                <a:lvl4pPr marL="1371600" indent="0">
                  <a:defRPr sz="1100">
                    <a:solidFill>
                      <a:schemeClr val="dk1"/>
                    </a:solidFill>
                    <a:latin typeface="+mn-lt"/>
                    <a:ea typeface="+mn-ea"/>
                    <a:cs typeface="+mn-cs"/>
                  </a:defRPr>
                </a:lvl4pPr>
                <a:lvl5pPr marL="1828800" indent="0">
                  <a:defRPr sz="1100">
                    <a:solidFill>
                      <a:schemeClr val="dk1"/>
                    </a:solidFill>
                    <a:latin typeface="+mn-lt"/>
                    <a:ea typeface="+mn-ea"/>
                    <a:cs typeface="+mn-cs"/>
                  </a:defRPr>
                </a:lvl5pPr>
                <a:lvl6pPr marL="2286000" indent="0">
                  <a:defRPr sz="1100">
                    <a:solidFill>
                      <a:schemeClr val="dk1"/>
                    </a:solidFill>
                    <a:latin typeface="+mn-lt"/>
                    <a:ea typeface="+mn-ea"/>
                    <a:cs typeface="+mn-cs"/>
                  </a:defRPr>
                </a:lvl6pPr>
                <a:lvl7pPr marL="2743200" indent="0">
                  <a:defRPr sz="1100">
                    <a:solidFill>
                      <a:schemeClr val="dk1"/>
                    </a:solidFill>
                    <a:latin typeface="+mn-lt"/>
                    <a:ea typeface="+mn-ea"/>
                    <a:cs typeface="+mn-cs"/>
                  </a:defRPr>
                </a:lvl7pPr>
                <a:lvl8pPr marL="3200400" indent="0">
                  <a:defRPr sz="1100">
                    <a:solidFill>
                      <a:schemeClr val="dk1"/>
                    </a:solidFill>
                    <a:latin typeface="+mn-lt"/>
                    <a:ea typeface="+mn-ea"/>
                    <a:cs typeface="+mn-cs"/>
                  </a:defRPr>
                </a:lvl8pPr>
                <a:lvl9pPr marL="3657600" indent="0">
                  <a:defRPr sz="1100">
                    <a:solidFill>
                      <a:schemeClr val="dk1"/>
                    </a:solidFill>
                    <a:latin typeface="+mn-lt"/>
                    <a:ea typeface="+mn-ea"/>
                    <a:cs typeface="+mn-cs"/>
                  </a:defRPr>
                </a:lvl9pPr>
              </a:lstStyle>
              <a:p>
                <a:pPr algn="ctr"/>
                <a:r>
                  <a:rPr lang="en-US" sz="1800" b="1" i="0" u="none" strike="noStrike" dirty="0">
                    <a:solidFill>
                      <a:schemeClr val="tx1">
                        <a:lumMod val="95000"/>
                        <a:lumOff val="5000"/>
                      </a:schemeClr>
                    </a:solidFill>
                    <a:effectLst/>
                    <a:latin typeface="+mn-lt"/>
                    <a:ea typeface="+mn-ea"/>
                    <a:cs typeface="+mn-cs"/>
                  </a:rPr>
                  <a:t>FREQUENCY OF PLYING THE ROUTE </a:t>
                </a:r>
                <a:endParaRPr lang="en-US" sz="1800" b="1" dirty="0">
                  <a:solidFill>
                    <a:schemeClr val="tx1">
                      <a:lumMod val="95000"/>
                      <a:lumOff val="5000"/>
                    </a:schemeClr>
                  </a:solidFill>
                </a:endParaRPr>
              </a:p>
            </p:txBody>
          </p:sp>
        </p:grpSp>
      </p:grpSp>
      <p:grpSp>
        <p:nvGrpSpPr>
          <p:cNvPr id="61" name="Group 60">
            <a:extLst>
              <a:ext uri="{FF2B5EF4-FFF2-40B4-BE49-F238E27FC236}">
                <a16:creationId xmlns:a16="http://schemas.microsoft.com/office/drawing/2014/main" id="{00000000-0008-0000-0100-000008000000}"/>
              </a:ext>
            </a:extLst>
          </p:cNvPr>
          <p:cNvGrpSpPr/>
          <p:nvPr/>
        </p:nvGrpSpPr>
        <p:grpSpPr>
          <a:xfrm>
            <a:off x="-546202" y="1689483"/>
            <a:ext cx="6683297" cy="3496785"/>
            <a:chOff x="0" y="0"/>
            <a:chExt cx="6515101" cy="3486150"/>
          </a:xfrm>
        </p:grpSpPr>
        <p:graphicFrame>
          <p:nvGraphicFramePr>
            <p:cNvPr id="62" name="Chart 61">
              <a:extLst>
                <a:ext uri="{FF2B5EF4-FFF2-40B4-BE49-F238E27FC236}">
                  <a16:creationId xmlns:a16="http://schemas.microsoft.com/office/drawing/2014/main" id="{00000000-0008-0000-0100-000002000000}"/>
                </a:ext>
              </a:extLst>
            </p:cNvPr>
            <p:cNvGraphicFramePr/>
            <p:nvPr>
              <p:extLst>
                <p:ext uri="{D42A27DB-BD31-4B8C-83A1-F6EECF244321}">
                  <p14:modId xmlns:p14="http://schemas.microsoft.com/office/powerpoint/2010/main" val="3814651427"/>
                </p:ext>
              </p:extLst>
            </p:nvPr>
          </p:nvGraphicFramePr>
          <p:xfrm>
            <a:off x="0" y="0"/>
            <a:ext cx="6515101" cy="3486150"/>
          </p:xfrm>
          <a:graphic>
            <a:graphicData uri="http://schemas.openxmlformats.org/drawingml/2006/chart">
              <c:chart xmlns:c="http://schemas.openxmlformats.org/drawingml/2006/chart" xmlns:r="http://schemas.openxmlformats.org/officeDocument/2006/relationships" r:id="rId6"/>
            </a:graphicData>
          </a:graphic>
        </p:graphicFrame>
        <p:grpSp>
          <p:nvGrpSpPr>
            <p:cNvPr id="63" name="Group 62">
              <a:extLst>
                <a:ext uri="{FF2B5EF4-FFF2-40B4-BE49-F238E27FC236}">
                  <a16:creationId xmlns:a16="http://schemas.microsoft.com/office/drawing/2014/main" id="{00000000-0008-0000-0100-000005000000}"/>
                </a:ext>
              </a:extLst>
            </p:cNvPr>
            <p:cNvGrpSpPr/>
            <p:nvPr/>
          </p:nvGrpSpPr>
          <p:grpSpPr>
            <a:xfrm>
              <a:off x="3505655" y="552451"/>
              <a:ext cx="3009446" cy="2686049"/>
              <a:chOff x="3505655" y="552451"/>
              <a:chExt cx="3009446" cy="2686049"/>
            </a:xfrm>
          </p:grpSpPr>
          <p:grpSp>
            <p:nvGrpSpPr>
              <p:cNvPr id="65" name="Group 64">
                <a:extLst>
                  <a:ext uri="{FF2B5EF4-FFF2-40B4-BE49-F238E27FC236}">
                    <a16:creationId xmlns:a16="http://schemas.microsoft.com/office/drawing/2014/main" id="{00000000-0008-0000-0100-000003000000}"/>
                  </a:ext>
                </a:extLst>
              </p:cNvPr>
              <p:cNvGrpSpPr/>
              <p:nvPr/>
            </p:nvGrpSpPr>
            <p:grpSpPr>
              <a:xfrm>
                <a:off x="3505655" y="552451"/>
                <a:ext cx="742495" cy="2369608"/>
                <a:chOff x="3505655" y="552451"/>
                <a:chExt cx="742495" cy="2369608"/>
              </a:xfrm>
            </p:grpSpPr>
            <p:pic>
              <p:nvPicPr>
                <p:cNvPr id="70" name="Picture 69">
                  <a:extLst>
                    <a:ext uri="{FF2B5EF4-FFF2-40B4-BE49-F238E27FC236}">
                      <a16:creationId xmlns:a16="http://schemas.microsoft.com/office/drawing/2014/main" id="{00000000-0008-0000-0100-000014000000}"/>
                    </a:ext>
                  </a:extLst>
                </p:cNvPr>
                <p:cNvPicPr>
                  <a:picLocks noChangeAspect="1"/>
                </p:cNvPicPr>
                <p:nvPr/>
              </p:nvPicPr>
              <p:blipFill>
                <a:blip r:embed="rId7" cstate="print">
                  <a:duotone>
                    <a:prstClr val="black"/>
                    <a:srgbClr val="D9C3A5">
                      <a:tint val="50000"/>
                      <a:satMod val="180000"/>
                    </a:srgbClr>
                  </a:duotone>
                  <a:extLst>
                    <a:ext uri="{28A0092B-C50C-407E-A947-70E740481C1C}">
                      <a14:useLocalDpi xmlns:a14="http://schemas.microsoft.com/office/drawing/2010/main" val="0"/>
                    </a:ext>
                  </a:extLst>
                </a:blip>
                <a:stretch>
                  <a:fillRect/>
                </a:stretch>
              </p:blipFill>
              <p:spPr>
                <a:xfrm>
                  <a:off x="3764282" y="1900766"/>
                  <a:ext cx="390525" cy="390525"/>
                </a:xfrm>
                <a:prstGeom prst="rect">
                  <a:avLst/>
                </a:prstGeom>
              </p:spPr>
            </p:pic>
            <p:pic>
              <p:nvPicPr>
                <p:cNvPr id="71" name="Picture 70">
                  <a:extLst>
                    <a:ext uri="{FF2B5EF4-FFF2-40B4-BE49-F238E27FC236}">
                      <a16:creationId xmlns:a16="http://schemas.microsoft.com/office/drawing/2014/main" id="{00000000-0008-0000-0100-000010000000}"/>
                    </a:ext>
                  </a:extLst>
                </p:cNvPr>
                <p:cNvPicPr>
                  <a:picLocks noChangeAspect="1"/>
                </p:cNvPicPr>
                <p:nvPr/>
              </p:nvPicPr>
              <p:blipFill>
                <a:blip r:embed="rId8" cstate="print">
                  <a:duotone>
                    <a:prstClr val="black"/>
                    <a:schemeClr val="accent6">
                      <a:tint val="45000"/>
                      <a:satMod val="400000"/>
                    </a:schemeClr>
                  </a:duotone>
                  <a:extLst>
                    <a:ext uri="{28A0092B-C50C-407E-A947-70E740481C1C}">
                      <a14:useLocalDpi xmlns:a14="http://schemas.microsoft.com/office/drawing/2010/main" val="0"/>
                    </a:ext>
                  </a:extLst>
                </a:blip>
                <a:stretch>
                  <a:fillRect/>
                </a:stretch>
              </p:blipFill>
              <p:spPr>
                <a:xfrm>
                  <a:off x="3709268" y="2487001"/>
                  <a:ext cx="537156" cy="435058"/>
                </a:xfrm>
                <a:prstGeom prst="rect">
                  <a:avLst/>
                </a:prstGeom>
              </p:spPr>
            </p:pic>
            <p:pic>
              <p:nvPicPr>
                <p:cNvPr id="72" name="Picture 71">
                  <a:extLst>
                    <a:ext uri="{FF2B5EF4-FFF2-40B4-BE49-F238E27FC236}">
                      <a16:creationId xmlns:a16="http://schemas.microsoft.com/office/drawing/2014/main" id="{00000000-0008-0000-0100-000009000000}"/>
                    </a:ext>
                  </a:extLst>
                </p:cNvPr>
                <p:cNvPicPr>
                  <a:picLocks noChangeAspect="1"/>
                </p:cNvPicPr>
                <p:nvPr/>
              </p:nvPicPr>
              <p:blipFill rotWithShape="1">
                <a:blip r:embed="rId9" cstate="print">
                  <a:extLst>
                    <a:ext uri="{28A0092B-C50C-407E-A947-70E740481C1C}">
                      <a14:useLocalDpi xmlns:a14="http://schemas.microsoft.com/office/drawing/2010/main" val="0"/>
                    </a:ext>
                  </a:extLst>
                </a:blip>
                <a:srcRect l="21324" t="37658" r="17127" b="15984"/>
                <a:stretch/>
              </p:blipFill>
              <p:spPr>
                <a:xfrm>
                  <a:off x="3505655" y="552451"/>
                  <a:ext cx="740228" cy="485774"/>
                </a:xfrm>
                <a:prstGeom prst="rect">
                  <a:avLst/>
                </a:prstGeom>
              </p:spPr>
            </p:pic>
            <p:pic>
              <p:nvPicPr>
                <p:cNvPr id="73" name="Picture 72">
                  <a:extLst>
                    <a:ext uri="{FF2B5EF4-FFF2-40B4-BE49-F238E27FC236}">
                      <a16:creationId xmlns:a16="http://schemas.microsoft.com/office/drawing/2014/main" id="{00000000-0008-0000-0100-00000A000000}"/>
                    </a:ext>
                  </a:extLst>
                </p:cNvPr>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a:off x="3543299" y="1066799"/>
                  <a:ext cx="704851" cy="704851"/>
                </a:xfrm>
                <a:prstGeom prst="rect">
                  <a:avLst/>
                </a:prstGeom>
              </p:spPr>
            </p:pic>
          </p:grpSp>
          <p:sp>
            <p:nvSpPr>
              <p:cNvPr id="66" name="TextBox 3">
                <a:extLst>
                  <a:ext uri="{FF2B5EF4-FFF2-40B4-BE49-F238E27FC236}">
                    <a16:creationId xmlns:a16="http://schemas.microsoft.com/office/drawing/2014/main" id="{00000000-0008-0000-0100-000004000000}"/>
                  </a:ext>
                </a:extLst>
              </p:cNvPr>
              <p:cNvSpPr txBox="1"/>
              <p:nvPr/>
            </p:nvSpPr>
            <p:spPr>
              <a:xfrm>
                <a:off x="4219575" y="561975"/>
                <a:ext cx="2143125" cy="323850"/>
              </a:xfrm>
              <a:prstGeom prst="rect">
                <a:avLst/>
              </a:prstGeom>
              <a:noFill/>
              <a:ln w="9525" cmpd="sng">
                <a:noFill/>
              </a:ln>
            </p:spPr>
            <p:style>
              <a:lnRef idx="0">
                <a:scrgbClr r="0" g="0" b="0"/>
              </a:lnRef>
              <a:fillRef idx="0">
                <a:scrgbClr r="0" g="0" b="0"/>
              </a:fillRef>
              <a:effectRef idx="0">
                <a:scrgbClr r="0" g="0" b="0"/>
              </a:effectRef>
              <a:fontRef idx="minor">
                <a:schemeClr val="dk1"/>
              </a:fontRef>
            </p:style>
            <p:txBody>
              <a:bodyPr wrap="square" rtlCol="0" anchor="t"/>
              <a:lstStyle>
                <a:lvl1pPr marL="0" indent="0">
                  <a:defRPr sz="1100">
                    <a:solidFill>
                      <a:schemeClr val="dk1"/>
                    </a:solidFill>
                    <a:latin typeface="+mn-lt"/>
                    <a:ea typeface="+mn-ea"/>
                    <a:cs typeface="+mn-cs"/>
                  </a:defRPr>
                </a:lvl1pPr>
                <a:lvl2pPr marL="457200" indent="0">
                  <a:defRPr sz="1100">
                    <a:solidFill>
                      <a:schemeClr val="dk1"/>
                    </a:solidFill>
                    <a:latin typeface="+mn-lt"/>
                    <a:ea typeface="+mn-ea"/>
                    <a:cs typeface="+mn-cs"/>
                  </a:defRPr>
                </a:lvl2pPr>
                <a:lvl3pPr marL="914400" indent="0">
                  <a:defRPr sz="1100">
                    <a:solidFill>
                      <a:schemeClr val="dk1"/>
                    </a:solidFill>
                    <a:latin typeface="+mn-lt"/>
                    <a:ea typeface="+mn-ea"/>
                    <a:cs typeface="+mn-cs"/>
                  </a:defRPr>
                </a:lvl3pPr>
                <a:lvl4pPr marL="1371600" indent="0">
                  <a:defRPr sz="1100">
                    <a:solidFill>
                      <a:schemeClr val="dk1"/>
                    </a:solidFill>
                    <a:latin typeface="+mn-lt"/>
                    <a:ea typeface="+mn-ea"/>
                    <a:cs typeface="+mn-cs"/>
                  </a:defRPr>
                </a:lvl4pPr>
                <a:lvl5pPr marL="1828800" indent="0">
                  <a:defRPr sz="1100">
                    <a:solidFill>
                      <a:schemeClr val="dk1"/>
                    </a:solidFill>
                    <a:latin typeface="+mn-lt"/>
                    <a:ea typeface="+mn-ea"/>
                    <a:cs typeface="+mn-cs"/>
                  </a:defRPr>
                </a:lvl5pPr>
                <a:lvl6pPr marL="2286000" indent="0">
                  <a:defRPr sz="1100">
                    <a:solidFill>
                      <a:schemeClr val="dk1"/>
                    </a:solidFill>
                    <a:latin typeface="+mn-lt"/>
                    <a:ea typeface="+mn-ea"/>
                    <a:cs typeface="+mn-cs"/>
                  </a:defRPr>
                </a:lvl6pPr>
                <a:lvl7pPr marL="2743200" indent="0">
                  <a:defRPr sz="1100">
                    <a:solidFill>
                      <a:schemeClr val="dk1"/>
                    </a:solidFill>
                    <a:latin typeface="+mn-lt"/>
                    <a:ea typeface="+mn-ea"/>
                    <a:cs typeface="+mn-cs"/>
                  </a:defRPr>
                </a:lvl7pPr>
                <a:lvl8pPr marL="3200400" indent="0">
                  <a:defRPr sz="1100">
                    <a:solidFill>
                      <a:schemeClr val="dk1"/>
                    </a:solidFill>
                    <a:latin typeface="+mn-lt"/>
                    <a:ea typeface="+mn-ea"/>
                    <a:cs typeface="+mn-cs"/>
                  </a:defRPr>
                </a:lvl8pPr>
                <a:lvl9pPr marL="3657600" indent="0">
                  <a:defRPr sz="1100">
                    <a:solidFill>
                      <a:schemeClr val="dk1"/>
                    </a:solidFill>
                    <a:latin typeface="+mn-lt"/>
                    <a:ea typeface="+mn-ea"/>
                    <a:cs typeface="+mn-cs"/>
                  </a:defRPr>
                </a:lvl9pPr>
              </a:lstStyle>
              <a:p>
                <a:r>
                  <a:rPr lang="en-GB" sz="1600" b="1" baseline="0">
                    <a:solidFill>
                      <a:schemeClr val="accent4">
                        <a:lumMod val="75000"/>
                      </a:schemeClr>
                    </a:solidFill>
                  </a:rPr>
                  <a:t>56.5% </a:t>
                </a:r>
                <a:r>
                  <a:rPr lang="en-GB" sz="1600" b="1">
                    <a:solidFill>
                      <a:schemeClr val="accent4">
                        <a:lumMod val="75000"/>
                      </a:schemeClr>
                    </a:solidFill>
                    <a:effectLst/>
                    <a:latin typeface="+mn-lt"/>
                    <a:ea typeface="+mn-ea"/>
                    <a:cs typeface="+mn-cs"/>
                  </a:rPr>
                  <a:t>PUBLIC</a:t>
                </a:r>
                <a:r>
                  <a:rPr lang="en-GB" sz="1600" b="1" baseline="0">
                    <a:solidFill>
                      <a:schemeClr val="accent4">
                        <a:lumMod val="75000"/>
                      </a:schemeClr>
                    </a:solidFill>
                    <a:effectLst/>
                    <a:latin typeface="+mn-lt"/>
                    <a:ea typeface="+mn-ea"/>
                    <a:cs typeface="+mn-cs"/>
                  </a:rPr>
                  <a:t> VEHICLE </a:t>
                </a:r>
                <a:endParaRPr lang="aa-ET" sz="1600" b="1">
                  <a:solidFill>
                    <a:schemeClr val="accent4">
                      <a:lumMod val="75000"/>
                    </a:schemeClr>
                  </a:solidFill>
                </a:endParaRPr>
              </a:p>
            </p:txBody>
          </p:sp>
          <p:sp>
            <p:nvSpPr>
              <p:cNvPr id="67" name="TextBox 12">
                <a:extLst>
                  <a:ext uri="{FF2B5EF4-FFF2-40B4-BE49-F238E27FC236}">
                    <a16:creationId xmlns:a16="http://schemas.microsoft.com/office/drawing/2014/main" id="{00000000-0008-0000-0100-00000D000000}"/>
                  </a:ext>
                </a:extLst>
              </p:cNvPr>
              <p:cNvSpPr txBox="1"/>
              <p:nvPr/>
            </p:nvSpPr>
            <p:spPr>
              <a:xfrm>
                <a:off x="4219575" y="1257300"/>
                <a:ext cx="2143125" cy="323850"/>
              </a:xfrm>
              <a:prstGeom prst="rect">
                <a:avLst/>
              </a:prstGeom>
              <a:noFill/>
              <a:ln w="9525" cmpd="sng">
                <a:noFill/>
              </a:ln>
            </p:spPr>
            <p:style>
              <a:lnRef idx="0">
                <a:scrgbClr r="0" g="0" b="0"/>
              </a:lnRef>
              <a:fillRef idx="0">
                <a:scrgbClr r="0" g="0" b="0"/>
              </a:fillRef>
              <a:effectRef idx="0">
                <a:scrgbClr r="0" g="0" b="0"/>
              </a:effectRef>
              <a:fontRef idx="minor">
                <a:schemeClr val="dk1"/>
              </a:fontRef>
            </p:style>
            <p:txBody>
              <a:bodyPr wrap="square" rtlCol="0" anchor="t"/>
              <a:lstStyle>
                <a:lvl1pPr marL="0" indent="0">
                  <a:defRPr sz="1100">
                    <a:solidFill>
                      <a:schemeClr val="dk1"/>
                    </a:solidFill>
                    <a:latin typeface="+mn-lt"/>
                    <a:ea typeface="+mn-ea"/>
                    <a:cs typeface="+mn-cs"/>
                  </a:defRPr>
                </a:lvl1pPr>
                <a:lvl2pPr marL="457200" indent="0">
                  <a:defRPr sz="1100">
                    <a:solidFill>
                      <a:schemeClr val="dk1"/>
                    </a:solidFill>
                    <a:latin typeface="+mn-lt"/>
                    <a:ea typeface="+mn-ea"/>
                    <a:cs typeface="+mn-cs"/>
                  </a:defRPr>
                </a:lvl2pPr>
                <a:lvl3pPr marL="914400" indent="0">
                  <a:defRPr sz="1100">
                    <a:solidFill>
                      <a:schemeClr val="dk1"/>
                    </a:solidFill>
                    <a:latin typeface="+mn-lt"/>
                    <a:ea typeface="+mn-ea"/>
                    <a:cs typeface="+mn-cs"/>
                  </a:defRPr>
                </a:lvl3pPr>
                <a:lvl4pPr marL="1371600" indent="0">
                  <a:defRPr sz="1100">
                    <a:solidFill>
                      <a:schemeClr val="dk1"/>
                    </a:solidFill>
                    <a:latin typeface="+mn-lt"/>
                    <a:ea typeface="+mn-ea"/>
                    <a:cs typeface="+mn-cs"/>
                  </a:defRPr>
                </a:lvl4pPr>
                <a:lvl5pPr marL="1828800" indent="0">
                  <a:defRPr sz="1100">
                    <a:solidFill>
                      <a:schemeClr val="dk1"/>
                    </a:solidFill>
                    <a:latin typeface="+mn-lt"/>
                    <a:ea typeface="+mn-ea"/>
                    <a:cs typeface="+mn-cs"/>
                  </a:defRPr>
                </a:lvl5pPr>
                <a:lvl6pPr marL="2286000" indent="0">
                  <a:defRPr sz="1100">
                    <a:solidFill>
                      <a:schemeClr val="dk1"/>
                    </a:solidFill>
                    <a:latin typeface="+mn-lt"/>
                    <a:ea typeface="+mn-ea"/>
                    <a:cs typeface="+mn-cs"/>
                  </a:defRPr>
                </a:lvl6pPr>
                <a:lvl7pPr marL="2743200" indent="0">
                  <a:defRPr sz="1100">
                    <a:solidFill>
                      <a:schemeClr val="dk1"/>
                    </a:solidFill>
                    <a:latin typeface="+mn-lt"/>
                    <a:ea typeface="+mn-ea"/>
                    <a:cs typeface="+mn-cs"/>
                  </a:defRPr>
                </a:lvl7pPr>
                <a:lvl8pPr marL="3200400" indent="0">
                  <a:defRPr sz="1100">
                    <a:solidFill>
                      <a:schemeClr val="dk1"/>
                    </a:solidFill>
                    <a:latin typeface="+mn-lt"/>
                    <a:ea typeface="+mn-ea"/>
                    <a:cs typeface="+mn-cs"/>
                  </a:defRPr>
                </a:lvl8pPr>
                <a:lvl9pPr marL="3657600" indent="0">
                  <a:defRPr sz="1100">
                    <a:solidFill>
                      <a:schemeClr val="dk1"/>
                    </a:solidFill>
                    <a:latin typeface="+mn-lt"/>
                    <a:ea typeface="+mn-ea"/>
                    <a:cs typeface="+mn-cs"/>
                  </a:defRPr>
                </a:lvl9pPr>
              </a:lstStyle>
              <a:p>
                <a:r>
                  <a:rPr lang="en-GB" sz="1600" b="1" baseline="0">
                    <a:solidFill>
                      <a:srgbClr val="C00000"/>
                    </a:solidFill>
                  </a:rPr>
                  <a:t>15.8% </a:t>
                </a:r>
                <a:r>
                  <a:rPr lang="en-GB" sz="1600" b="1">
                    <a:solidFill>
                      <a:srgbClr val="C00000"/>
                    </a:solidFill>
                    <a:effectLst/>
                    <a:latin typeface="+mn-lt"/>
                    <a:ea typeface="+mn-ea"/>
                    <a:cs typeface="+mn-cs"/>
                  </a:rPr>
                  <a:t>PERSONAL CAR</a:t>
                </a:r>
                <a:endParaRPr lang="aa-ET" sz="1600" b="1">
                  <a:solidFill>
                    <a:srgbClr val="C00000"/>
                  </a:solidFill>
                </a:endParaRPr>
              </a:p>
            </p:txBody>
          </p:sp>
          <p:sp>
            <p:nvSpPr>
              <p:cNvPr id="68" name="TextBox 14">
                <a:extLst>
                  <a:ext uri="{FF2B5EF4-FFF2-40B4-BE49-F238E27FC236}">
                    <a16:creationId xmlns:a16="http://schemas.microsoft.com/office/drawing/2014/main" id="{00000000-0008-0000-0100-00000F000000}"/>
                  </a:ext>
                </a:extLst>
              </p:cNvPr>
              <p:cNvSpPr txBox="1"/>
              <p:nvPr/>
            </p:nvSpPr>
            <p:spPr>
              <a:xfrm>
                <a:off x="4267200" y="2505075"/>
                <a:ext cx="2247901" cy="733425"/>
              </a:xfrm>
              <a:prstGeom prst="rect">
                <a:avLst/>
              </a:prstGeom>
              <a:noFill/>
              <a:ln w="9525" cmpd="sng">
                <a:noFill/>
              </a:ln>
            </p:spPr>
            <p:style>
              <a:lnRef idx="0">
                <a:scrgbClr r="0" g="0" b="0"/>
              </a:lnRef>
              <a:fillRef idx="0">
                <a:scrgbClr r="0" g="0" b="0"/>
              </a:fillRef>
              <a:effectRef idx="0">
                <a:scrgbClr r="0" g="0" b="0"/>
              </a:effectRef>
              <a:fontRef idx="minor">
                <a:schemeClr val="dk1"/>
              </a:fontRef>
            </p:style>
            <p:txBody>
              <a:bodyPr wrap="square" rtlCol="0" anchor="t"/>
              <a:lstStyle>
                <a:lvl1pPr marL="0" indent="0">
                  <a:defRPr sz="1100">
                    <a:solidFill>
                      <a:schemeClr val="dk1"/>
                    </a:solidFill>
                    <a:latin typeface="+mn-lt"/>
                    <a:ea typeface="+mn-ea"/>
                    <a:cs typeface="+mn-cs"/>
                  </a:defRPr>
                </a:lvl1pPr>
                <a:lvl2pPr marL="457200" indent="0">
                  <a:defRPr sz="1100">
                    <a:solidFill>
                      <a:schemeClr val="dk1"/>
                    </a:solidFill>
                    <a:latin typeface="+mn-lt"/>
                    <a:ea typeface="+mn-ea"/>
                    <a:cs typeface="+mn-cs"/>
                  </a:defRPr>
                </a:lvl2pPr>
                <a:lvl3pPr marL="914400" indent="0">
                  <a:defRPr sz="1100">
                    <a:solidFill>
                      <a:schemeClr val="dk1"/>
                    </a:solidFill>
                    <a:latin typeface="+mn-lt"/>
                    <a:ea typeface="+mn-ea"/>
                    <a:cs typeface="+mn-cs"/>
                  </a:defRPr>
                </a:lvl3pPr>
                <a:lvl4pPr marL="1371600" indent="0">
                  <a:defRPr sz="1100">
                    <a:solidFill>
                      <a:schemeClr val="dk1"/>
                    </a:solidFill>
                    <a:latin typeface="+mn-lt"/>
                    <a:ea typeface="+mn-ea"/>
                    <a:cs typeface="+mn-cs"/>
                  </a:defRPr>
                </a:lvl4pPr>
                <a:lvl5pPr marL="1828800" indent="0">
                  <a:defRPr sz="1100">
                    <a:solidFill>
                      <a:schemeClr val="dk1"/>
                    </a:solidFill>
                    <a:latin typeface="+mn-lt"/>
                    <a:ea typeface="+mn-ea"/>
                    <a:cs typeface="+mn-cs"/>
                  </a:defRPr>
                </a:lvl5pPr>
                <a:lvl6pPr marL="2286000" indent="0">
                  <a:defRPr sz="1100">
                    <a:solidFill>
                      <a:schemeClr val="dk1"/>
                    </a:solidFill>
                    <a:latin typeface="+mn-lt"/>
                    <a:ea typeface="+mn-ea"/>
                    <a:cs typeface="+mn-cs"/>
                  </a:defRPr>
                </a:lvl6pPr>
                <a:lvl7pPr marL="2743200" indent="0">
                  <a:defRPr sz="1100">
                    <a:solidFill>
                      <a:schemeClr val="dk1"/>
                    </a:solidFill>
                    <a:latin typeface="+mn-lt"/>
                    <a:ea typeface="+mn-ea"/>
                    <a:cs typeface="+mn-cs"/>
                  </a:defRPr>
                </a:lvl7pPr>
                <a:lvl8pPr marL="3200400" indent="0">
                  <a:defRPr sz="1100">
                    <a:solidFill>
                      <a:schemeClr val="dk1"/>
                    </a:solidFill>
                    <a:latin typeface="+mn-lt"/>
                    <a:ea typeface="+mn-ea"/>
                    <a:cs typeface="+mn-cs"/>
                  </a:defRPr>
                </a:lvl8pPr>
                <a:lvl9pPr marL="3657600" indent="0">
                  <a:defRPr sz="1100">
                    <a:solidFill>
                      <a:schemeClr val="dk1"/>
                    </a:solidFill>
                    <a:latin typeface="+mn-lt"/>
                    <a:ea typeface="+mn-ea"/>
                    <a:cs typeface="+mn-cs"/>
                  </a:defRPr>
                </a:lvl9pPr>
              </a:lstStyle>
              <a:p>
                <a:pPr algn="l"/>
                <a:r>
                  <a:rPr lang="en-GB" sz="1600" b="1" baseline="0">
                    <a:solidFill>
                      <a:schemeClr val="accent6">
                        <a:lumMod val="75000"/>
                      </a:schemeClr>
                    </a:solidFill>
                  </a:rPr>
                  <a:t>17.3% OTHERS (BICYCLE/</a:t>
                </a:r>
              </a:p>
              <a:p>
                <a:pPr algn="l"/>
                <a:r>
                  <a:rPr lang="en-GB" sz="1600" b="1" baseline="0">
                    <a:solidFill>
                      <a:schemeClr val="accent6">
                        <a:lumMod val="75000"/>
                      </a:schemeClr>
                    </a:solidFill>
                  </a:rPr>
                  <a:t>MOTORCYCLE)</a:t>
                </a:r>
                <a:endParaRPr lang="aa-ET" sz="1600" b="1">
                  <a:solidFill>
                    <a:schemeClr val="accent6">
                      <a:lumMod val="75000"/>
                    </a:schemeClr>
                  </a:solidFill>
                </a:endParaRPr>
              </a:p>
            </p:txBody>
          </p:sp>
          <p:sp>
            <p:nvSpPr>
              <p:cNvPr id="69" name="TextBox 16">
                <a:extLst>
                  <a:ext uri="{FF2B5EF4-FFF2-40B4-BE49-F238E27FC236}">
                    <a16:creationId xmlns:a16="http://schemas.microsoft.com/office/drawing/2014/main" id="{00000000-0008-0000-0100-000011000000}"/>
                  </a:ext>
                </a:extLst>
              </p:cNvPr>
              <p:cNvSpPr txBox="1"/>
              <p:nvPr/>
            </p:nvSpPr>
            <p:spPr>
              <a:xfrm>
                <a:off x="4267200" y="1905000"/>
                <a:ext cx="2143125" cy="323850"/>
              </a:xfrm>
              <a:prstGeom prst="rect">
                <a:avLst/>
              </a:prstGeom>
              <a:noFill/>
              <a:ln w="9525" cmpd="sng">
                <a:noFill/>
              </a:ln>
            </p:spPr>
            <p:style>
              <a:lnRef idx="0">
                <a:scrgbClr r="0" g="0" b="0"/>
              </a:lnRef>
              <a:fillRef idx="0">
                <a:scrgbClr r="0" g="0" b="0"/>
              </a:fillRef>
              <a:effectRef idx="0">
                <a:scrgbClr r="0" g="0" b="0"/>
              </a:effectRef>
              <a:fontRef idx="minor">
                <a:schemeClr val="dk1"/>
              </a:fontRef>
            </p:style>
            <p:txBody>
              <a:bodyPr wrap="square" rtlCol="0" anchor="t"/>
              <a:lstStyle>
                <a:lvl1pPr marL="0" indent="0">
                  <a:defRPr sz="1100">
                    <a:solidFill>
                      <a:schemeClr val="dk1"/>
                    </a:solidFill>
                    <a:latin typeface="+mn-lt"/>
                    <a:ea typeface="+mn-ea"/>
                    <a:cs typeface="+mn-cs"/>
                  </a:defRPr>
                </a:lvl1pPr>
                <a:lvl2pPr marL="457200" indent="0">
                  <a:defRPr sz="1100">
                    <a:solidFill>
                      <a:schemeClr val="dk1"/>
                    </a:solidFill>
                    <a:latin typeface="+mn-lt"/>
                    <a:ea typeface="+mn-ea"/>
                    <a:cs typeface="+mn-cs"/>
                  </a:defRPr>
                </a:lvl2pPr>
                <a:lvl3pPr marL="914400" indent="0">
                  <a:defRPr sz="1100">
                    <a:solidFill>
                      <a:schemeClr val="dk1"/>
                    </a:solidFill>
                    <a:latin typeface="+mn-lt"/>
                    <a:ea typeface="+mn-ea"/>
                    <a:cs typeface="+mn-cs"/>
                  </a:defRPr>
                </a:lvl3pPr>
                <a:lvl4pPr marL="1371600" indent="0">
                  <a:defRPr sz="1100">
                    <a:solidFill>
                      <a:schemeClr val="dk1"/>
                    </a:solidFill>
                    <a:latin typeface="+mn-lt"/>
                    <a:ea typeface="+mn-ea"/>
                    <a:cs typeface="+mn-cs"/>
                  </a:defRPr>
                </a:lvl4pPr>
                <a:lvl5pPr marL="1828800" indent="0">
                  <a:defRPr sz="1100">
                    <a:solidFill>
                      <a:schemeClr val="dk1"/>
                    </a:solidFill>
                    <a:latin typeface="+mn-lt"/>
                    <a:ea typeface="+mn-ea"/>
                    <a:cs typeface="+mn-cs"/>
                  </a:defRPr>
                </a:lvl5pPr>
                <a:lvl6pPr marL="2286000" indent="0">
                  <a:defRPr sz="1100">
                    <a:solidFill>
                      <a:schemeClr val="dk1"/>
                    </a:solidFill>
                    <a:latin typeface="+mn-lt"/>
                    <a:ea typeface="+mn-ea"/>
                    <a:cs typeface="+mn-cs"/>
                  </a:defRPr>
                </a:lvl6pPr>
                <a:lvl7pPr marL="2743200" indent="0">
                  <a:defRPr sz="1100">
                    <a:solidFill>
                      <a:schemeClr val="dk1"/>
                    </a:solidFill>
                    <a:latin typeface="+mn-lt"/>
                    <a:ea typeface="+mn-ea"/>
                    <a:cs typeface="+mn-cs"/>
                  </a:defRPr>
                </a:lvl7pPr>
                <a:lvl8pPr marL="3200400" indent="0">
                  <a:defRPr sz="1100">
                    <a:solidFill>
                      <a:schemeClr val="dk1"/>
                    </a:solidFill>
                    <a:latin typeface="+mn-lt"/>
                    <a:ea typeface="+mn-ea"/>
                    <a:cs typeface="+mn-cs"/>
                  </a:defRPr>
                </a:lvl8pPr>
                <a:lvl9pPr marL="3657600" indent="0">
                  <a:defRPr sz="1100">
                    <a:solidFill>
                      <a:schemeClr val="dk1"/>
                    </a:solidFill>
                    <a:latin typeface="+mn-lt"/>
                    <a:ea typeface="+mn-ea"/>
                    <a:cs typeface="+mn-cs"/>
                  </a:defRPr>
                </a:lvl9pPr>
              </a:lstStyle>
              <a:p>
                <a:r>
                  <a:rPr lang="en-GB" sz="1600" b="1" baseline="0">
                    <a:solidFill>
                      <a:schemeClr val="tx1">
                        <a:lumMod val="65000"/>
                        <a:lumOff val="35000"/>
                      </a:schemeClr>
                    </a:solidFill>
                  </a:rPr>
                  <a:t>10.5% </a:t>
                </a:r>
                <a:r>
                  <a:rPr lang="en-GB" sz="1600" b="1">
                    <a:solidFill>
                      <a:schemeClr val="tx1">
                        <a:lumMod val="65000"/>
                        <a:lumOff val="35000"/>
                      </a:schemeClr>
                    </a:solidFill>
                    <a:effectLst/>
                    <a:latin typeface="+mn-lt"/>
                    <a:ea typeface="+mn-ea"/>
                    <a:cs typeface="+mn-cs"/>
                  </a:rPr>
                  <a:t>PEDESTRIAN</a:t>
                </a:r>
                <a:endParaRPr lang="aa-ET" sz="1600" b="1">
                  <a:solidFill>
                    <a:schemeClr val="tx1">
                      <a:lumMod val="65000"/>
                      <a:lumOff val="35000"/>
                    </a:schemeClr>
                  </a:solidFill>
                </a:endParaRPr>
              </a:p>
            </p:txBody>
          </p:sp>
        </p:grpSp>
        <p:pic>
          <p:nvPicPr>
            <p:cNvPr id="64" name="Picture 63">
              <a:extLst>
                <a:ext uri="{FF2B5EF4-FFF2-40B4-BE49-F238E27FC236}">
                  <a16:creationId xmlns:a16="http://schemas.microsoft.com/office/drawing/2014/main" id="{00000000-0008-0000-0100-000007000000}"/>
                </a:ext>
              </a:extLst>
            </p:cNvPr>
            <p:cNvPicPr>
              <a:picLocks noChangeAspect="1"/>
            </p:cNvPicPr>
            <p:nvPr/>
          </p:nvPicPr>
          <p:blipFill>
            <a:blip r:embed="rId11" cstate="print">
              <a:extLst>
                <a:ext uri="{BEBA8EAE-BF5A-486C-A8C5-ECC9F3942E4B}">
                  <a14:imgProps xmlns:a14="http://schemas.microsoft.com/office/drawing/2010/main">
                    <a14:imgLayer r:embed="rId12">
                      <a14:imgEffect>
                        <a14:saturation sat="300000"/>
                      </a14:imgEffect>
                    </a14:imgLayer>
                  </a14:imgProps>
                </a:ext>
                <a:ext uri="{28A0092B-C50C-407E-A947-70E740481C1C}">
                  <a14:useLocalDpi xmlns:a14="http://schemas.microsoft.com/office/drawing/2010/main" val="0"/>
                </a:ext>
              </a:extLst>
            </a:blip>
            <a:stretch>
              <a:fillRect/>
            </a:stretch>
          </p:blipFill>
          <p:spPr>
            <a:xfrm>
              <a:off x="1391943" y="1029759"/>
              <a:ext cx="1611486" cy="1809750"/>
            </a:xfrm>
            <a:prstGeom prst="ellipse">
              <a:avLst/>
            </a:prstGeom>
            <a:ln>
              <a:noFill/>
            </a:ln>
            <a:effectLst>
              <a:softEdge rad="112500"/>
            </a:effectLst>
          </p:spPr>
        </p:pic>
      </p:grpSp>
    </p:spTree>
    <p:extLst>
      <p:ext uri="{BB962C8B-B14F-4D97-AF65-F5344CB8AC3E}">
        <p14:creationId xmlns:p14="http://schemas.microsoft.com/office/powerpoint/2010/main" val="192518986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2" name="Group 1"/>
          <p:cNvGrpSpPr/>
          <p:nvPr/>
        </p:nvGrpSpPr>
        <p:grpSpPr>
          <a:xfrm>
            <a:off x="4669101" y="135651"/>
            <a:ext cx="3063655" cy="445440"/>
            <a:chOff x="0" y="151166"/>
            <a:chExt cx="3063655" cy="445440"/>
          </a:xfrm>
          <a:solidFill>
            <a:schemeClr val="accent2"/>
          </a:solidFill>
          <a:scene3d>
            <a:camera prst="orthographicFront">
              <a:rot lat="0" lon="0" rev="0"/>
            </a:camera>
            <a:lightRig rig="balanced" dir="t">
              <a:rot lat="0" lon="0" rev="8700000"/>
            </a:lightRig>
          </a:scene3d>
        </p:grpSpPr>
        <p:sp>
          <p:nvSpPr>
            <p:cNvPr id="3" name="Rounded Rectangle 2"/>
            <p:cNvSpPr/>
            <p:nvPr/>
          </p:nvSpPr>
          <p:spPr>
            <a:xfrm>
              <a:off x="0" y="151166"/>
              <a:ext cx="3063655" cy="445440"/>
            </a:xfrm>
            <a:prstGeom prst="roundRect">
              <a:avLst/>
            </a:prstGeom>
            <a:grpFill/>
            <a:ln>
              <a:noFill/>
            </a:ln>
            <a:effectLst>
              <a:outerShdw blurRad="44450" dist="27940" dir="5400000" algn="ctr">
                <a:srgbClr val="000000">
                  <a:alpha val="32000"/>
                </a:srgbClr>
              </a:outerShdw>
            </a:effectLst>
            <a:sp3d>
              <a:bevelT w="190500" h="38100"/>
            </a:sp3d>
          </p:spPr>
          <p:style>
            <a:lnRef idx="0">
              <a:scrgbClr r="0" g="0" b="0"/>
            </a:lnRef>
            <a:fillRef idx="3">
              <a:scrgbClr r="0" g="0" b="0"/>
            </a:fillRef>
            <a:effectRef idx="2">
              <a:scrgbClr r="0" g="0" b="0"/>
            </a:effectRef>
            <a:fontRef idx="minor">
              <a:schemeClr val="lt1"/>
            </a:fontRef>
          </p:style>
        </p:sp>
        <p:sp>
          <p:nvSpPr>
            <p:cNvPr id="4" name="Rounded Rectangle 4"/>
            <p:cNvSpPr/>
            <p:nvPr/>
          </p:nvSpPr>
          <p:spPr>
            <a:xfrm>
              <a:off x="21745" y="172911"/>
              <a:ext cx="3020165" cy="401950"/>
            </a:xfrm>
            <a:prstGeom prst="rect">
              <a:avLst/>
            </a:prstGeom>
            <a:grpFill/>
            <a:sp3d/>
          </p:spPr>
          <p:style>
            <a:lnRef idx="0">
              <a:scrgbClr r="0" g="0" b="0"/>
            </a:lnRef>
            <a:fillRef idx="0">
              <a:scrgbClr r="0" g="0" b="0"/>
            </a:fillRef>
            <a:effectRef idx="0">
              <a:scrgbClr r="0" g="0" b="0"/>
            </a:effectRef>
            <a:fontRef idx="minor">
              <a:schemeClr val="lt1"/>
            </a:fontRef>
          </p:style>
          <p:txBody>
            <a:bodyPr spcFirstLastPara="0" vert="horz" wrap="square" lIns="83820" tIns="83820" rIns="83820" bIns="83820" numCol="1" spcCol="1270" anchor="ctr" anchorCtr="0">
              <a:noAutofit/>
            </a:bodyPr>
            <a:lstStyle/>
            <a:p>
              <a:pPr lvl="0" algn="ctr" defTabSz="977900">
                <a:lnSpc>
                  <a:spcPct val="90000"/>
                </a:lnSpc>
                <a:spcBef>
                  <a:spcPct val="0"/>
                </a:spcBef>
                <a:spcAft>
                  <a:spcPct val="35000"/>
                </a:spcAft>
              </a:pPr>
              <a:r>
                <a:rPr lang="en-US" sz="2200" b="1" kern="1200" dirty="0">
                  <a:solidFill>
                    <a:schemeClr val="tx1"/>
                  </a:solidFill>
                  <a:effectLst/>
                  <a:latin typeface="Cambria" panose="02040503050406030204" pitchFamily="18" charset="0"/>
                  <a:ea typeface="Cambria" panose="02040503050406030204" pitchFamily="18" charset="0"/>
                </a:rPr>
                <a:t>OBJECTIVE 1</a:t>
              </a:r>
              <a:endParaRPr lang="aa-ET" sz="2200" b="1" kern="1200" dirty="0">
                <a:solidFill>
                  <a:schemeClr val="tx1"/>
                </a:solidFill>
                <a:effectLst/>
                <a:latin typeface="Cambria" panose="02040503050406030204" pitchFamily="18" charset="0"/>
                <a:ea typeface="Cambria" panose="02040503050406030204" pitchFamily="18" charset="0"/>
              </a:endParaRPr>
            </a:p>
          </p:txBody>
        </p:sp>
      </p:grpSp>
      <p:pic>
        <p:nvPicPr>
          <p:cNvPr id="5" name="Lagos-Logo.jpg">
            <a:extLst>
              <a:ext uri="{FF2B5EF4-FFF2-40B4-BE49-F238E27FC236}">
                <a16:creationId xmlns:a16="http://schemas.microsoft.com/office/drawing/2014/main" id="{DCC10F57-37DF-4349-9EA5-09129038286A}"/>
              </a:ext>
            </a:extLst>
          </p:cNvPr>
          <p:cNvPicPr>
            <a:picLocks noChangeAspect="1"/>
          </p:cNvPicPr>
          <p:nvPr/>
        </p:nvPicPr>
        <p:blipFill>
          <a:blip r:embed="rId2" cstate="email">
            <a:extLst>
              <a:ext uri="{28A0092B-C50C-407E-A947-70E740481C1C}">
                <a14:useLocalDpi xmlns:a14="http://schemas.microsoft.com/office/drawing/2010/main"/>
              </a:ext>
            </a:extLst>
          </a:blip>
          <a:srcRect/>
          <a:stretch/>
        </p:blipFill>
        <p:spPr>
          <a:xfrm>
            <a:off x="350192" y="116599"/>
            <a:ext cx="737779" cy="675806"/>
          </a:xfrm>
          <a:prstGeom prst="rect">
            <a:avLst/>
          </a:prstGeom>
          <a:ln w="12700">
            <a:miter lim="400000"/>
          </a:ln>
        </p:spPr>
      </p:pic>
      <p:grpSp>
        <p:nvGrpSpPr>
          <p:cNvPr id="6" name="Group 5">
            <a:extLst>
              <a:ext uri="{FF2B5EF4-FFF2-40B4-BE49-F238E27FC236}">
                <a16:creationId xmlns:a16="http://schemas.microsoft.com/office/drawing/2014/main" id="{5044B8A1-2393-47EB-B03A-FB1675065B4A}"/>
              </a:ext>
            </a:extLst>
          </p:cNvPr>
          <p:cNvGrpSpPr/>
          <p:nvPr/>
        </p:nvGrpSpPr>
        <p:grpSpPr>
          <a:xfrm>
            <a:off x="10722904" y="64815"/>
            <a:ext cx="1342965" cy="807511"/>
            <a:chOff x="984445" y="4375508"/>
            <a:chExt cx="2866980" cy="3157435"/>
          </a:xfrm>
        </p:grpSpPr>
        <p:sp>
          <p:nvSpPr>
            <p:cNvPr id="7" name="TextBox 6">
              <a:extLst>
                <a:ext uri="{FF2B5EF4-FFF2-40B4-BE49-F238E27FC236}">
                  <a16:creationId xmlns:a16="http://schemas.microsoft.com/office/drawing/2014/main" id="{E26D08D4-9DF0-425F-802C-E330A14EDB7C}"/>
                </a:ext>
              </a:extLst>
            </p:cNvPr>
            <p:cNvSpPr txBox="1"/>
            <p:nvPr/>
          </p:nvSpPr>
          <p:spPr>
            <a:xfrm>
              <a:off x="1019321" y="5640657"/>
              <a:ext cx="2832104" cy="1892286"/>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050" i="0" u="none" strike="noStrike" kern="1200" normalizeH="0" baseline="0" noProof="0" dirty="0">
                  <a:ln w="0"/>
                  <a:effectLst>
                    <a:outerShdw blurRad="38100" dist="19050" dir="2700000" algn="tl" rotWithShape="0">
                      <a:schemeClr val="dk1">
                        <a:alpha val="40000"/>
                      </a:schemeClr>
                    </a:outerShdw>
                  </a:effectLst>
                  <a:uLnTx/>
                  <a:uFillTx/>
                  <a:latin typeface="Agency FB" panose="020B0503020202020204" pitchFamily="34" charset="0"/>
                  <a:ea typeface="+mn-ea"/>
                  <a:cs typeface="+mn-cs"/>
                </a:rPr>
                <a:t>LAGOS STATE</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600" i="0" u="none" strike="noStrike" kern="1200" normalizeH="0" baseline="0" noProof="0" dirty="0">
                  <a:ln w="0"/>
                  <a:effectLst>
                    <a:outerShdw blurRad="38100" dist="19050" dir="2700000" algn="tl" rotWithShape="0">
                      <a:schemeClr val="dk1">
                        <a:alpha val="40000"/>
                      </a:schemeClr>
                    </a:outerShdw>
                  </a:effectLst>
                  <a:uLnTx/>
                  <a:uFillTx/>
                  <a:latin typeface="Agency FB" panose="020B0503020202020204" pitchFamily="34" charset="0"/>
                  <a:ea typeface="+mn-ea"/>
                  <a:cs typeface="+mn-cs"/>
                </a:rPr>
                <a:t>MINISTRY OF ECONOMIC PLANNING AND BUDGET</a:t>
              </a:r>
              <a:endParaRPr kumimoji="0" lang="aa-ET" sz="600" i="0" u="none" strike="noStrike" kern="1200" normalizeH="0" baseline="0" noProof="0" dirty="0">
                <a:ln w="0"/>
                <a:effectLst>
                  <a:outerShdw blurRad="38100" dist="19050" dir="2700000" algn="tl" rotWithShape="0">
                    <a:schemeClr val="dk1">
                      <a:alpha val="40000"/>
                    </a:schemeClr>
                  </a:outerShdw>
                </a:effectLst>
                <a:uLnTx/>
                <a:uFillTx/>
                <a:latin typeface="Agency FB" panose="020B0503020202020204" pitchFamily="34" charset="0"/>
                <a:ea typeface="+mn-ea"/>
                <a:cs typeface="+mn-cs"/>
              </a:endParaRPr>
            </a:p>
          </p:txBody>
        </p:sp>
        <p:pic>
          <p:nvPicPr>
            <p:cNvPr id="8" name="Picture 7">
              <a:extLst>
                <a:ext uri="{FF2B5EF4-FFF2-40B4-BE49-F238E27FC236}">
                  <a16:creationId xmlns:a16="http://schemas.microsoft.com/office/drawing/2014/main" id="{3001F73E-81B6-45DF-9DBF-430CB6078E24}"/>
                </a:ext>
              </a:extLst>
            </p:cNvPr>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984445" y="4375508"/>
              <a:ext cx="1481629" cy="1277503"/>
            </a:xfrm>
            <a:prstGeom prst="rect">
              <a:avLst/>
            </a:prstGeom>
          </p:spPr>
        </p:pic>
        <p:sp>
          <p:nvSpPr>
            <p:cNvPr id="9" name="TextBox 8">
              <a:extLst>
                <a:ext uri="{FF2B5EF4-FFF2-40B4-BE49-F238E27FC236}">
                  <a16:creationId xmlns:a16="http://schemas.microsoft.com/office/drawing/2014/main" id="{184B87E0-57A5-461A-832D-1719C17335CA}"/>
                </a:ext>
              </a:extLst>
            </p:cNvPr>
            <p:cNvSpPr txBox="1"/>
            <p:nvPr/>
          </p:nvSpPr>
          <p:spPr>
            <a:xfrm>
              <a:off x="1277666" y="4672131"/>
              <a:ext cx="942202" cy="1022917"/>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100" i="0" u="none" strike="noStrike" kern="1200" normalizeH="0" baseline="0" noProof="0" dirty="0">
                  <a:ln w="0"/>
                  <a:effectLst>
                    <a:outerShdw blurRad="38100" dist="19050" dir="2700000" algn="tl" rotWithShape="0">
                      <a:schemeClr val="dk1">
                        <a:alpha val="40000"/>
                      </a:schemeClr>
                    </a:outerShdw>
                  </a:effectLst>
                  <a:uLnTx/>
                  <a:uFillTx/>
                  <a:latin typeface="Agency FB" panose="020B0503020202020204" pitchFamily="34" charset="0"/>
                  <a:ea typeface="+mn-ea"/>
                  <a:cs typeface="+mn-cs"/>
                </a:rPr>
                <a:t>MEPB</a:t>
              </a:r>
              <a:endParaRPr kumimoji="0" lang="aa-ET" sz="1100" i="0" u="none" strike="noStrike" kern="1200" normalizeH="0" baseline="0" noProof="0" dirty="0">
                <a:ln w="0"/>
                <a:effectLst>
                  <a:outerShdw blurRad="38100" dist="19050" dir="2700000" algn="tl" rotWithShape="0">
                    <a:schemeClr val="dk1">
                      <a:alpha val="40000"/>
                    </a:schemeClr>
                  </a:outerShdw>
                </a:effectLst>
                <a:uLnTx/>
                <a:uFillTx/>
                <a:latin typeface="Agency FB" panose="020B0503020202020204" pitchFamily="34" charset="0"/>
                <a:ea typeface="+mn-ea"/>
                <a:cs typeface="+mn-cs"/>
              </a:endParaRPr>
            </a:p>
          </p:txBody>
        </p:sp>
      </p:grpSp>
      <p:sp>
        <p:nvSpPr>
          <p:cNvPr id="10" name="TextBox 9">
            <a:extLst>
              <a:ext uri="{FF2B5EF4-FFF2-40B4-BE49-F238E27FC236}">
                <a16:creationId xmlns:a16="http://schemas.microsoft.com/office/drawing/2014/main" id="{FD50684D-1A54-4A12-BEF4-2C727501D8D0}"/>
              </a:ext>
            </a:extLst>
          </p:cNvPr>
          <p:cNvSpPr txBox="1"/>
          <p:nvPr/>
        </p:nvSpPr>
        <p:spPr>
          <a:xfrm>
            <a:off x="541964" y="869860"/>
            <a:ext cx="11317931" cy="369332"/>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800" b="1" i="0" u="none" strike="noStrike" kern="1200" cap="none" spc="0" normalizeH="0" baseline="0" noProof="0" dirty="0">
                <a:ln>
                  <a:noFill/>
                </a:ln>
                <a:solidFill>
                  <a:prstClr val="black"/>
                </a:solidFill>
                <a:effectLst/>
                <a:uLnTx/>
                <a:uFillTx/>
                <a:latin typeface="Cambria" panose="02040503050406030204" pitchFamily="18" charset="0"/>
                <a:ea typeface="Cambria" panose="02040503050406030204" pitchFamily="18" charset="0"/>
                <a:cs typeface="+mn-cs"/>
              </a:rPr>
              <a:t>To evaluate the impact of the junction improvement in tackling difficulties in vehicular mobility in the axis</a:t>
            </a:r>
            <a:endParaRPr kumimoji="0" lang="en-US" sz="1800" b="0" i="0" u="none" strike="noStrike" kern="1200" cap="none" spc="0" normalizeH="0" baseline="0" noProof="0" dirty="0">
              <a:ln>
                <a:noFill/>
              </a:ln>
              <a:solidFill>
                <a:prstClr val="black"/>
              </a:solidFill>
              <a:effectLst/>
              <a:uLnTx/>
              <a:uFillTx/>
              <a:latin typeface="Cambria" panose="02040503050406030204" pitchFamily="18" charset="0"/>
              <a:ea typeface="Cambria" panose="02040503050406030204" pitchFamily="18" charset="0"/>
              <a:cs typeface="+mn-cs"/>
            </a:endParaRPr>
          </a:p>
        </p:txBody>
      </p:sp>
      <p:cxnSp>
        <p:nvCxnSpPr>
          <p:cNvPr id="50" name="Straight Connector 49">
            <a:extLst>
              <a:ext uri="{FF2B5EF4-FFF2-40B4-BE49-F238E27FC236}">
                <a16:creationId xmlns:a16="http://schemas.microsoft.com/office/drawing/2014/main" id="{C0195D0E-863A-4C3A-AF83-9EC6EB74F0D0}"/>
              </a:ext>
            </a:extLst>
          </p:cNvPr>
          <p:cNvCxnSpPr>
            <a:cxnSpLocks/>
          </p:cNvCxnSpPr>
          <p:nvPr/>
        </p:nvCxnSpPr>
        <p:spPr>
          <a:xfrm>
            <a:off x="5346497" y="1389586"/>
            <a:ext cx="0" cy="4126794"/>
          </a:xfrm>
          <a:prstGeom prst="line">
            <a:avLst/>
          </a:prstGeom>
        </p:spPr>
        <p:style>
          <a:lnRef idx="1">
            <a:schemeClr val="dk1"/>
          </a:lnRef>
          <a:fillRef idx="0">
            <a:schemeClr val="dk1"/>
          </a:fillRef>
          <a:effectRef idx="0">
            <a:schemeClr val="dk1"/>
          </a:effectRef>
          <a:fontRef idx="minor">
            <a:schemeClr val="tx1"/>
          </a:fontRef>
        </p:style>
      </p:cxnSp>
      <p:grpSp>
        <p:nvGrpSpPr>
          <p:cNvPr id="37" name="Group 36">
            <a:extLst>
              <a:ext uri="{FF2B5EF4-FFF2-40B4-BE49-F238E27FC236}">
                <a16:creationId xmlns:a16="http://schemas.microsoft.com/office/drawing/2014/main" id="{8ED84847-F493-4D25-8AB2-2F337775A1DC}"/>
              </a:ext>
            </a:extLst>
          </p:cNvPr>
          <p:cNvGrpSpPr/>
          <p:nvPr/>
        </p:nvGrpSpPr>
        <p:grpSpPr>
          <a:xfrm>
            <a:off x="750678" y="1508893"/>
            <a:ext cx="4515238" cy="3785413"/>
            <a:chOff x="0" y="-252344"/>
            <a:chExt cx="4296832" cy="3289761"/>
          </a:xfrm>
        </p:grpSpPr>
        <p:grpSp>
          <p:nvGrpSpPr>
            <p:cNvPr id="38" name="Group 37">
              <a:extLst>
                <a:ext uri="{FF2B5EF4-FFF2-40B4-BE49-F238E27FC236}">
                  <a16:creationId xmlns:a16="http://schemas.microsoft.com/office/drawing/2014/main" id="{00000000-0008-0000-0100-000019000000}"/>
                </a:ext>
              </a:extLst>
            </p:cNvPr>
            <p:cNvGrpSpPr/>
            <p:nvPr/>
          </p:nvGrpSpPr>
          <p:grpSpPr>
            <a:xfrm>
              <a:off x="0" y="-252344"/>
              <a:ext cx="4296832" cy="3289761"/>
              <a:chOff x="0" y="-441302"/>
              <a:chExt cx="4429042" cy="5753165"/>
            </a:xfrm>
          </p:grpSpPr>
          <p:graphicFrame>
            <p:nvGraphicFramePr>
              <p:cNvPr id="51" name="Chart 50">
                <a:extLst>
                  <a:ext uri="{FF2B5EF4-FFF2-40B4-BE49-F238E27FC236}">
                    <a16:creationId xmlns:a16="http://schemas.microsoft.com/office/drawing/2014/main" id="{00000000-0008-0000-0100-000006000000}"/>
                  </a:ext>
                </a:extLst>
              </p:cNvPr>
              <p:cNvGraphicFramePr/>
              <p:nvPr/>
            </p:nvGraphicFramePr>
            <p:xfrm>
              <a:off x="0" y="0"/>
              <a:ext cx="4429042" cy="5311863"/>
            </p:xfrm>
            <a:graphic>
              <a:graphicData uri="http://schemas.openxmlformats.org/drawingml/2006/chart">
                <c:chart xmlns:c="http://schemas.openxmlformats.org/drawingml/2006/chart" xmlns:r="http://schemas.openxmlformats.org/officeDocument/2006/relationships" r:id="rId4"/>
              </a:graphicData>
            </a:graphic>
          </p:graphicFrame>
          <p:sp>
            <p:nvSpPr>
              <p:cNvPr id="52" name="TextBox 23">
                <a:extLst>
                  <a:ext uri="{FF2B5EF4-FFF2-40B4-BE49-F238E27FC236}">
                    <a16:creationId xmlns:a16="http://schemas.microsoft.com/office/drawing/2014/main" id="{00000000-0008-0000-0100-000018000000}"/>
                  </a:ext>
                </a:extLst>
              </p:cNvPr>
              <p:cNvSpPr txBox="1"/>
              <p:nvPr/>
            </p:nvSpPr>
            <p:spPr>
              <a:xfrm>
                <a:off x="154844" y="-441302"/>
                <a:ext cx="4222750" cy="508416"/>
              </a:xfrm>
              <a:prstGeom prst="rect">
                <a:avLst/>
              </a:prstGeom>
              <a:noFill/>
              <a:ln w="9525" cmpd="sng">
                <a:noFill/>
              </a:ln>
            </p:spPr>
            <p:style>
              <a:lnRef idx="0">
                <a:scrgbClr r="0" g="0" b="0"/>
              </a:lnRef>
              <a:fillRef idx="0">
                <a:scrgbClr r="0" g="0" b="0"/>
              </a:fillRef>
              <a:effectRef idx="0">
                <a:scrgbClr r="0" g="0" b="0"/>
              </a:effectRef>
              <a:fontRef idx="minor">
                <a:schemeClr val="dk1"/>
              </a:fontRef>
            </p:style>
            <p:txBody>
              <a:bodyPr wrap="square" rtlCol="0" anchor="t"/>
              <a:lstStyle>
                <a:lvl1pPr marL="0" indent="0">
                  <a:defRPr sz="1100">
                    <a:solidFill>
                      <a:schemeClr val="dk1"/>
                    </a:solidFill>
                    <a:latin typeface="+mn-lt"/>
                    <a:ea typeface="+mn-ea"/>
                    <a:cs typeface="+mn-cs"/>
                  </a:defRPr>
                </a:lvl1pPr>
                <a:lvl2pPr marL="457200" indent="0">
                  <a:defRPr sz="1100">
                    <a:solidFill>
                      <a:schemeClr val="dk1"/>
                    </a:solidFill>
                    <a:latin typeface="+mn-lt"/>
                    <a:ea typeface="+mn-ea"/>
                    <a:cs typeface="+mn-cs"/>
                  </a:defRPr>
                </a:lvl2pPr>
                <a:lvl3pPr marL="914400" indent="0">
                  <a:defRPr sz="1100">
                    <a:solidFill>
                      <a:schemeClr val="dk1"/>
                    </a:solidFill>
                    <a:latin typeface="+mn-lt"/>
                    <a:ea typeface="+mn-ea"/>
                    <a:cs typeface="+mn-cs"/>
                  </a:defRPr>
                </a:lvl3pPr>
                <a:lvl4pPr marL="1371600" indent="0">
                  <a:defRPr sz="1100">
                    <a:solidFill>
                      <a:schemeClr val="dk1"/>
                    </a:solidFill>
                    <a:latin typeface="+mn-lt"/>
                    <a:ea typeface="+mn-ea"/>
                    <a:cs typeface="+mn-cs"/>
                  </a:defRPr>
                </a:lvl4pPr>
                <a:lvl5pPr marL="1828800" indent="0">
                  <a:defRPr sz="1100">
                    <a:solidFill>
                      <a:schemeClr val="dk1"/>
                    </a:solidFill>
                    <a:latin typeface="+mn-lt"/>
                    <a:ea typeface="+mn-ea"/>
                    <a:cs typeface="+mn-cs"/>
                  </a:defRPr>
                </a:lvl5pPr>
                <a:lvl6pPr marL="2286000" indent="0">
                  <a:defRPr sz="1100">
                    <a:solidFill>
                      <a:schemeClr val="dk1"/>
                    </a:solidFill>
                    <a:latin typeface="+mn-lt"/>
                    <a:ea typeface="+mn-ea"/>
                    <a:cs typeface="+mn-cs"/>
                  </a:defRPr>
                </a:lvl6pPr>
                <a:lvl7pPr marL="2743200" indent="0">
                  <a:defRPr sz="1100">
                    <a:solidFill>
                      <a:schemeClr val="dk1"/>
                    </a:solidFill>
                    <a:latin typeface="+mn-lt"/>
                    <a:ea typeface="+mn-ea"/>
                    <a:cs typeface="+mn-cs"/>
                  </a:defRPr>
                </a:lvl7pPr>
                <a:lvl8pPr marL="3200400" indent="0">
                  <a:defRPr sz="1100">
                    <a:solidFill>
                      <a:schemeClr val="dk1"/>
                    </a:solidFill>
                    <a:latin typeface="+mn-lt"/>
                    <a:ea typeface="+mn-ea"/>
                    <a:cs typeface="+mn-cs"/>
                  </a:defRPr>
                </a:lvl8pPr>
                <a:lvl9pPr marL="3657600" indent="0">
                  <a:defRPr sz="1100">
                    <a:solidFill>
                      <a:schemeClr val="dk1"/>
                    </a:solidFill>
                    <a:latin typeface="+mn-lt"/>
                    <a:ea typeface="+mn-ea"/>
                    <a:cs typeface="+mn-cs"/>
                  </a:defRPr>
                </a:lvl9pPr>
              </a:lstStyle>
              <a:p>
                <a:pPr algn="ctr"/>
                <a:r>
                  <a:rPr lang="en-GB" sz="1800" b="1" i="0" u="none" strike="noStrike" dirty="0">
                    <a:solidFill>
                      <a:schemeClr val="dk1"/>
                    </a:solidFill>
                    <a:effectLst/>
                    <a:latin typeface="+mn-lt"/>
                    <a:ea typeface="+mn-ea"/>
                    <a:cs typeface="+mn-cs"/>
                  </a:rPr>
                  <a:t>REDUCTION IN AVERAGE TRAVEL TIME</a:t>
                </a:r>
                <a:r>
                  <a:rPr lang="en-GB" sz="1800" dirty="0"/>
                  <a:t> </a:t>
                </a:r>
                <a:endParaRPr lang="aa-ET" sz="1800" dirty="0"/>
              </a:p>
            </p:txBody>
          </p:sp>
        </p:grpSp>
        <p:pic>
          <p:nvPicPr>
            <p:cNvPr id="39" name="Picture 38">
              <a:extLst>
                <a:ext uri="{FF2B5EF4-FFF2-40B4-BE49-F238E27FC236}">
                  <a16:creationId xmlns:a16="http://schemas.microsoft.com/office/drawing/2014/main" id="{7C045E60-02F8-4F68-82CC-987886B0A31C}"/>
                </a:ext>
              </a:extLst>
            </p:cNvPr>
            <p:cNvPicPr>
              <a:picLocks noChangeAspect="1"/>
            </p:cNvPicPr>
            <p:nvPr/>
          </p:nvPicPr>
          <p:blipFill>
            <a:blip r:embed="rId5" cstate="print">
              <a:clrChange>
                <a:clrFrom>
                  <a:srgbClr val="000000">
                    <a:alpha val="0"/>
                  </a:srgbClr>
                </a:clrFrom>
                <a:clrTo>
                  <a:srgbClr val="000000">
                    <a:alpha val="0"/>
                  </a:srgbClr>
                </a:clrTo>
              </a:clrChange>
              <a:duotone>
                <a:schemeClr val="accent3">
                  <a:shade val="45000"/>
                  <a:satMod val="135000"/>
                </a:schemeClr>
                <a:prstClr val="white"/>
              </a:duotone>
              <a:extLst>
                <a:ext uri="{28A0092B-C50C-407E-A947-70E740481C1C}">
                  <a14:useLocalDpi xmlns:a14="http://schemas.microsoft.com/office/drawing/2010/main" val="0"/>
                </a:ext>
              </a:extLst>
            </a:blip>
            <a:stretch>
              <a:fillRect/>
            </a:stretch>
          </p:blipFill>
          <p:spPr>
            <a:xfrm>
              <a:off x="1619250" y="1905001"/>
              <a:ext cx="1167157" cy="1111248"/>
            </a:xfrm>
            <a:prstGeom prst="rect">
              <a:avLst/>
            </a:prstGeom>
            <a:ln>
              <a:noFill/>
            </a:ln>
          </p:spPr>
        </p:pic>
      </p:grpSp>
      <p:grpSp>
        <p:nvGrpSpPr>
          <p:cNvPr id="53" name="Group 52">
            <a:extLst>
              <a:ext uri="{FF2B5EF4-FFF2-40B4-BE49-F238E27FC236}">
                <a16:creationId xmlns:a16="http://schemas.microsoft.com/office/drawing/2014/main" id="{686E6C90-0845-496D-9AB0-387F991ADBAD}"/>
              </a:ext>
            </a:extLst>
          </p:cNvPr>
          <p:cNvGrpSpPr/>
          <p:nvPr/>
        </p:nvGrpSpPr>
        <p:grpSpPr>
          <a:xfrm>
            <a:off x="5660285" y="1552249"/>
            <a:ext cx="6026148" cy="4251644"/>
            <a:chOff x="62212" y="-304061"/>
            <a:chExt cx="6026148" cy="4251644"/>
          </a:xfrm>
        </p:grpSpPr>
        <p:grpSp>
          <p:nvGrpSpPr>
            <p:cNvPr id="54" name="Group 53">
              <a:extLst>
                <a:ext uri="{FF2B5EF4-FFF2-40B4-BE49-F238E27FC236}">
                  <a16:creationId xmlns:a16="http://schemas.microsoft.com/office/drawing/2014/main" id="{54B3891A-E2AE-4D51-A079-CB8DB3BEA943}"/>
                </a:ext>
              </a:extLst>
            </p:cNvPr>
            <p:cNvGrpSpPr/>
            <p:nvPr/>
          </p:nvGrpSpPr>
          <p:grpSpPr>
            <a:xfrm>
              <a:off x="2221210" y="687914"/>
              <a:ext cx="3598332" cy="1324813"/>
              <a:chOff x="2221210" y="687914"/>
              <a:chExt cx="3598332" cy="1324813"/>
            </a:xfrm>
          </p:grpSpPr>
          <p:sp>
            <p:nvSpPr>
              <p:cNvPr id="60" name="TextBox 106">
                <a:extLst>
                  <a:ext uri="{FF2B5EF4-FFF2-40B4-BE49-F238E27FC236}">
                    <a16:creationId xmlns:a16="http://schemas.microsoft.com/office/drawing/2014/main" id="{A851C0E0-8B7A-4D2E-BD8D-EA4B6F892CEF}"/>
                  </a:ext>
                </a:extLst>
              </p:cNvPr>
              <p:cNvSpPr txBox="1"/>
              <p:nvPr/>
            </p:nvSpPr>
            <p:spPr>
              <a:xfrm>
                <a:off x="2221210" y="687914"/>
                <a:ext cx="3494234" cy="317802"/>
              </a:xfrm>
              <a:prstGeom prst="homePlate">
                <a:avLst/>
              </a:prstGeom>
              <a:solidFill>
                <a:schemeClr val="accent6"/>
              </a:solidFill>
              <a:ln w="9525" cmpd="sng">
                <a:noFill/>
              </a:ln>
            </p:spPr>
            <p:style>
              <a:lnRef idx="0">
                <a:scrgbClr r="0" g="0" b="0"/>
              </a:lnRef>
              <a:fillRef idx="0">
                <a:scrgbClr r="0" g="0" b="0"/>
              </a:fillRef>
              <a:effectRef idx="0">
                <a:scrgbClr r="0" g="0" b="0"/>
              </a:effectRef>
              <a:fontRef idx="minor">
                <a:schemeClr val="dk1"/>
              </a:fontRef>
            </p:style>
            <p:txBody>
              <a:bodyPr wrap="square" rtlCol="0" anchor="t"/>
              <a:lstStyle>
                <a:lvl1pPr marL="0" indent="0">
                  <a:defRPr sz="1100">
                    <a:solidFill>
                      <a:schemeClr val="dk1"/>
                    </a:solidFill>
                    <a:latin typeface="+mn-lt"/>
                    <a:ea typeface="+mn-ea"/>
                    <a:cs typeface="+mn-cs"/>
                  </a:defRPr>
                </a:lvl1pPr>
                <a:lvl2pPr marL="457200" indent="0">
                  <a:defRPr sz="1100">
                    <a:solidFill>
                      <a:schemeClr val="dk1"/>
                    </a:solidFill>
                    <a:latin typeface="+mn-lt"/>
                    <a:ea typeface="+mn-ea"/>
                    <a:cs typeface="+mn-cs"/>
                  </a:defRPr>
                </a:lvl2pPr>
                <a:lvl3pPr marL="914400" indent="0">
                  <a:defRPr sz="1100">
                    <a:solidFill>
                      <a:schemeClr val="dk1"/>
                    </a:solidFill>
                    <a:latin typeface="+mn-lt"/>
                    <a:ea typeface="+mn-ea"/>
                    <a:cs typeface="+mn-cs"/>
                  </a:defRPr>
                </a:lvl3pPr>
                <a:lvl4pPr marL="1371600" indent="0">
                  <a:defRPr sz="1100">
                    <a:solidFill>
                      <a:schemeClr val="dk1"/>
                    </a:solidFill>
                    <a:latin typeface="+mn-lt"/>
                    <a:ea typeface="+mn-ea"/>
                    <a:cs typeface="+mn-cs"/>
                  </a:defRPr>
                </a:lvl4pPr>
                <a:lvl5pPr marL="1828800" indent="0">
                  <a:defRPr sz="1100">
                    <a:solidFill>
                      <a:schemeClr val="dk1"/>
                    </a:solidFill>
                    <a:latin typeface="+mn-lt"/>
                    <a:ea typeface="+mn-ea"/>
                    <a:cs typeface="+mn-cs"/>
                  </a:defRPr>
                </a:lvl5pPr>
                <a:lvl6pPr marL="2286000" indent="0">
                  <a:defRPr sz="1100">
                    <a:solidFill>
                      <a:schemeClr val="dk1"/>
                    </a:solidFill>
                    <a:latin typeface="+mn-lt"/>
                    <a:ea typeface="+mn-ea"/>
                    <a:cs typeface="+mn-cs"/>
                  </a:defRPr>
                </a:lvl6pPr>
                <a:lvl7pPr marL="2743200" indent="0">
                  <a:defRPr sz="1100">
                    <a:solidFill>
                      <a:schemeClr val="dk1"/>
                    </a:solidFill>
                    <a:latin typeface="+mn-lt"/>
                    <a:ea typeface="+mn-ea"/>
                    <a:cs typeface="+mn-cs"/>
                  </a:defRPr>
                </a:lvl7pPr>
                <a:lvl8pPr marL="3200400" indent="0">
                  <a:defRPr sz="1100">
                    <a:solidFill>
                      <a:schemeClr val="dk1"/>
                    </a:solidFill>
                    <a:latin typeface="+mn-lt"/>
                    <a:ea typeface="+mn-ea"/>
                    <a:cs typeface="+mn-cs"/>
                  </a:defRPr>
                </a:lvl8pPr>
                <a:lvl9pPr marL="3657600" indent="0">
                  <a:defRPr sz="1100">
                    <a:solidFill>
                      <a:schemeClr val="dk1"/>
                    </a:solidFill>
                    <a:latin typeface="+mn-lt"/>
                    <a:ea typeface="+mn-ea"/>
                    <a:cs typeface="+mn-cs"/>
                  </a:defRPr>
                </a:lvl9pPr>
              </a:lstStyle>
              <a:p>
                <a:pPr algn="l"/>
                <a:r>
                  <a:rPr lang="en-US" sz="1400" b="0">
                    <a:solidFill>
                      <a:schemeClr val="bg1"/>
                    </a:solidFill>
                    <a:latin typeface="Agency FB" panose="020B0503020202020204" pitchFamily="34" charset="0"/>
                  </a:rPr>
                  <a:t>                             3.7 % More</a:t>
                </a:r>
                <a:r>
                  <a:rPr lang="en-US" sz="1400" b="0" baseline="0">
                    <a:solidFill>
                      <a:schemeClr val="bg1"/>
                    </a:solidFill>
                    <a:latin typeface="Agency FB" panose="020B0503020202020204" pitchFamily="34" charset="0"/>
                  </a:rPr>
                  <a:t> than 2 hours</a:t>
                </a:r>
                <a:endParaRPr lang="en-US" sz="1400" b="0">
                  <a:solidFill>
                    <a:schemeClr val="bg1"/>
                  </a:solidFill>
                  <a:latin typeface="Agency FB" panose="020B0503020202020204" pitchFamily="34" charset="0"/>
                </a:endParaRPr>
              </a:p>
              <a:p>
                <a:pPr algn="l"/>
                <a:endParaRPr lang="en-US" sz="1400" b="0">
                  <a:solidFill>
                    <a:schemeClr val="bg1"/>
                  </a:solidFill>
                  <a:latin typeface="Agency FB" panose="020B0503020202020204" pitchFamily="34" charset="0"/>
                </a:endParaRPr>
              </a:p>
              <a:p>
                <a:pPr algn="l"/>
                <a:endParaRPr lang="en-US" sz="1400" b="0">
                  <a:solidFill>
                    <a:schemeClr val="bg1"/>
                  </a:solidFill>
                  <a:latin typeface="Agency FB" panose="020B0503020202020204" pitchFamily="34" charset="0"/>
                </a:endParaRPr>
              </a:p>
              <a:p>
                <a:pPr algn="l"/>
                <a:endParaRPr lang="en-US" sz="1400" b="0">
                  <a:solidFill>
                    <a:schemeClr val="bg1"/>
                  </a:solidFill>
                  <a:latin typeface="Agency FB" panose="020B0503020202020204" pitchFamily="34" charset="0"/>
                </a:endParaRPr>
              </a:p>
              <a:p>
                <a:pPr algn="l"/>
                <a:endParaRPr lang="en-US" sz="1400" b="0">
                  <a:solidFill>
                    <a:schemeClr val="bg1"/>
                  </a:solidFill>
                  <a:latin typeface="Agency FB" panose="020B0503020202020204" pitchFamily="34" charset="0"/>
                </a:endParaRPr>
              </a:p>
            </p:txBody>
          </p:sp>
          <p:sp>
            <p:nvSpPr>
              <p:cNvPr id="61" name="TextBox 107">
                <a:extLst>
                  <a:ext uri="{FF2B5EF4-FFF2-40B4-BE49-F238E27FC236}">
                    <a16:creationId xmlns:a16="http://schemas.microsoft.com/office/drawing/2014/main" id="{0D580746-FBCC-4C26-803B-31F05E8C2F8C}"/>
                  </a:ext>
                </a:extLst>
              </p:cNvPr>
              <p:cNvSpPr txBox="1"/>
              <p:nvPr/>
            </p:nvSpPr>
            <p:spPr>
              <a:xfrm>
                <a:off x="2750375" y="1005715"/>
                <a:ext cx="3005667" cy="398706"/>
              </a:xfrm>
              <a:prstGeom prst="homePlate">
                <a:avLst/>
              </a:prstGeom>
              <a:solidFill>
                <a:srgbClr val="30746E"/>
              </a:solidFill>
              <a:ln w="9525" cmpd="sng">
                <a:noFill/>
              </a:ln>
            </p:spPr>
            <p:style>
              <a:lnRef idx="0">
                <a:scrgbClr r="0" g="0" b="0"/>
              </a:lnRef>
              <a:fillRef idx="0">
                <a:scrgbClr r="0" g="0" b="0"/>
              </a:fillRef>
              <a:effectRef idx="0">
                <a:scrgbClr r="0" g="0" b="0"/>
              </a:effectRef>
              <a:fontRef idx="minor">
                <a:schemeClr val="dk1"/>
              </a:fontRef>
            </p:style>
            <p:txBody>
              <a:bodyPr wrap="square" rtlCol="0" anchor="t"/>
              <a:lstStyle>
                <a:lvl1pPr marL="0" indent="0">
                  <a:defRPr sz="1100">
                    <a:solidFill>
                      <a:schemeClr val="dk1"/>
                    </a:solidFill>
                    <a:latin typeface="+mn-lt"/>
                    <a:ea typeface="+mn-ea"/>
                    <a:cs typeface="+mn-cs"/>
                  </a:defRPr>
                </a:lvl1pPr>
                <a:lvl2pPr marL="457200" indent="0">
                  <a:defRPr sz="1100">
                    <a:solidFill>
                      <a:schemeClr val="dk1"/>
                    </a:solidFill>
                    <a:latin typeface="+mn-lt"/>
                    <a:ea typeface="+mn-ea"/>
                    <a:cs typeface="+mn-cs"/>
                  </a:defRPr>
                </a:lvl2pPr>
                <a:lvl3pPr marL="914400" indent="0">
                  <a:defRPr sz="1100">
                    <a:solidFill>
                      <a:schemeClr val="dk1"/>
                    </a:solidFill>
                    <a:latin typeface="+mn-lt"/>
                    <a:ea typeface="+mn-ea"/>
                    <a:cs typeface="+mn-cs"/>
                  </a:defRPr>
                </a:lvl3pPr>
                <a:lvl4pPr marL="1371600" indent="0">
                  <a:defRPr sz="1100">
                    <a:solidFill>
                      <a:schemeClr val="dk1"/>
                    </a:solidFill>
                    <a:latin typeface="+mn-lt"/>
                    <a:ea typeface="+mn-ea"/>
                    <a:cs typeface="+mn-cs"/>
                  </a:defRPr>
                </a:lvl4pPr>
                <a:lvl5pPr marL="1828800" indent="0">
                  <a:defRPr sz="1100">
                    <a:solidFill>
                      <a:schemeClr val="dk1"/>
                    </a:solidFill>
                    <a:latin typeface="+mn-lt"/>
                    <a:ea typeface="+mn-ea"/>
                    <a:cs typeface="+mn-cs"/>
                  </a:defRPr>
                </a:lvl5pPr>
                <a:lvl6pPr marL="2286000" indent="0">
                  <a:defRPr sz="1100">
                    <a:solidFill>
                      <a:schemeClr val="dk1"/>
                    </a:solidFill>
                    <a:latin typeface="+mn-lt"/>
                    <a:ea typeface="+mn-ea"/>
                    <a:cs typeface="+mn-cs"/>
                  </a:defRPr>
                </a:lvl6pPr>
                <a:lvl7pPr marL="2743200" indent="0">
                  <a:defRPr sz="1100">
                    <a:solidFill>
                      <a:schemeClr val="dk1"/>
                    </a:solidFill>
                    <a:latin typeface="+mn-lt"/>
                    <a:ea typeface="+mn-ea"/>
                    <a:cs typeface="+mn-cs"/>
                  </a:defRPr>
                </a:lvl7pPr>
                <a:lvl8pPr marL="3200400" indent="0">
                  <a:defRPr sz="1100">
                    <a:solidFill>
                      <a:schemeClr val="dk1"/>
                    </a:solidFill>
                    <a:latin typeface="+mn-lt"/>
                    <a:ea typeface="+mn-ea"/>
                    <a:cs typeface="+mn-cs"/>
                  </a:defRPr>
                </a:lvl8pPr>
                <a:lvl9pPr marL="3657600" indent="0">
                  <a:defRPr sz="1100">
                    <a:solidFill>
                      <a:schemeClr val="dk1"/>
                    </a:solidFill>
                    <a:latin typeface="+mn-lt"/>
                    <a:ea typeface="+mn-ea"/>
                    <a:cs typeface="+mn-cs"/>
                  </a:defRPr>
                </a:lvl9pPr>
              </a:lstStyle>
              <a:p>
                <a:pPr algn="l"/>
                <a:r>
                  <a:rPr lang="en-US" sz="1400" b="0">
                    <a:solidFill>
                      <a:schemeClr val="bg1"/>
                    </a:solidFill>
                    <a:latin typeface="Agency FB" panose="020B0503020202020204" pitchFamily="34" charset="0"/>
                  </a:rPr>
                  <a:t>              3.7% Less</a:t>
                </a:r>
                <a:r>
                  <a:rPr lang="en-US" sz="1400" b="0" baseline="0">
                    <a:solidFill>
                      <a:schemeClr val="bg1"/>
                    </a:solidFill>
                    <a:latin typeface="Agency FB" panose="020B0503020202020204" pitchFamily="34" charset="0"/>
                  </a:rPr>
                  <a:t> than 2 hours</a:t>
                </a:r>
                <a:endParaRPr lang="en-US" sz="1400" b="0">
                  <a:solidFill>
                    <a:schemeClr val="bg1"/>
                  </a:solidFill>
                  <a:latin typeface="Agency FB" panose="020B0503020202020204" pitchFamily="34" charset="0"/>
                </a:endParaRPr>
              </a:p>
              <a:p>
                <a:pPr algn="r"/>
                <a:endParaRPr lang="en-US" sz="1400" b="0">
                  <a:solidFill>
                    <a:schemeClr val="bg1"/>
                  </a:solidFill>
                  <a:latin typeface="Agency FB" panose="020B0503020202020204" pitchFamily="34" charset="0"/>
                </a:endParaRPr>
              </a:p>
              <a:p>
                <a:pPr algn="r"/>
                <a:endParaRPr lang="en-US" sz="1400" b="0">
                  <a:solidFill>
                    <a:schemeClr val="bg1"/>
                  </a:solidFill>
                  <a:latin typeface="Agency FB" panose="020B0503020202020204" pitchFamily="34" charset="0"/>
                </a:endParaRPr>
              </a:p>
              <a:p>
                <a:pPr algn="r"/>
                <a:endParaRPr lang="en-US" sz="1400" b="0">
                  <a:solidFill>
                    <a:schemeClr val="bg1"/>
                  </a:solidFill>
                  <a:latin typeface="Agency FB" panose="020B0503020202020204" pitchFamily="34" charset="0"/>
                </a:endParaRPr>
              </a:p>
              <a:p>
                <a:pPr algn="r"/>
                <a:endParaRPr lang="en-US" sz="1400" b="0">
                  <a:solidFill>
                    <a:schemeClr val="bg1"/>
                  </a:solidFill>
                  <a:latin typeface="Agency FB" panose="020B0503020202020204" pitchFamily="34" charset="0"/>
                </a:endParaRPr>
              </a:p>
            </p:txBody>
          </p:sp>
          <p:sp>
            <p:nvSpPr>
              <p:cNvPr id="62" name="TextBox 108">
                <a:extLst>
                  <a:ext uri="{FF2B5EF4-FFF2-40B4-BE49-F238E27FC236}">
                    <a16:creationId xmlns:a16="http://schemas.microsoft.com/office/drawing/2014/main" id="{0AD6B9EA-A731-4928-B87F-484C9F932BF8}"/>
                  </a:ext>
                </a:extLst>
              </p:cNvPr>
              <p:cNvSpPr txBox="1"/>
              <p:nvPr/>
            </p:nvSpPr>
            <p:spPr>
              <a:xfrm>
                <a:off x="2749242" y="1311035"/>
                <a:ext cx="3017384" cy="382597"/>
              </a:xfrm>
              <a:prstGeom prst="homePlate">
                <a:avLst/>
              </a:prstGeom>
              <a:solidFill>
                <a:schemeClr val="tx1">
                  <a:lumMod val="65000"/>
                  <a:lumOff val="35000"/>
                </a:schemeClr>
              </a:solidFill>
              <a:ln w="9525" cmpd="sng">
                <a:noFill/>
              </a:ln>
            </p:spPr>
            <p:style>
              <a:lnRef idx="0">
                <a:scrgbClr r="0" g="0" b="0"/>
              </a:lnRef>
              <a:fillRef idx="0">
                <a:scrgbClr r="0" g="0" b="0"/>
              </a:fillRef>
              <a:effectRef idx="0">
                <a:scrgbClr r="0" g="0" b="0"/>
              </a:effectRef>
              <a:fontRef idx="minor">
                <a:schemeClr val="dk1"/>
              </a:fontRef>
            </p:style>
            <p:txBody>
              <a:bodyPr wrap="square" rtlCol="0" anchor="t"/>
              <a:lstStyle>
                <a:lvl1pPr marL="0" indent="0">
                  <a:defRPr sz="1100">
                    <a:solidFill>
                      <a:schemeClr val="dk1"/>
                    </a:solidFill>
                    <a:latin typeface="+mn-lt"/>
                    <a:ea typeface="+mn-ea"/>
                    <a:cs typeface="+mn-cs"/>
                  </a:defRPr>
                </a:lvl1pPr>
                <a:lvl2pPr marL="457200" indent="0">
                  <a:defRPr sz="1100">
                    <a:solidFill>
                      <a:schemeClr val="dk1"/>
                    </a:solidFill>
                    <a:latin typeface="+mn-lt"/>
                    <a:ea typeface="+mn-ea"/>
                    <a:cs typeface="+mn-cs"/>
                  </a:defRPr>
                </a:lvl2pPr>
                <a:lvl3pPr marL="914400" indent="0">
                  <a:defRPr sz="1100">
                    <a:solidFill>
                      <a:schemeClr val="dk1"/>
                    </a:solidFill>
                    <a:latin typeface="+mn-lt"/>
                    <a:ea typeface="+mn-ea"/>
                    <a:cs typeface="+mn-cs"/>
                  </a:defRPr>
                </a:lvl3pPr>
                <a:lvl4pPr marL="1371600" indent="0">
                  <a:defRPr sz="1100">
                    <a:solidFill>
                      <a:schemeClr val="dk1"/>
                    </a:solidFill>
                    <a:latin typeface="+mn-lt"/>
                    <a:ea typeface="+mn-ea"/>
                    <a:cs typeface="+mn-cs"/>
                  </a:defRPr>
                </a:lvl4pPr>
                <a:lvl5pPr marL="1828800" indent="0">
                  <a:defRPr sz="1100">
                    <a:solidFill>
                      <a:schemeClr val="dk1"/>
                    </a:solidFill>
                    <a:latin typeface="+mn-lt"/>
                    <a:ea typeface="+mn-ea"/>
                    <a:cs typeface="+mn-cs"/>
                  </a:defRPr>
                </a:lvl5pPr>
                <a:lvl6pPr marL="2286000" indent="0">
                  <a:defRPr sz="1100">
                    <a:solidFill>
                      <a:schemeClr val="dk1"/>
                    </a:solidFill>
                    <a:latin typeface="+mn-lt"/>
                    <a:ea typeface="+mn-ea"/>
                    <a:cs typeface="+mn-cs"/>
                  </a:defRPr>
                </a:lvl6pPr>
                <a:lvl7pPr marL="2743200" indent="0">
                  <a:defRPr sz="1100">
                    <a:solidFill>
                      <a:schemeClr val="dk1"/>
                    </a:solidFill>
                    <a:latin typeface="+mn-lt"/>
                    <a:ea typeface="+mn-ea"/>
                    <a:cs typeface="+mn-cs"/>
                  </a:defRPr>
                </a:lvl7pPr>
                <a:lvl8pPr marL="3200400" indent="0">
                  <a:defRPr sz="1100">
                    <a:solidFill>
                      <a:schemeClr val="dk1"/>
                    </a:solidFill>
                    <a:latin typeface="+mn-lt"/>
                    <a:ea typeface="+mn-ea"/>
                    <a:cs typeface="+mn-cs"/>
                  </a:defRPr>
                </a:lvl8pPr>
                <a:lvl9pPr marL="3657600" indent="0">
                  <a:defRPr sz="1100">
                    <a:solidFill>
                      <a:schemeClr val="dk1"/>
                    </a:solidFill>
                    <a:latin typeface="+mn-lt"/>
                    <a:ea typeface="+mn-ea"/>
                    <a:cs typeface="+mn-cs"/>
                  </a:defRPr>
                </a:lvl9pPr>
              </a:lstStyle>
              <a:p>
                <a:pPr algn="l"/>
                <a:r>
                  <a:rPr lang="en-US" sz="1400" b="0">
                    <a:solidFill>
                      <a:schemeClr val="bg1"/>
                    </a:solidFill>
                    <a:latin typeface="Agency FB" panose="020B0503020202020204" pitchFamily="34" charset="0"/>
                  </a:rPr>
                  <a:t>              21.1% Less</a:t>
                </a:r>
                <a:r>
                  <a:rPr lang="en-US" sz="1400" b="0" baseline="0">
                    <a:solidFill>
                      <a:schemeClr val="bg1"/>
                    </a:solidFill>
                    <a:latin typeface="Agency FB" panose="020B0503020202020204" pitchFamily="34" charset="0"/>
                  </a:rPr>
                  <a:t> than 1 hours</a:t>
                </a:r>
                <a:endParaRPr lang="en-US" sz="1400" b="0">
                  <a:solidFill>
                    <a:schemeClr val="bg1"/>
                  </a:solidFill>
                  <a:latin typeface="Agency FB" panose="020B0503020202020204" pitchFamily="34" charset="0"/>
                </a:endParaRPr>
              </a:p>
              <a:p>
                <a:pPr algn="r"/>
                <a:endParaRPr lang="en-US" sz="1400" b="0">
                  <a:solidFill>
                    <a:schemeClr val="bg1"/>
                  </a:solidFill>
                  <a:latin typeface="Agency FB" panose="020B0503020202020204" pitchFamily="34" charset="0"/>
                </a:endParaRPr>
              </a:p>
              <a:p>
                <a:pPr algn="r"/>
                <a:endParaRPr lang="en-US" sz="1400" b="0">
                  <a:solidFill>
                    <a:schemeClr val="bg1"/>
                  </a:solidFill>
                  <a:latin typeface="Agency FB" panose="020B0503020202020204" pitchFamily="34" charset="0"/>
                </a:endParaRPr>
              </a:p>
              <a:p>
                <a:pPr algn="r"/>
                <a:endParaRPr lang="en-US" sz="1400" b="0">
                  <a:solidFill>
                    <a:schemeClr val="bg1"/>
                  </a:solidFill>
                  <a:latin typeface="Agency FB" panose="020B0503020202020204" pitchFamily="34" charset="0"/>
                </a:endParaRPr>
              </a:p>
              <a:p>
                <a:pPr algn="r"/>
                <a:endParaRPr lang="en-US" sz="1400" b="0">
                  <a:solidFill>
                    <a:schemeClr val="bg1"/>
                  </a:solidFill>
                  <a:latin typeface="Agency FB" panose="020B0503020202020204" pitchFamily="34" charset="0"/>
                </a:endParaRPr>
              </a:p>
            </p:txBody>
          </p:sp>
          <p:sp>
            <p:nvSpPr>
              <p:cNvPr id="63" name="TextBox 109">
                <a:extLst>
                  <a:ext uri="{FF2B5EF4-FFF2-40B4-BE49-F238E27FC236}">
                    <a16:creationId xmlns:a16="http://schemas.microsoft.com/office/drawing/2014/main" id="{8AFC913A-EFAF-4C30-ADA9-DED9DBF89EA8}"/>
                  </a:ext>
                </a:extLst>
              </p:cNvPr>
              <p:cNvSpPr txBox="1"/>
              <p:nvPr/>
            </p:nvSpPr>
            <p:spPr>
              <a:xfrm>
                <a:off x="2739792" y="1630130"/>
                <a:ext cx="3079750" cy="382597"/>
              </a:xfrm>
              <a:prstGeom prst="homePlate">
                <a:avLst/>
              </a:prstGeom>
              <a:solidFill>
                <a:schemeClr val="accent1">
                  <a:lumMod val="50000"/>
                </a:schemeClr>
              </a:solidFill>
              <a:ln w="9525" cmpd="sng">
                <a:noFill/>
              </a:ln>
            </p:spPr>
            <p:style>
              <a:lnRef idx="0">
                <a:scrgbClr r="0" g="0" b="0"/>
              </a:lnRef>
              <a:fillRef idx="0">
                <a:scrgbClr r="0" g="0" b="0"/>
              </a:fillRef>
              <a:effectRef idx="0">
                <a:scrgbClr r="0" g="0" b="0"/>
              </a:effectRef>
              <a:fontRef idx="minor">
                <a:schemeClr val="dk1"/>
              </a:fontRef>
            </p:style>
            <p:txBody>
              <a:bodyPr wrap="square" rtlCol="0" anchor="t"/>
              <a:lstStyle>
                <a:lvl1pPr marL="0" indent="0">
                  <a:defRPr sz="1100">
                    <a:solidFill>
                      <a:schemeClr val="dk1"/>
                    </a:solidFill>
                    <a:latin typeface="+mn-lt"/>
                    <a:ea typeface="+mn-ea"/>
                    <a:cs typeface="+mn-cs"/>
                  </a:defRPr>
                </a:lvl1pPr>
                <a:lvl2pPr marL="457200" indent="0">
                  <a:defRPr sz="1100">
                    <a:solidFill>
                      <a:schemeClr val="dk1"/>
                    </a:solidFill>
                    <a:latin typeface="+mn-lt"/>
                    <a:ea typeface="+mn-ea"/>
                    <a:cs typeface="+mn-cs"/>
                  </a:defRPr>
                </a:lvl2pPr>
                <a:lvl3pPr marL="914400" indent="0">
                  <a:defRPr sz="1100">
                    <a:solidFill>
                      <a:schemeClr val="dk1"/>
                    </a:solidFill>
                    <a:latin typeface="+mn-lt"/>
                    <a:ea typeface="+mn-ea"/>
                    <a:cs typeface="+mn-cs"/>
                  </a:defRPr>
                </a:lvl3pPr>
                <a:lvl4pPr marL="1371600" indent="0">
                  <a:defRPr sz="1100">
                    <a:solidFill>
                      <a:schemeClr val="dk1"/>
                    </a:solidFill>
                    <a:latin typeface="+mn-lt"/>
                    <a:ea typeface="+mn-ea"/>
                    <a:cs typeface="+mn-cs"/>
                  </a:defRPr>
                </a:lvl4pPr>
                <a:lvl5pPr marL="1828800" indent="0">
                  <a:defRPr sz="1100">
                    <a:solidFill>
                      <a:schemeClr val="dk1"/>
                    </a:solidFill>
                    <a:latin typeface="+mn-lt"/>
                    <a:ea typeface="+mn-ea"/>
                    <a:cs typeface="+mn-cs"/>
                  </a:defRPr>
                </a:lvl5pPr>
                <a:lvl6pPr marL="2286000" indent="0">
                  <a:defRPr sz="1100">
                    <a:solidFill>
                      <a:schemeClr val="dk1"/>
                    </a:solidFill>
                    <a:latin typeface="+mn-lt"/>
                    <a:ea typeface="+mn-ea"/>
                    <a:cs typeface="+mn-cs"/>
                  </a:defRPr>
                </a:lvl6pPr>
                <a:lvl7pPr marL="2743200" indent="0">
                  <a:defRPr sz="1100">
                    <a:solidFill>
                      <a:schemeClr val="dk1"/>
                    </a:solidFill>
                    <a:latin typeface="+mn-lt"/>
                    <a:ea typeface="+mn-ea"/>
                    <a:cs typeface="+mn-cs"/>
                  </a:defRPr>
                </a:lvl7pPr>
                <a:lvl8pPr marL="3200400" indent="0">
                  <a:defRPr sz="1100">
                    <a:solidFill>
                      <a:schemeClr val="dk1"/>
                    </a:solidFill>
                    <a:latin typeface="+mn-lt"/>
                    <a:ea typeface="+mn-ea"/>
                    <a:cs typeface="+mn-cs"/>
                  </a:defRPr>
                </a:lvl8pPr>
                <a:lvl9pPr marL="3657600" indent="0">
                  <a:defRPr sz="1100">
                    <a:solidFill>
                      <a:schemeClr val="dk1"/>
                    </a:solidFill>
                    <a:latin typeface="+mn-lt"/>
                    <a:ea typeface="+mn-ea"/>
                    <a:cs typeface="+mn-cs"/>
                  </a:defRPr>
                </a:lvl9pPr>
              </a:lstStyle>
              <a:p>
                <a:pPr algn="l"/>
                <a:r>
                  <a:rPr lang="en-US" sz="1400" b="0">
                    <a:solidFill>
                      <a:schemeClr val="bg1"/>
                    </a:solidFill>
                    <a:latin typeface="Agency FB" panose="020B0503020202020204" pitchFamily="34" charset="0"/>
                  </a:rPr>
                  <a:t>               71.6%</a:t>
                </a:r>
                <a:r>
                  <a:rPr lang="en-US" sz="1400" b="0" baseline="0">
                    <a:solidFill>
                      <a:schemeClr val="bg1"/>
                    </a:solidFill>
                    <a:latin typeface="Agency FB" panose="020B0503020202020204" pitchFamily="34" charset="0"/>
                  </a:rPr>
                  <a:t> Less than 30 minutes</a:t>
                </a:r>
                <a:endParaRPr lang="en-US" sz="1400" b="0">
                  <a:solidFill>
                    <a:schemeClr val="bg1"/>
                  </a:solidFill>
                  <a:latin typeface="Agency FB" panose="020B0503020202020204" pitchFamily="34" charset="0"/>
                </a:endParaRPr>
              </a:p>
              <a:p>
                <a:pPr algn="r"/>
                <a:endParaRPr lang="en-US" sz="1400" b="0">
                  <a:solidFill>
                    <a:schemeClr val="bg1"/>
                  </a:solidFill>
                  <a:latin typeface="Agency FB" panose="020B0503020202020204" pitchFamily="34" charset="0"/>
                </a:endParaRPr>
              </a:p>
              <a:p>
                <a:pPr algn="r"/>
                <a:endParaRPr lang="en-US" sz="1400" b="0">
                  <a:solidFill>
                    <a:schemeClr val="bg1"/>
                  </a:solidFill>
                  <a:latin typeface="Agency FB" panose="020B0503020202020204" pitchFamily="34" charset="0"/>
                </a:endParaRPr>
              </a:p>
              <a:p>
                <a:pPr algn="r"/>
                <a:endParaRPr lang="en-US" sz="1400" b="0">
                  <a:solidFill>
                    <a:schemeClr val="bg1"/>
                  </a:solidFill>
                  <a:latin typeface="Agency FB" panose="020B0503020202020204" pitchFamily="34" charset="0"/>
                </a:endParaRPr>
              </a:p>
              <a:p>
                <a:pPr algn="r"/>
                <a:endParaRPr lang="en-US" sz="1400" b="0">
                  <a:solidFill>
                    <a:schemeClr val="bg1"/>
                  </a:solidFill>
                  <a:latin typeface="Agency FB" panose="020B0503020202020204" pitchFamily="34" charset="0"/>
                </a:endParaRPr>
              </a:p>
            </p:txBody>
          </p:sp>
        </p:grpSp>
        <p:grpSp>
          <p:nvGrpSpPr>
            <p:cNvPr id="55" name="Group 54">
              <a:extLst>
                <a:ext uri="{FF2B5EF4-FFF2-40B4-BE49-F238E27FC236}">
                  <a16:creationId xmlns:a16="http://schemas.microsoft.com/office/drawing/2014/main" id="{AE159708-D0B4-4D18-9613-A7B7D7BDDABC}"/>
                </a:ext>
              </a:extLst>
            </p:cNvPr>
            <p:cNvGrpSpPr/>
            <p:nvPr/>
          </p:nvGrpSpPr>
          <p:grpSpPr>
            <a:xfrm>
              <a:off x="62212" y="-304061"/>
              <a:ext cx="6026148" cy="4251644"/>
              <a:chOff x="62212" y="-304061"/>
              <a:chExt cx="6026148" cy="4251644"/>
            </a:xfrm>
          </p:grpSpPr>
          <p:pic>
            <p:nvPicPr>
              <p:cNvPr id="56" name="Picture 55">
                <a:extLst>
                  <a:ext uri="{FF2B5EF4-FFF2-40B4-BE49-F238E27FC236}">
                    <a16:creationId xmlns:a16="http://schemas.microsoft.com/office/drawing/2014/main" id="{10CD46B7-3ADD-4B75-85AA-1E94A7D483CD}"/>
                  </a:ext>
                </a:extLst>
              </p:cNvPr>
              <p:cNvPicPr>
                <a:picLocks noChangeAspect="1"/>
              </p:cNvPicPr>
              <p:nvPr/>
            </p:nvPicPr>
            <p:blipFill>
              <a:blip r:embed="rId6" cstate="print">
                <a:clrChange>
                  <a:clrFrom>
                    <a:srgbClr val="010101"/>
                  </a:clrFrom>
                  <a:clrTo>
                    <a:srgbClr val="010101">
                      <a:alpha val="0"/>
                    </a:srgbClr>
                  </a:clrTo>
                </a:clrChange>
                <a:extLst>
                  <a:ext uri="{BEBA8EAE-BF5A-486C-A8C5-ECC9F3942E4B}">
                    <a14:imgProps xmlns:a14="http://schemas.microsoft.com/office/drawing/2010/main">
                      <a14:imgLayer r:embed="rId7">
                        <a14:imgEffect>
                          <a14:backgroundRemoval t="7767" b="96699" l="3922" r="94902">
                            <a14:foregroundMark x1="25490" y1="8544" x2="25490" y2="8544"/>
                            <a14:foregroundMark x1="16863" y1="7961" x2="16863" y2="7961"/>
                            <a14:foregroundMark x1="11176" y1="16893" x2="11176" y2="16893"/>
                            <a14:foregroundMark x1="9020" y1="24854" x2="9020" y2="24854"/>
                            <a14:foregroundMark x1="3922" y1="54175" x2="3922" y2="54175"/>
                            <a14:foregroundMark x1="14706" y1="82330" x2="14706" y2="82330"/>
                            <a14:foregroundMark x1="61373" y1="96893" x2="61373" y2="96893"/>
                            <a14:foregroundMark x1="94902" y1="47379" x2="94902" y2="47379"/>
                            <a14:foregroundMark x1="93725" y1="29903" x2="93725" y2="29903"/>
                          </a14:backgroundRemoval>
                        </a14:imgEffect>
                        <a14:imgEffect>
                          <a14:saturation sat="0"/>
                        </a14:imgEffect>
                      </a14:imgLayer>
                    </a14:imgProps>
                  </a:ext>
                  <a:ext uri="{28A0092B-C50C-407E-A947-70E740481C1C}">
                    <a14:useLocalDpi xmlns:a14="http://schemas.microsoft.com/office/drawing/2010/main" val="0"/>
                  </a:ext>
                </a:extLst>
              </a:blip>
              <a:stretch>
                <a:fillRect/>
              </a:stretch>
            </p:blipFill>
            <p:spPr>
              <a:xfrm>
                <a:off x="922336" y="1058331"/>
                <a:ext cx="1912707" cy="1931459"/>
              </a:xfrm>
              <a:prstGeom prst="rect">
                <a:avLst/>
              </a:prstGeom>
            </p:spPr>
          </p:pic>
          <p:grpSp>
            <p:nvGrpSpPr>
              <p:cNvPr id="57" name="Group 56">
                <a:extLst>
                  <a:ext uri="{FF2B5EF4-FFF2-40B4-BE49-F238E27FC236}">
                    <a16:creationId xmlns:a16="http://schemas.microsoft.com/office/drawing/2014/main" id="{00000000-0008-0000-0100-00005E000000}"/>
                  </a:ext>
                </a:extLst>
              </p:cNvPr>
              <p:cNvGrpSpPr/>
              <p:nvPr/>
            </p:nvGrpSpPr>
            <p:grpSpPr>
              <a:xfrm>
                <a:off x="62212" y="-304061"/>
                <a:ext cx="6026148" cy="4251644"/>
                <a:chOff x="63479" y="-314004"/>
                <a:chExt cx="6148917" cy="4390664"/>
              </a:xfrm>
            </p:grpSpPr>
            <p:graphicFrame>
              <p:nvGraphicFramePr>
                <p:cNvPr id="58" name="Chart 57">
                  <a:extLst>
                    <a:ext uri="{FF2B5EF4-FFF2-40B4-BE49-F238E27FC236}">
                      <a16:creationId xmlns:a16="http://schemas.microsoft.com/office/drawing/2014/main" id="{00000000-0008-0000-0100-00005F000000}"/>
                    </a:ext>
                  </a:extLst>
                </p:cNvPr>
                <p:cNvGraphicFramePr/>
                <p:nvPr/>
              </p:nvGraphicFramePr>
              <p:xfrm>
                <a:off x="63479" y="351327"/>
                <a:ext cx="6148917" cy="3725333"/>
              </p:xfrm>
              <a:graphic>
                <a:graphicData uri="http://schemas.openxmlformats.org/drawingml/2006/chart">
                  <c:chart xmlns:c="http://schemas.openxmlformats.org/drawingml/2006/chart" xmlns:r="http://schemas.openxmlformats.org/officeDocument/2006/relationships" r:id="rId8"/>
                </a:graphicData>
              </a:graphic>
            </p:graphicFrame>
            <p:sp>
              <p:nvSpPr>
                <p:cNvPr id="59" name="TextBox 99">
                  <a:extLst>
                    <a:ext uri="{FF2B5EF4-FFF2-40B4-BE49-F238E27FC236}">
                      <a16:creationId xmlns:a16="http://schemas.microsoft.com/office/drawing/2014/main" id="{00000000-0008-0000-0100-000064000000}"/>
                    </a:ext>
                  </a:extLst>
                </p:cNvPr>
                <p:cNvSpPr txBox="1"/>
                <p:nvPr/>
              </p:nvSpPr>
              <p:spPr>
                <a:xfrm>
                  <a:off x="941126" y="-314004"/>
                  <a:ext cx="3672415" cy="328084"/>
                </a:xfrm>
                <a:prstGeom prst="rect">
                  <a:avLst/>
                </a:prstGeom>
                <a:noFill/>
                <a:ln w="9525" cmpd="sng">
                  <a:noFill/>
                </a:ln>
              </p:spPr>
              <p:style>
                <a:lnRef idx="0">
                  <a:scrgbClr r="0" g="0" b="0"/>
                </a:lnRef>
                <a:fillRef idx="0">
                  <a:scrgbClr r="0" g="0" b="0"/>
                </a:fillRef>
                <a:effectRef idx="0">
                  <a:scrgbClr r="0" g="0" b="0"/>
                </a:effectRef>
                <a:fontRef idx="minor">
                  <a:schemeClr val="dk1"/>
                </a:fontRef>
              </p:style>
              <p:txBody>
                <a:bodyPr wrap="square" rtlCol="0" anchor="t"/>
                <a:lstStyle>
                  <a:lvl1pPr marL="0" indent="0">
                    <a:defRPr sz="1100">
                      <a:solidFill>
                        <a:schemeClr val="dk1"/>
                      </a:solidFill>
                      <a:latin typeface="+mn-lt"/>
                      <a:ea typeface="+mn-ea"/>
                      <a:cs typeface="+mn-cs"/>
                    </a:defRPr>
                  </a:lvl1pPr>
                  <a:lvl2pPr marL="457200" indent="0">
                    <a:defRPr sz="1100">
                      <a:solidFill>
                        <a:schemeClr val="dk1"/>
                      </a:solidFill>
                      <a:latin typeface="+mn-lt"/>
                      <a:ea typeface="+mn-ea"/>
                      <a:cs typeface="+mn-cs"/>
                    </a:defRPr>
                  </a:lvl2pPr>
                  <a:lvl3pPr marL="914400" indent="0">
                    <a:defRPr sz="1100">
                      <a:solidFill>
                        <a:schemeClr val="dk1"/>
                      </a:solidFill>
                      <a:latin typeface="+mn-lt"/>
                      <a:ea typeface="+mn-ea"/>
                      <a:cs typeface="+mn-cs"/>
                    </a:defRPr>
                  </a:lvl3pPr>
                  <a:lvl4pPr marL="1371600" indent="0">
                    <a:defRPr sz="1100">
                      <a:solidFill>
                        <a:schemeClr val="dk1"/>
                      </a:solidFill>
                      <a:latin typeface="+mn-lt"/>
                      <a:ea typeface="+mn-ea"/>
                      <a:cs typeface="+mn-cs"/>
                    </a:defRPr>
                  </a:lvl4pPr>
                  <a:lvl5pPr marL="1828800" indent="0">
                    <a:defRPr sz="1100">
                      <a:solidFill>
                        <a:schemeClr val="dk1"/>
                      </a:solidFill>
                      <a:latin typeface="+mn-lt"/>
                      <a:ea typeface="+mn-ea"/>
                      <a:cs typeface="+mn-cs"/>
                    </a:defRPr>
                  </a:lvl5pPr>
                  <a:lvl6pPr marL="2286000" indent="0">
                    <a:defRPr sz="1100">
                      <a:solidFill>
                        <a:schemeClr val="dk1"/>
                      </a:solidFill>
                      <a:latin typeface="+mn-lt"/>
                      <a:ea typeface="+mn-ea"/>
                      <a:cs typeface="+mn-cs"/>
                    </a:defRPr>
                  </a:lvl6pPr>
                  <a:lvl7pPr marL="2743200" indent="0">
                    <a:defRPr sz="1100">
                      <a:solidFill>
                        <a:schemeClr val="dk1"/>
                      </a:solidFill>
                      <a:latin typeface="+mn-lt"/>
                      <a:ea typeface="+mn-ea"/>
                      <a:cs typeface="+mn-cs"/>
                    </a:defRPr>
                  </a:lvl7pPr>
                  <a:lvl8pPr marL="3200400" indent="0">
                    <a:defRPr sz="1100">
                      <a:solidFill>
                        <a:schemeClr val="dk1"/>
                      </a:solidFill>
                      <a:latin typeface="+mn-lt"/>
                      <a:ea typeface="+mn-ea"/>
                      <a:cs typeface="+mn-cs"/>
                    </a:defRPr>
                  </a:lvl8pPr>
                  <a:lvl9pPr marL="3657600" indent="0">
                    <a:defRPr sz="1100">
                      <a:solidFill>
                        <a:schemeClr val="dk1"/>
                      </a:solidFill>
                      <a:latin typeface="+mn-lt"/>
                      <a:ea typeface="+mn-ea"/>
                      <a:cs typeface="+mn-cs"/>
                    </a:defRPr>
                  </a:lvl9pPr>
                </a:lstStyle>
                <a:p>
                  <a:pPr algn="ctr"/>
                  <a:r>
                    <a:rPr lang="en-US" sz="1800" b="1" i="0" u="none" strike="noStrike" dirty="0">
                      <a:solidFill>
                        <a:srgbClr val="000000"/>
                      </a:solidFill>
                      <a:effectLst/>
                      <a:latin typeface="Calibri" panose="020F0502020204030204" pitchFamily="34" charset="0"/>
                    </a:rPr>
                    <a:t>BY WHAT TIME?</a:t>
                  </a:r>
                  <a:r>
                    <a:rPr lang="en-US" sz="1800" b="1" dirty="0"/>
                    <a:t> </a:t>
                  </a:r>
                  <a:endParaRPr lang="en-US" sz="1800" b="1" dirty="0">
                    <a:solidFill>
                      <a:schemeClr val="tx1">
                        <a:lumMod val="95000"/>
                        <a:lumOff val="5000"/>
                      </a:schemeClr>
                    </a:solidFill>
                  </a:endParaRPr>
                </a:p>
              </p:txBody>
            </p:sp>
          </p:grpSp>
        </p:grpSp>
      </p:grpSp>
    </p:spTree>
    <p:extLst>
      <p:ext uri="{BB962C8B-B14F-4D97-AF65-F5344CB8AC3E}">
        <p14:creationId xmlns:p14="http://schemas.microsoft.com/office/powerpoint/2010/main" val="77855763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2" name="Group 1"/>
          <p:cNvGrpSpPr/>
          <p:nvPr/>
        </p:nvGrpSpPr>
        <p:grpSpPr>
          <a:xfrm>
            <a:off x="4669103" y="149011"/>
            <a:ext cx="3063655" cy="445440"/>
            <a:chOff x="0" y="151166"/>
            <a:chExt cx="3063655" cy="445440"/>
          </a:xfrm>
          <a:solidFill>
            <a:schemeClr val="accent2"/>
          </a:solidFill>
          <a:scene3d>
            <a:camera prst="orthographicFront">
              <a:rot lat="0" lon="0" rev="0"/>
            </a:camera>
            <a:lightRig rig="balanced" dir="t">
              <a:rot lat="0" lon="0" rev="8700000"/>
            </a:lightRig>
          </a:scene3d>
        </p:grpSpPr>
        <p:sp>
          <p:nvSpPr>
            <p:cNvPr id="3" name="Rounded Rectangle 2"/>
            <p:cNvSpPr/>
            <p:nvPr/>
          </p:nvSpPr>
          <p:spPr>
            <a:xfrm>
              <a:off x="0" y="151166"/>
              <a:ext cx="3063655" cy="445440"/>
            </a:xfrm>
            <a:prstGeom prst="roundRect">
              <a:avLst/>
            </a:prstGeom>
            <a:grpFill/>
            <a:ln>
              <a:noFill/>
            </a:ln>
            <a:effectLst>
              <a:outerShdw blurRad="44450" dist="27940" dir="5400000" algn="ctr">
                <a:srgbClr val="000000">
                  <a:alpha val="32000"/>
                </a:srgbClr>
              </a:outerShdw>
            </a:effectLst>
            <a:sp3d>
              <a:bevelT w="190500" h="38100"/>
            </a:sp3d>
          </p:spPr>
          <p:style>
            <a:lnRef idx="0">
              <a:scrgbClr r="0" g="0" b="0"/>
            </a:lnRef>
            <a:fillRef idx="3">
              <a:scrgbClr r="0" g="0" b="0"/>
            </a:fillRef>
            <a:effectRef idx="2">
              <a:scrgbClr r="0" g="0" b="0"/>
            </a:effectRef>
            <a:fontRef idx="minor">
              <a:schemeClr val="lt1"/>
            </a:fontRef>
          </p:style>
        </p:sp>
        <p:sp>
          <p:nvSpPr>
            <p:cNvPr id="4" name="Rounded Rectangle 4"/>
            <p:cNvSpPr/>
            <p:nvPr/>
          </p:nvSpPr>
          <p:spPr>
            <a:xfrm>
              <a:off x="21745" y="172911"/>
              <a:ext cx="3020165" cy="401950"/>
            </a:xfrm>
            <a:prstGeom prst="rect">
              <a:avLst/>
            </a:prstGeom>
            <a:grpFill/>
            <a:sp3d/>
          </p:spPr>
          <p:style>
            <a:lnRef idx="0">
              <a:scrgbClr r="0" g="0" b="0"/>
            </a:lnRef>
            <a:fillRef idx="0">
              <a:scrgbClr r="0" g="0" b="0"/>
            </a:fillRef>
            <a:effectRef idx="0">
              <a:scrgbClr r="0" g="0" b="0"/>
            </a:effectRef>
            <a:fontRef idx="minor">
              <a:schemeClr val="lt1"/>
            </a:fontRef>
          </p:style>
          <p:txBody>
            <a:bodyPr spcFirstLastPara="0" vert="horz" wrap="square" lIns="83820" tIns="83820" rIns="83820" bIns="83820" numCol="1" spcCol="1270" anchor="ctr" anchorCtr="0">
              <a:noAutofit/>
            </a:bodyPr>
            <a:lstStyle/>
            <a:p>
              <a:pPr lvl="0" algn="ctr" defTabSz="977900">
                <a:lnSpc>
                  <a:spcPct val="90000"/>
                </a:lnSpc>
                <a:spcBef>
                  <a:spcPct val="0"/>
                </a:spcBef>
                <a:spcAft>
                  <a:spcPct val="35000"/>
                </a:spcAft>
              </a:pPr>
              <a:r>
                <a:rPr lang="en-US" sz="2200" b="1" kern="1200" dirty="0">
                  <a:solidFill>
                    <a:schemeClr val="tx1"/>
                  </a:solidFill>
                  <a:effectLst/>
                  <a:latin typeface="Cambria" panose="02040503050406030204" pitchFamily="18" charset="0"/>
                  <a:ea typeface="Cambria" panose="02040503050406030204" pitchFamily="18" charset="0"/>
                </a:rPr>
                <a:t>OBJECTIVE 1</a:t>
              </a:r>
              <a:endParaRPr lang="aa-ET" sz="2200" b="1" kern="1200" dirty="0">
                <a:solidFill>
                  <a:schemeClr val="tx1"/>
                </a:solidFill>
                <a:effectLst/>
                <a:latin typeface="Cambria" panose="02040503050406030204" pitchFamily="18" charset="0"/>
                <a:ea typeface="Cambria" panose="02040503050406030204" pitchFamily="18" charset="0"/>
              </a:endParaRPr>
            </a:p>
          </p:txBody>
        </p:sp>
      </p:grpSp>
      <p:pic>
        <p:nvPicPr>
          <p:cNvPr id="5" name="Lagos-Logo.jpg">
            <a:extLst>
              <a:ext uri="{FF2B5EF4-FFF2-40B4-BE49-F238E27FC236}">
                <a16:creationId xmlns:a16="http://schemas.microsoft.com/office/drawing/2014/main" id="{DCC10F57-37DF-4349-9EA5-09129038286A}"/>
              </a:ext>
            </a:extLst>
          </p:cNvPr>
          <p:cNvPicPr>
            <a:picLocks noChangeAspect="1"/>
          </p:cNvPicPr>
          <p:nvPr/>
        </p:nvPicPr>
        <p:blipFill>
          <a:blip r:embed="rId2" cstate="email">
            <a:extLst>
              <a:ext uri="{28A0092B-C50C-407E-A947-70E740481C1C}">
                <a14:useLocalDpi xmlns:a14="http://schemas.microsoft.com/office/drawing/2010/main"/>
              </a:ext>
            </a:extLst>
          </a:blip>
          <a:srcRect/>
          <a:stretch/>
        </p:blipFill>
        <p:spPr>
          <a:xfrm>
            <a:off x="350192" y="116599"/>
            <a:ext cx="737779" cy="675806"/>
          </a:xfrm>
          <a:prstGeom prst="rect">
            <a:avLst/>
          </a:prstGeom>
          <a:ln w="12700">
            <a:miter lim="400000"/>
          </a:ln>
        </p:spPr>
      </p:pic>
      <p:grpSp>
        <p:nvGrpSpPr>
          <p:cNvPr id="6" name="Group 5">
            <a:extLst>
              <a:ext uri="{FF2B5EF4-FFF2-40B4-BE49-F238E27FC236}">
                <a16:creationId xmlns:a16="http://schemas.microsoft.com/office/drawing/2014/main" id="{5044B8A1-2393-47EB-B03A-FB1675065B4A}"/>
              </a:ext>
            </a:extLst>
          </p:cNvPr>
          <p:cNvGrpSpPr/>
          <p:nvPr/>
        </p:nvGrpSpPr>
        <p:grpSpPr>
          <a:xfrm>
            <a:off x="10722904" y="64815"/>
            <a:ext cx="1342965" cy="807511"/>
            <a:chOff x="984445" y="4375508"/>
            <a:chExt cx="2866980" cy="3157435"/>
          </a:xfrm>
        </p:grpSpPr>
        <p:sp>
          <p:nvSpPr>
            <p:cNvPr id="7" name="TextBox 6">
              <a:extLst>
                <a:ext uri="{FF2B5EF4-FFF2-40B4-BE49-F238E27FC236}">
                  <a16:creationId xmlns:a16="http://schemas.microsoft.com/office/drawing/2014/main" id="{E26D08D4-9DF0-425F-802C-E330A14EDB7C}"/>
                </a:ext>
              </a:extLst>
            </p:cNvPr>
            <p:cNvSpPr txBox="1"/>
            <p:nvPr/>
          </p:nvSpPr>
          <p:spPr>
            <a:xfrm>
              <a:off x="1019321" y="5640657"/>
              <a:ext cx="2832104" cy="1892286"/>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050" i="0" u="none" strike="noStrike" kern="1200" normalizeH="0" baseline="0" noProof="0" dirty="0">
                  <a:ln w="0"/>
                  <a:effectLst>
                    <a:outerShdw blurRad="38100" dist="19050" dir="2700000" algn="tl" rotWithShape="0">
                      <a:schemeClr val="dk1">
                        <a:alpha val="40000"/>
                      </a:schemeClr>
                    </a:outerShdw>
                  </a:effectLst>
                  <a:uLnTx/>
                  <a:uFillTx/>
                  <a:latin typeface="Agency FB" panose="020B0503020202020204" pitchFamily="34" charset="0"/>
                  <a:ea typeface="+mn-ea"/>
                  <a:cs typeface="+mn-cs"/>
                </a:rPr>
                <a:t>LAGOS STATE</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600" i="0" u="none" strike="noStrike" kern="1200" normalizeH="0" baseline="0" noProof="0" dirty="0">
                  <a:ln w="0"/>
                  <a:effectLst>
                    <a:outerShdw blurRad="38100" dist="19050" dir="2700000" algn="tl" rotWithShape="0">
                      <a:schemeClr val="dk1">
                        <a:alpha val="40000"/>
                      </a:schemeClr>
                    </a:outerShdw>
                  </a:effectLst>
                  <a:uLnTx/>
                  <a:uFillTx/>
                  <a:latin typeface="Agency FB" panose="020B0503020202020204" pitchFamily="34" charset="0"/>
                  <a:ea typeface="+mn-ea"/>
                  <a:cs typeface="+mn-cs"/>
                </a:rPr>
                <a:t>MINISTRY OF ECONOMIC PLANNING AND BUDGET</a:t>
              </a:r>
              <a:endParaRPr kumimoji="0" lang="aa-ET" sz="600" i="0" u="none" strike="noStrike" kern="1200" normalizeH="0" baseline="0" noProof="0" dirty="0">
                <a:ln w="0"/>
                <a:effectLst>
                  <a:outerShdw blurRad="38100" dist="19050" dir="2700000" algn="tl" rotWithShape="0">
                    <a:schemeClr val="dk1">
                      <a:alpha val="40000"/>
                    </a:schemeClr>
                  </a:outerShdw>
                </a:effectLst>
                <a:uLnTx/>
                <a:uFillTx/>
                <a:latin typeface="Agency FB" panose="020B0503020202020204" pitchFamily="34" charset="0"/>
                <a:ea typeface="+mn-ea"/>
                <a:cs typeface="+mn-cs"/>
              </a:endParaRPr>
            </a:p>
          </p:txBody>
        </p:sp>
        <p:pic>
          <p:nvPicPr>
            <p:cNvPr id="8" name="Picture 7">
              <a:extLst>
                <a:ext uri="{FF2B5EF4-FFF2-40B4-BE49-F238E27FC236}">
                  <a16:creationId xmlns:a16="http://schemas.microsoft.com/office/drawing/2014/main" id="{3001F73E-81B6-45DF-9DBF-430CB6078E24}"/>
                </a:ext>
              </a:extLst>
            </p:cNvPr>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984445" y="4375508"/>
              <a:ext cx="1481629" cy="1277503"/>
            </a:xfrm>
            <a:prstGeom prst="rect">
              <a:avLst/>
            </a:prstGeom>
          </p:spPr>
        </p:pic>
        <p:sp>
          <p:nvSpPr>
            <p:cNvPr id="9" name="TextBox 8">
              <a:extLst>
                <a:ext uri="{FF2B5EF4-FFF2-40B4-BE49-F238E27FC236}">
                  <a16:creationId xmlns:a16="http://schemas.microsoft.com/office/drawing/2014/main" id="{184B87E0-57A5-461A-832D-1719C17335CA}"/>
                </a:ext>
              </a:extLst>
            </p:cNvPr>
            <p:cNvSpPr txBox="1"/>
            <p:nvPr/>
          </p:nvSpPr>
          <p:spPr>
            <a:xfrm>
              <a:off x="1277666" y="4672131"/>
              <a:ext cx="942202" cy="1022917"/>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100" i="0" u="none" strike="noStrike" kern="1200" normalizeH="0" baseline="0" noProof="0" dirty="0">
                  <a:ln w="0"/>
                  <a:effectLst>
                    <a:outerShdw blurRad="38100" dist="19050" dir="2700000" algn="tl" rotWithShape="0">
                      <a:schemeClr val="dk1">
                        <a:alpha val="40000"/>
                      </a:schemeClr>
                    </a:outerShdw>
                  </a:effectLst>
                  <a:uLnTx/>
                  <a:uFillTx/>
                  <a:latin typeface="Agency FB" panose="020B0503020202020204" pitchFamily="34" charset="0"/>
                  <a:ea typeface="+mn-ea"/>
                  <a:cs typeface="+mn-cs"/>
                </a:rPr>
                <a:t>MEPB</a:t>
              </a:r>
              <a:endParaRPr kumimoji="0" lang="aa-ET" sz="1100" i="0" u="none" strike="noStrike" kern="1200" normalizeH="0" baseline="0" noProof="0" dirty="0">
                <a:ln w="0"/>
                <a:effectLst>
                  <a:outerShdw blurRad="38100" dist="19050" dir="2700000" algn="tl" rotWithShape="0">
                    <a:schemeClr val="dk1">
                      <a:alpha val="40000"/>
                    </a:schemeClr>
                  </a:outerShdw>
                </a:effectLst>
                <a:uLnTx/>
                <a:uFillTx/>
                <a:latin typeface="Agency FB" panose="020B0503020202020204" pitchFamily="34" charset="0"/>
                <a:ea typeface="+mn-ea"/>
                <a:cs typeface="+mn-cs"/>
              </a:endParaRPr>
            </a:p>
          </p:txBody>
        </p:sp>
      </p:grpSp>
      <p:sp>
        <p:nvSpPr>
          <p:cNvPr id="10" name="TextBox 9">
            <a:extLst>
              <a:ext uri="{FF2B5EF4-FFF2-40B4-BE49-F238E27FC236}">
                <a16:creationId xmlns:a16="http://schemas.microsoft.com/office/drawing/2014/main" id="{FD50684D-1A54-4A12-BEF4-2C727501D8D0}"/>
              </a:ext>
            </a:extLst>
          </p:cNvPr>
          <p:cNvSpPr txBox="1"/>
          <p:nvPr/>
        </p:nvSpPr>
        <p:spPr>
          <a:xfrm>
            <a:off x="541964" y="869860"/>
            <a:ext cx="11317931" cy="369332"/>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800" b="1" i="0" u="none" strike="noStrike" kern="1200" cap="none" spc="0" normalizeH="0" baseline="0" noProof="0" dirty="0">
                <a:ln>
                  <a:noFill/>
                </a:ln>
                <a:solidFill>
                  <a:prstClr val="black"/>
                </a:solidFill>
                <a:effectLst/>
                <a:uLnTx/>
                <a:uFillTx/>
                <a:latin typeface="Cambria" panose="02040503050406030204" pitchFamily="18" charset="0"/>
                <a:ea typeface="Cambria" panose="02040503050406030204" pitchFamily="18" charset="0"/>
                <a:cs typeface="+mn-cs"/>
              </a:rPr>
              <a:t>To evaluate the impact of the junction improvement in tackling difficulties in vehicular mobility in the axis</a:t>
            </a:r>
            <a:endParaRPr kumimoji="0" lang="en-US" sz="1800" b="0" i="0" u="none" strike="noStrike" kern="1200" cap="none" spc="0" normalizeH="0" baseline="0" noProof="0" dirty="0">
              <a:ln>
                <a:noFill/>
              </a:ln>
              <a:solidFill>
                <a:prstClr val="black"/>
              </a:solidFill>
              <a:effectLst/>
              <a:uLnTx/>
              <a:uFillTx/>
              <a:latin typeface="Cambria" panose="02040503050406030204" pitchFamily="18" charset="0"/>
              <a:ea typeface="Cambria" panose="02040503050406030204" pitchFamily="18" charset="0"/>
              <a:cs typeface="+mn-cs"/>
            </a:endParaRPr>
          </a:p>
        </p:txBody>
      </p:sp>
      <p:cxnSp>
        <p:nvCxnSpPr>
          <p:cNvPr id="50" name="Straight Connector 49">
            <a:extLst>
              <a:ext uri="{FF2B5EF4-FFF2-40B4-BE49-F238E27FC236}">
                <a16:creationId xmlns:a16="http://schemas.microsoft.com/office/drawing/2014/main" id="{C0195D0E-863A-4C3A-AF83-9EC6EB74F0D0}"/>
              </a:ext>
            </a:extLst>
          </p:cNvPr>
          <p:cNvCxnSpPr>
            <a:cxnSpLocks/>
          </p:cNvCxnSpPr>
          <p:nvPr/>
        </p:nvCxnSpPr>
        <p:spPr>
          <a:xfrm>
            <a:off x="6229159" y="1389586"/>
            <a:ext cx="0" cy="4126794"/>
          </a:xfrm>
          <a:prstGeom prst="line">
            <a:avLst/>
          </a:prstGeom>
        </p:spPr>
        <p:style>
          <a:lnRef idx="1">
            <a:schemeClr val="dk1"/>
          </a:lnRef>
          <a:fillRef idx="0">
            <a:schemeClr val="dk1"/>
          </a:fillRef>
          <a:effectRef idx="0">
            <a:schemeClr val="dk1"/>
          </a:effectRef>
          <a:fontRef idx="minor">
            <a:schemeClr val="tx1"/>
          </a:fontRef>
        </p:style>
      </p:cxnSp>
      <p:grpSp>
        <p:nvGrpSpPr>
          <p:cNvPr id="41" name="Group 40">
            <a:extLst>
              <a:ext uri="{FF2B5EF4-FFF2-40B4-BE49-F238E27FC236}">
                <a16:creationId xmlns:a16="http://schemas.microsoft.com/office/drawing/2014/main" id="{9BDE0211-8BE3-46A9-9FF3-2C861B840250}"/>
              </a:ext>
            </a:extLst>
          </p:cNvPr>
          <p:cNvGrpSpPr/>
          <p:nvPr/>
        </p:nvGrpSpPr>
        <p:grpSpPr>
          <a:xfrm>
            <a:off x="245713" y="1654484"/>
            <a:ext cx="5884969" cy="3711416"/>
            <a:chOff x="552605" y="10671"/>
            <a:chExt cx="6485315" cy="3644482"/>
          </a:xfrm>
        </p:grpSpPr>
        <p:grpSp>
          <p:nvGrpSpPr>
            <p:cNvPr id="81" name="Group 80">
              <a:extLst>
                <a:ext uri="{FF2B5EF4-FFF2-40B4-BE49-F238E27FC236}">
                  <a16:creationId xmlns:a16="http://schemas.microsoft.com/office/drawing/2014/main" id="{640C823E-80A9-4463-B8B5-577F54F44A6E}"/>
                </a:ext>
              </a:extLst>
            </p:cNvPr>
            <p:cNvGrpSpPr/>
            <p:nvPr/>
          </p:nvGrpSpPr>
          <p:grpSpPr>
            <a:xfrm>
              <a:off x="552605" y="10671"/>
              <a:ext cx="6485315" cy="3644482"/>
              <a:chOff x="552605" y="10671"/>
              <a:chExt cx="6485315" cy="3644482"/>
            </a:xfrm>
          </p:grpSpPr>
          <p:grpSp>
            <p:nvGrpSpPr>
              <p:cNvPr id="83" name="Group 82">
                <a:extLst>
                  <a:ext uri="{FF2B5EF4-FFF2-40B4-BE49-F238E27FC236}">
                    <a16:creationId xmlns:a16="http://schemas.microsoft.com/office/drawing/2014/main" id="{B347BF10-8659-415F-B5B0-CC89187D25CA}"/>
                  </a:ext>
                </a:extLst>
              </p:cNvPr>
              <p:cNvGrpSpPr/>
              <p:nvPr/>
            </p:nvGrpSpPr>
            <p:grpSpPr>
              <a:xfrm>
                <a:off x="3005666" y="617740"/>
                <a:ext cx="3874079" cy="1026586"/>
                <a:chOff x="3005666" y="617740"/>
                <a:chExt cx="3874079" cy="1026586"/>
              </a:xfrm>
            </p:grpSpPr>
            <p:sp>
              <p:nvSpPr>
                <p:cNvPr id="87" name="TextBox 85">
                  <a:extLst>
                    <a:ext uri="{FF2B5EF4-FFF2-40B4-BE49-F238E27FC236}">
                      <a16:creationId xmlns:a16="http://schemas.microsoft.com/office/drawing/2014/main" id="{36E4C50B-5549-4332-852B-742BD2DE813B}"/>
                    </a:ext>
                  </a:extLst>
                </p:cNvPr>
                <p:cNvSpPr txBox="1"/>
                <p:nvPr/>
              </p:nvSpPr>
              <p:spPr>
                <a:xfrm>
                  <a:off x="3005666" y="617740"/>
                  <a:ext cx="3846403" cy="335135"/>
                </a:xfrm>
                <a:prstGeom prst="homePlate">
                  <a:avLst/>
                </a:prstGeom>
                <a:solidFill>
                  <a:srgbClr val="30746E"/>
                </a:solidFill>
                <a:ln w="9525" cmpd="sng">
                  <a:noFill/>
                </a:ln>
              </p:spPr>
              <p:style>
                <a:lnRef idx="0">
                  <a:scrgbClr r="0" g="0" b="0"/>
                </a:lnRef>
                <a:fillRef idx="0">
                  <a:scrgbClr r="0" g="0" b="0"/>
                </a:fillRef>
                <a:effectRef idx="0">
                  <a:scrgbClr r="0" g="0" b="0"/>
                </a:effectRef>
                <a:fontRef idx="minor">
                  <a:schemeClr val="dk1"/>
                </a:fontRef>
              </p:style>
              <p:txBody>
                <a:bodyPr wrap="square" rtlCol="0" anchor="t"/>
                <a:lstStyle>
                  <a:lvl1pPr marL="0" indent="0">
                    <a:defRPr sz="1100">
                      <a:solidFill>
                        <a:schemeClr val="dk1"/>
                      </a:solidFill>
                      <a:latin typeface="+mn-lt"/>
                      <a:ea typeface="+mn-ea"/>
                      <a:cs typeface="+mn-cs"/>
                    </a:defRPr>
                  </a:lvl1pPr>
                  <a:lvl2pPr marL="457200" indent="0">
                    <a:defRPr sz="1100">
                      <a:solidFill>
                        <a:schemeClr val="dk1"/>
                      </a:solidFill>
                      <a:latin typeface="+mn-lt"/>
                      <a:ea typeface="+mn-ea"/>
                      <a:cs typeface="+mn-cs"/>
                    </a:defRPr>
                  </a:lvl2pPr>
                  <a:lvl3pPr marL="914400" indent="0">
                    <a:defRPr sz="1100">
                      <a:solidFill>
                        <a:schemeClr val="dk1"/>
                      </a:solidFill>
                      <a:latin typeface="+mn-lt"/>
                      <a:ea typeface="+mn-ea"/>
                      <a:cs typeface="+mn-cs"/>
                    </a:defRPr>
                  </a:lvl3pPr>
                  <a:lvl4pPr marL="1371600" indent="0">
                    <a:defRPr sz="1100">
                      <a:solidFill>
                        <a:schemeClr val="dk1"/>
                      </a:solidFill>
                      <a:latin typeface="+mn-lt"/>
                      <a:ea typeface="+mn-ea"/>
                      <a:cs typeface="+mn-cs"/>
                    </a:defRPr>
                  </a:lvl4pPr>
                  <a:lvl5pPr marL="1828800" indent="0">
                    <a:defRPr sz="1100">
                      <a:solidFill>
                        <a:schemeClr val="dk1"/>
                      </a:solidFill>
                      <a:latin typeface="+mn-lt"/>
                      <a:ea typeface="+mn-ea"/>
                      <a:cs typeface="+mn-cs"/>
                    </a:defRPr>
                  </a:lvl5pPr>
                  <a:lvl6pPr marL="2286000" indent="0">
                    <a:defRPr sz="1100">
                      <a:solidFill>
                        <a:schemeClr val="dk1"/>
                      </a:solidFill>
                      <a:latin typeface="+mn-lt"/>
                      <a:ea typeface="+mn-ea"/>
                      <a:cs typeface="+mn-cs"/>
                    </a:defRPr>
                  </a:lvl6pPr>
                  <a:lvl7pPr marL="2743200" indent="0">
                    <a:defRPr sz="1100">
                      <a:solidFill>
                        <a:schemeClr val="dk1"/>
                      </a:solidFill>
                      <a:latin typeface="+mn-lt"/>
                      <a:ea typeface="+mn-ea"/>
                      <a:cs typeface="+mn-cs"/>
                    </a:defRPr>
                  </a:lvl7pPr>
                  <a:lvl8pPr marL="3200400" indent="0">
                    <a:defRPr sz="1100">
                      <a:solidFill>
                        <a:schemeClr val="dk1"/>
                      </a:solidFill>
                      <a:latin typeface="+mn-lt"/>
                      <a:ea typeface="+mn-ea"/>
                      <a:cs typeface="+mn-cs"/>
                    </a:defRPr>
                  </a:lvl8pPr>
                  <a:lvl9pPr marL="3657600" indent="0">
                    <a:defRPr sz="1100">
                      <a:solidFill>
                        <a:schemeClr val="dk1"/>
                      </a:solidFill>
                      <a:latin typeface="+mn-lt"/>
                      <a:ea typeface="+mn-ea"/>
                      <a:cs typeface="+mn-cs"/>
                    </a:defRPr>
                  </a:lvl9pPr>
                </a:lstStyle>
                <a:p>
                  <a:pPr algn="l"/>
                  <a:r>
                    <a:rPr lang="en-US" sz="1400" b="0">
                      <a:solidFill>
                        <a:schemeClr val="bg1"/>
                      </a:solidFill>
                      <a:latin typeface="Agency FB" panose="020B0503020202020204" pitchFamily="34" charset="0"/>
                    </a:rPr>
                    <a:t>                             16.3 % Very</a:t>
                  </a:r>
                  <a:r>
                    <a:rPr lang="en-US" sz="1400" b="0" baseline="0">
                      <a:solidFill>
                        <a:schemeClr val="bg1"/>
                      </a:solidFill>
                      <a:latin typeface="Agency FB" panose="020B0503020202020204" pitchFamily="34" charset="0"/>
                    </a:rPr>
                    <a:t> fast</a:t>
                  </a:r>
                  <a:endParaRPr lang="en-US" sz="1400" b="0">
                    <a:solidFill>
                      <a:schemeClr val="bg1"/>
                    </a:solidFill>
                    <a:latin typeface="Agency FB" panose="020B0503020202020204" pitchFamily="34" charset="0"/>
                  </a:endParaRPr>
                </a:p>
                <a:p>
                  <a:pPr algn="l"/>
                  <a:endParaRPr lang="en-US" sz="1400" b="0">
                    <a:solidFill>
                      <a:schemeClr val="bg1"/>
                    </a:solidFill>
                    <a:latin typeface="Agency FB" panose="020B0503020202020204" pitchFamily="34" charset="0"/>
                  </a:endParaRPr>
                </a:p>
                <a:p>
                  <a:pPr algn="l"/>
                  <a:endParaRPr lang="en-US" sz="1400" b="0">
                    <a:solidFill>
                      <a:schemeClr val="bg1"/>
                    </a:solidFill>
                    <a:latin typeface="Agency FB" panose="020B0503020202020204" pitchFamily="34" charset="0"/>
                  </a:endParaRPr>
                </a:p>
                <a:p>
                  <a:pPr algn="l"/>
                  <a:endParaRPr lang="en-US" sz="1400" b="0">
                    <a:solidFill>
                      <a:schemeClr val="bg1"/>
                    </a:solidFill>
                    <a:latin typeface="Agency FB" panose="020B0503020202020204" pitchFamily="34" charset="0"/>
                  </a:endParaRPr>
                </a:p>
                <a:p>
                  <a:pPr algn="l"/>
                  <a:endParaRPr lang="en-US" sz="1400" b="0">
                    <a:solidFill>
                      <a:schemeClr val="bg1"/>
                    </a:solidFill>
                    <a:latin typeface="Agency FB" panose="020B0503020202020204" pitchFamily="34" charset="0"/>
                  </a:endParaRPr>
                </a:p>
              </p:txBody>
            </p:sp>
            <p:sp>
              <p:nvSpPr>
                <p:cNvPr id="88" name="TextBox 86">
                  <a:extLst>
                    <a:ext uri="{FF2B5EF4-FFF2-40B4-BE49-F238E27FC236}">
                      <a16:creationId xmlns:a16="http://schemas.microsoft.com/office/drawing/2014/main" id="{4CBE87E5-BC1D-4932-BA60-B12CFB63D65D}"/>
                    </a:ext>
                  </a:extLst>
                </p:cNvPr>
                <p:cNvSpPr txBox="1"/>
                <p:nvPr/>
              </p:nvSpPr>
              <p:spPr>
                <a:xfrm>
                  <a:off x="3559988" y="935541"/>
                  <a:ext cx="3308596" cy="420452"/>
                </a:xfrm>
                <a:prstGeom prst="homePlate">
                  <a:avLst/>
                </a:prstGeom>
                <a:solidFill>
                  <a:srgbClr val="0070C0"/>
                </a:solidFill>
                <a:ln w="9525" cmpd="sng">
                  <a:noFill/>
                </a:ln>
              </p:spPr>
              <p:style>
                <a:lnRef idx="0">
                  <a:scrgbClr r="0" g="0" b="0"/>
                </a:lnRef>
                <a:fillRef idx="0">
                  <a:scrgbClr r="0" g="0" b="0"/>
                </a:fillRef>
                <a:effectRef idx="0">
                  <a:scrgbClr r="0" g="0" b="0"/>
                </a:effectRef>
                <a:fontRef idx="minor">
                  <a:schemeClr val="dk1"/>
                </a:fontRef>
              </p:style>
              <p:txBody>
                <a:bodyPr wrap="square" rtlCol="0" anchor="t"/>
                <a:lstStyle>
                  <a:lvl1pPr marL="0" indent="0">
                    <a:defRPr sz="1100">
                      <a:solidFill>
                        <a:schemeClr val="dk1"/>
                      </a:solidFill>
                      <a:latin typeface="+mn-lt"/>
                      <a:ea typeface="+mn-ea"/>
                      <a:cs typeface="+mn-cs"/>
                    </a:defRPr>
                  </a:lvl1pPr>
                  <a:lvl2pPr marL="457200" indent="0">
                    <a:defRPr sz="1100">
                      <a:solidFill>
                        <a:schemeClr val="dk1"/>
                      </a:solidFill>
                      <a:latin typeface="+mn-lt"/>
                      <a:ea typeface="+mn-ea"/>
                      <a:cs typeface="+mn-cs"/>
                    </a:defRPr>
                  </a:lvl2pPr>
                  <a:lvl3pPr marL="914400" indent="0">
                    <a:defRPr sz="1100">
                      <a:solidFill>
                        <a:schemeClr val="dk1"/>
                      </a:solidFill>
                      <a:latin typeface="+mn-lt"/>
                      <a:ea typeface="+mn-ea"/>
                      <a:cs typeface="+mn-cs"/>
                    </a:defRPr>
                  </a:lvl3pPr>
                  <a:lvl4pPr marL="1371600" indent="0">
                    <a:defRPr sz="1100">
                      <a:solidFill>
                        <a:schemeClr val="dk1"/>
                      </a:solidFill>
                      <a:latin typeface="+mn-lt"/>
                      <a:ea typeface="+mn-ea"/>
                      <a:cs typeface="+mn-cs"/>
                    </a:defRPr>
                  </a:lvl4pPr>
                  <a:lvl5pPr marL="1828800" indent="0">
                    <a:defRPr sz="1100">
                      <a:solidFill>
                        <a:schemeClr val="dk1"/>
                      </a:solidFill>
                      <a:latin typeface="+mn-lt"/>
                      <a:ea typeface="+mn-ea"/>
                      <a:cs typeface="+mn-cs"/>
                    </a:defRPr>
                  </a:lvl5pPr>
                  <a:lvl6pPr marL="2286000" indent="0">
                    <a:defRPr sz="1100">
                      <a:solidFill>
                        <a:schemeClr val="dk1"/>
                      </a:solidFill>
                      <a:latin typeface="+mn-lt"/>
                      <a:ea typeface="+mn-ea"/>
                      <a:cs typeface="+mn-cs"/>
                    </a:defRPr>
                  </a:lvl6pPr>
                  <a:lvl7pPr marL="2743200" indent="0">
                    <a:defRPr sz="1100">
                      <a:solidFill>
                        <a:schemeClr val="dk1"/>
                      </a:solidFill>
                      <a:latin typeface="+mn-lt"/>
                      <a:ea typeface="+mn-ea"/>
                      <a:cs typeface="+mn-cs"/>
                    </a:defRPr>
                  </a:lvl7pPr>
                  <a:lvl8pPr marL="3200400" indent="0">
                    <a:defRPr sz="1100">
                      <a:solidFill>
                        <a:schemeClr val="dk1"/>
                      </a:solidFill>
                      <a:latin typeface="+mn-lt"/>
                      <a:ea typeface="+mn-ea"/>
                      <a:cs typeface="+mn-cs"/>
                    </a:defRPr>
                  </a:lvl8pPr>
                  <a:lvl9pPr marL="3657600" indent="0">
                    <a:defRPr sz="1100">
                      <a:solidFill>
                        <a:schemeClr val="dk1"/>
                      </a:solidFill>
                      <a:latin typeface="+mn-lt"/>
                      <a:ea typeface="+mn-ea"/>
                      <a:cs typeface="+mn-cs"/>
                    </a:defRPr>
                  </a:lvl9pPr>
                </a:lstStyle>
                <a:p>
                  <a:pPr algn="l"/>
                  <a:r>
                    <a:rPr lang="en-US" sz="1400" b="0">
                      <a:solidFill>
                        <a:schemeClr val="bg1"/>
                      </a:solidFill>
                      <a:latin typeface="Agency FB" panose="020B0503020202020204" pitchFamily="34" charset="0"/>
                    </a:rPr>
                    <a:t>              39.6% Slow but steady</a:t>
                  </a:r>
                </a:p>
                <a:p>
                  <a:pPr algn="r"/>
                  <a:endParaRPr lang="en-US" sz="1400" b="0">
                    <a:solidFill>
                      <a:schemeClr val="bg1"/>
                    </a:solidFill>
                    <a:latin typeface="Agency FB" panose="020B0503020202020204" pitchFamily="34" charset="0"/>
                  </a:endParaRPr>
                </a:p>
                <a:p>
                  <a:pPr algn="r"/>
                  <a:endParaRPr lang="en-US" sz="1400" b="0">
                    <a:solidFill>
                      <a:schemeClr val="bg1"/>
                    </a:solidFill>
                    <a:latin typeface="Agency FB" panose="020B0503020202020204" pitchFamily="34" charset="0"/>
                  </a:endParaRPr>
                </a:p>
                <a:p>
                  <a:pPr algn="r"/>
                  <a:endParaRPr lang="en-US" sz="1400" b="0">
                    <a:solidFill>
                      <a:schemeClr val="bg1"/>
                    </a:solidFill>
                    <a:latin typeface="Agency FB" panose="020B0503020202020204" pitchFamily="34" charset="0"/>
                  </a:endParaRPr>
                </a:p>
                <a:p>
                  <a:pPr algn="r"/>
                  <a:endParaRPr lang="en-US" sz="1400" b="0">
                    <a:solidFill>
                      <a:schemeClr val="bg1"/>
                    </a:solidFill>
                    <a:latin typeface="Agency FB" panose="020B0503020202020204" pitchFamily="34" charset="0"/>
                  </a:endParaRPr>
                </a:p>
              </p:txBody>
            </p:sp>
            <p:sp>
              <p:nvSpPr>
                <p:cNvPr id="89" name="TextBox 100">
                  <a:extLst>
                    <a:ext uri="{FF2B5EF4-FFF2-40B4-BE49-F238E27FC236}">
                      <a16:creationId xmlns:a16="http://schemas.microsoft.com/office/drawing/2014/main" id="{5F404A25-BA86-4861-B626-9C89078BDEBC}"/>
                    </a:ext>
                  </a:extLst>
                </p:cNvPr>
                <p:cNvSpPr txBox="1"/>
                <p:nvPr/>
              </p:nvSpPr>
              <p:spPr>
                <a:xfrm>
                  <a:off x="3558251" y="1240862"/>
                  <a:ext cx="3321494" cy="403464"/>
                </a:xfrm>
                <a:prstGeom prst="homePlate">
                  <a:avLst/>
                </a:prstGeom>
                <a:solidFill>
                  <a:schemeClr val="bg2">
                    <a:lumMod val="25000"/>
                  </a:schemeClr>
                </a:solidFill>
                <a:ln w="9525" cmpd="sng">
                  <a:noFill/>
                </a:ln>
              </p:spPr>
              <p:style>
                <a:lnRef idx="0">
                  <a:scrgbClr r="0" g="0" b="0"/>
                </a:lnRef>
                <a:fillRef idx="0">
                  <a:scrgbClr r="0" g="0" b="0"/>
                </a:fillRef>
                <a:effectRef idx="0">
                  <a:scrgbClr r="0" g="0" b="0"/>
                </a:effectRef>
                <a:fontRef idx="minor">
                  <a:schemeClr val="dk1"/>
                </a:fontRef>
              </p:style>
              <p:txBody>
                <a:bodyPr wrap="square" rtlCol="0" anchor="t"/>
                <a:lstStyle>
                  <a:lvl1pPr marL="0" indent="0">
                    <a:defRPr sz="1100">
                      <a:solidFill>
                        <a:schemeClr val="dk1"/>
                      </a:solidFill>
                      <a:latin typeface="+mn-lt"/>
                      <a:ea typeface="+mn-ea"/>
                      <a:cs typeface="+mn-cs"/>
                    </a:defRPr>
                  </a:lvl1pPr>
                  <a:lvl2pPr marL="457200" indent="0">
                    <a:defRPr sz="1100">
                      <a:solidFill>
                        <a:schemeClr val="dk1"/>
                      </a:solidFill>
                      <a:latin typeface="+mn-lt"/>
                      <a:ea typeface="+mn-ea"/>
                      <a:cs typeface="+mn-cs"/>
                    </a:defRPr>
                  </a:lvl2pPr>
                  <a:lvl3pPr marL="914400" indent="0">
                    <a:defRPr sz="1100">
                      <a:solidFill>
                        <a:schemeClr val="dk1"/>
                      </a:solidFill>
                      <a:latin typeface="+mn-lt"/>
                      <a:ea typeface="+mn-ea"/>
                      <a:cs typeface="+mn-cs"/>
                    </a:defRPr>
                  </a:lvl3pPr>
                  <a:lvl4pPr marL="1371600" indent="0">
                    <a:defRPr sz="1100">
                      <a:solidFill>
                        <a:schemeClr val="dk1"/>
                      </a:solidFill>
                      <a:latin typeface="+mn-lt"/>
                      <a:ea typeface="+mn-ea"/>
                      <a:cs typeface="+mn-cs"/>
                    </a:defRPr>
                  </a:lvl4pPr>
                  <a:lvl5pPr marL="1828800" indent="0">
                    <a:defRPr sz="1100">
                      <a:solidFill>
                        <a:schemeClr val="dk1"/>
                      </a:solidFill>
                      <a:latin typeface="+mn-lt"/>
                      <a:ea typeface="+mn-ea"/>
                      <a:cs typeface="+mn-cs"/>
                    </a:defRPr>
                  </a:lvl5pPr>
                  <a:lvl6pPr marL="2286000" indent="0">
                    <a:defRPr sz="1100">
                      <a:solidFill>
                        <a:schemeClr val="dk1"/>
                      </a:solidFill>
                      <a:latin typeface="+mn-lt"/>
                      <a:ea typeface="+mn-ea"/>
                      <a:cs typeface="+mn-cs"/>
                    </a:defRPr>
                  </a:lvl6pPr>
                  <a:lvl7pPr marL="2743200" indent="0">
                    <a:defRPr sz="1100">
                      <a:solidFill>
                        <a:schemeClr val="dk1"/>
                      </a:solidFill>
                      <a:latin typeface="+mn-lt"/>
                      <a:ea typeface="+mn-ea"/>
                      <a:cs typeface="+mn-cs"/>
                    </a:defRPr>
                  </a:lvl7pPr>
                  <a:lvl8pPr marL="3200400" indent="0">
                    <a:defRPr sz="1100">
                      <a:solidFill>
                        <a:schemeClr val="dk1"/>
                      </a:solidFill>
                      <a:latin typeface="+mn-lt"/>
                      <a:ea typeface="+mn-ea"/>
                      <a:cs typeface="+mn-cs"/>
                    </a:defRPr>
                  </a:lvl8pPr>
                  <a:lvl9pPr marL="3657600" indent="0">
                    <a:defRPr sz="1100">
                      <a:solidFill>
                        <a:schemeClr val="dk1"/>
                      </a:solidFill>
                      <a:latin typeface="+mn-lt"/>
                      <a:ea typeface="+mn-ea"/>
                      <a:cs typeface="+mn-cs"/>
                    </a:defRPr>
                  </a:lvl9pPr>
                </a:lstStyle>
                <a:p>
                  <a:pPr algn="l"/>
                  <a:r>
                    <a:rPr lang="en-US" sz="1400" b="0">
                      <a:solidFill>
                        <a:schemeClr val="bg1"/>
                      </a:solidFill>
                      <a:latin typeface="Agency FB" panose="020B0503020202020204" pitchFamily="34" charset="0"/>
                    </a:rPr>
                    <a:t>              44% Heavy traffic</a:t>
                  </a:r>
                </a:p>
                <a:p>
                  <a:pPr algn="r"/>
                  <a:endParaRPr lang="en-US" sz="1400" b="0">
                    <a:solidFill>
                      <a:schemeClr val="bg1"/>
                    </a:solidFill>
                    <a:latin typeface="Agency FB" panose="020B0503020202020204" pitchFamily="34" charset="0"/>
                  </a:endParaRPr>
                </a:p>
                <a:p>
                  <a:pPr algn="r"/>
                  <a:endParaRPr lang="en-US" sz="1400" b="0">
                    <a:solidFill>
                      <a:schemeClr val="bg1"/>
                    </a:solidFill>
                    <a:latin typeface="Agency FB" panose="020B0503020202020204" pitchFamily="34" charset="0"/>
                  </a:endParaRPr>
                </a:p>
                <a:p>
                  <a:pPr algn="r"/>
                  <a:endParaRPr lang="en-US" sz="1400" b="0">
                    <a:solidFill>
                      <a:schemeClr val="bg1"/>
                    </a:solidFill>
                    <a:latin typeface="Agency FB" panose="020B0503020202020204" pitchFamily="34" charset="0"/>
                  </a:endParaRPr>
                </a:p>
                <a:p>
                  <a:pPr algn="r"/>
                  <a:endParaRPr lang="en-US" sz="1400" b="0">
                    <a:solidFill>
                      <a:schemeClr val="bg1"/>
                    </a:solidFill>
                    <a:latin typeface="Agency FB" panose="020B0503020202020204" pitchFamily="34" charset="0"/>
                  </a:endParaRPr>
                </a:p>
              </p:txBody>
            </p:sp>
          </p:grpSp>
          <p:grpSp>
            <p:nvGrpSpPr>
              <p:cNvPr id="84" name="Group 83">
                <a:extLst>
                  <a:ext uri="{FF2B5EF4-FFF2-40B4-BE49-F238E27FC236}">
                    <a16:creationId xmlns:a16="http://schemas.microsoft.com/office/drawing/2014/main" id="{00000000-0008-0000-0100-000044000000}"/>
                  </a:ext>
                </a:extLst>
              </p:cNvPr>
              <p:cNvGrpSpPr/>
              <p:nvPr/>
            </p:nvGrpSpPr>
            <p:grpSpPr>
              <a:xfrm>
                <a:off x="552605" y="10671"/>
                <a:ext cx="6485315" cy="3644482"/>
                <a:chOff x="552605" y="11066"/>
                <a:chExt cx="6155269" cy="3779541"/>
              </a:xfrm>
            </p:grpSpPr>
            <p:graphicFrame>
              <p:nvGraphicFramePr>
                <p:cNvPr id="85" name="Chart 84">
                  <a:extLst>
                    <a:ext uri="{FF2B5EF4-FFF2-40B4-BE49-F238E27FC236}">
                      <a16:creationId xmlns:a16="http://schemas.microsoft.com/office/drawing/2014/main" id="{00000000-0008-0000-0100-000045000000}"/>
                    </a:ext>
                  </a:extLst>
                </p:cNvPr>
                <p:cNvGraphicFramePr/>
                <p:nvPr/>
              </p:nvGraphicFramePr>
              <p:xfrm>
                <a:off x="552605" y="65273"/>
                <a:ext cx="6155269" cy="3725334"/>
              </p:xfrm>
              <a:graphic>
                <a:graphicData uri="http://schemas.openxmlformats.org/drawingml/2006/chart">
                  <c:chart xmlns:c="http://schemas.openxmlformats.org/drawingml/2006/chart" xmlns:r="http://schemas.openxmlformats.org/officeDocument/2006/relationships" r:id="rId4"/>
                </a:graphicData>
              </a:graphic>
            </p:graphicFrame>
            <p:sp>
              <p:nvSpPr>
                <p:cNvPr id="86" name="TextBox 73">
                  <a:extLst>
                    <a:ext uri="{FF2B5EF4-FFF2-40B4-BE49-F238E27FC236}">
                      <a16:creationId xmlns:a16="http://schemas.microsoft.com/office/drawing/2014/main" id="{00000000-0008-0000-0100-00004A000000}"/>
                    </a:ext>
                  </a:extLst>
                </p:cNvPr>
                <p:cNvSpPr txBox="1"/>
                <p:nvPr/>
              </p:nvSpPr>
              <p:spPr>
                <a:xfrm>
                  <a:off x="1296053" y="11066"/>
                  <a:ext cx="4715313" cy="388474"/>
                </a:xfrm>
                <a:prstGeom prst="rect">
                  <a:avLst/>
                </a:prstGeom>
                <a:noFill/>
                <a:ln w="9525" cmpd="sng">
                  <a:noFill/>
                </a:ln>
              </p:spPr>
              <p:style>
                <a:lnRef idx="0">
                  <a:scrgbClr r="0" g="0" b="0"/>
                </a:lnRef>
                <a:fillRef idx="0">
                  <a:scrgbClr r="0" g="0" b="0"/>
                </a:fillRef>
                <a:effectRef idx="0">
                  <a:scrgbClr r="0" g="0" b="0"/>
                </a:effectRef>
                <a:fontRef idx="minor">
                  <a:schemeClr val="dk1"/>
                </a:fontRef>
              </p:style>
              <p:txBody>
                <a:bodyPr wrap="square" rtlCol="0" anchor="t"/>
                <a:lstStyle>
                  <a:lvl1pPr marL="0" indent="0">
                    <a:defRPr sz="1100">
                      <a:solidFill>
                        <a:schemeClr val="dk1"/>
                      </a:solidFill>
                      <a:latin typeface="+mn-lt"/>
                      <a:ea typeface="+mn-ea"/>
                      <a:cs typeface="+mn-cs"/>
                    </a:defRPr>
                  </a:lvl1pPr>
                  <a:lvl2pPr marL="457200" indent="0">
                    <a:defRPr sz="1100">
                      <a:solidFill>
                        <a:schemeClr val="dk1"/>
                      </a:solidFill>
                      <a:latin typeface="+mn-lt"/>
                      <a:ea typeface="+mn-ea"/>
                      <a:cs typeface="+mn-cs"/>
                    </a:defRPr>
                  </a:lvl2pPr>
                  <a:lvl3pPr marL="914400" indent="0">
                    <a:defRPr sz="1100">
                      <a:solidFill>
                        <a:schemeClr val="dk1"/>
                      </a:solidFill>
                      <a:latin typeface="+mn-lt"/>
                      <a:ea typeface="+mn-ea"/>
                      <a:cs typeface="+mn-cs"/>
                    </a:defRPr>
                  </a:lvl3pPr>
                  <a:lvl4pPr marL="1371600" indent="0">
                    <a:defRPr sz="1100">
                      <a:solidFill>
                        <a:schemeClr val="dk1"/>
                      </a:solidFill>
                      <a:latin typeface="+mn-lt"/>
                      <a:ea typeface="+mn-ea"/>
                      <a:cs typeface="+mn-cs"/>
                    </a:defRPr>
                  </a:lvl4pPr>
                  <a:lvl5pPr marL="1828800" indent="0">
                    <a:defRPr sz="1100">
                      <a:solidFill>
                        <a:schemeClr val="dk1"/>
                      </a:solidFill>
                      <a:latin typeface="+mn-lt"/>
                      <a:ea typeface="+mn-ea"/>
                      <a:cs typeface="+mn-cs"/>
                    </a:defRPr>
                  </a:lvl5pPr>
                  <a:lvl6pPr marL="2286000" indent="0">
                    <a:defRPr sz="1100">
                      <a:solidFill>
                        <a:schemeClr val="dk1"/>
                      </a:solidFill>
                      <a:latin typeface="+mn-lt"/>
                      <a:ea typeface="+mn-ea"/>
                      <a:cs typeface="+mn-cs"/>
                    </a:defRPr>
                  </a:lvl6pPr>
                  <a:lvl7pPr marL="2743200" indent="0">
                    <a:defRPr sz="1100">
                      <a:solidFill>
                        <a:schemeClr val="dk1"/>
                      </a:solidFill>
                      <a:latin typeface="+mn-lt"/>
                      <a:ea typeface="+mn-ea"/>
                      <a:cs typeface="+mn-cs"/>
                    </a:defRPr>
                  </a:lvl7pPr>
                  <a:lvl8pPr marL="3200400" indent="0">
                    <a:defRPr sz="1100">
                      <a:solidFill>
                        <a:schemeClr val="dk1"/>
                      </a:solidFill>
                      <a:latin typeface="+mn-lt"/>
                      <a:ea typeface="+mn-ea"/>
                      <a:cs typeface="+mn-cs"/>
                    </a:defRPr>
                  </a:lvl8pPr>
                  <a:lvl9pPr marL="3657600" indent="0">
                    <a:defRPr sz="1100">
                      <a:solidFill>
                        <a:schemeClr val="dk1"/>
                      </a:solidFill>
                      <a:latin typeface="+mn-lt"/>
                      <a:ea typeface="+mn-ea"/>
                      <a:cs typeface="+mn-cs"/>
                    </a:defRPr>
                  </a:lvl9pPr>
                </a:lstStyle>
                <a:p>
                  <a:pPr algn="ctr"/>
                  <a:r>
                    <a:rPr lang="en-US" sz="1800" b="1" i="0" u="none" strike="noStrike" dirty="0">
                      <a:solidFill>
                        <a:schemeClr val="tx1">
                          <a:lumMod val="95000"/>
                          <a:lumOff val="5000"/>
                        </a:schemeClr>
                      </a:solidFill>
                      <a:effectLst/>
                      <a:latin typeface="+mn-lt"/>
                      <a:ea typeface="+mn-ea"/>
                      <a:cs typeface="+mn-cs"/>
                    </a:rPr>
                    <a:t>TRAVEL TIME BEFORE THE INTERVENTION</a:t>
                  </a:r>
                  <a:endParaRPr lang="en-US" sz="1800" dirty="0">
                    <a:solidFill>
                      <a:schemeClr val="tx1">
                        <a:lumMod val="95000"/>
                        <a:lumOff val="5000"/>
                      </a:schemeClr>
                    </a:solidFill>
                  </a:endParaRPr>
                </a:p>
              </p:txBody>
            </p:sp>
          </p:grpSp>
        </p:grpSp>
        <p:pic>
          <p:nvPicPr>
            <p:cNvPr id="82" name="Picture 81">
              <a:extLst>
                <a:ext uri="{FF2B5EF4-FFF2-40B4-BE49-F238E27FC236}">
                  <a16:creationId xmlns:a16="http://schemas.microsoft.com/office/drawing/2014/main" id="{0FCB3CA0-73E6-4889-8182-1648D6085378}"/>
                </a:ext>
              </a:extLst>
            </p:cNvPr>
            <p:cNvPicPr>
              <a:picLocks noChangeAspect="1"/>
            </p:cNvPicPr>
            <p:nvPr/>
          </p:nvPicPr>
          <p:blipFill>
            <a:blip r:embed="rId5">
              <a:clrChange>
                <a:clrFrom>
                  <a:srgbClr val="000000">
                    <a:alpha val="0"/>
                  </a:srgbClr>
                </a:clrFrom>
                <a:clrTo>
                  <a:srgbClr val="000000">
                    <a:alpha val="0"/>
                  </a:srgbClr>
                </a:clrTo>
              </a:clrChange>
              <a:duotone>
                <a:prstClr val="black"/>
                <a:schemeClr val="accent1">
                  <a:tint val="45000"/>
                  <a:satMod val="400000"/>
                </a:schemeClr>
              </a:duotone>
              <a:extLst>
                <a:ext uri="{28A0092B-C50C-407E-A947-70E740481C1C}">
                  <a14:useLocalDpi xmlns:a14="http://schemas.microsoft.com/office/drawing/2010/main" val="0"/>
                </a:ext>
              </a:extLst>
            </a:blip>
            <a:stretch>
              <a:fillRect/>
            </a:stretch>
          </p:blipFill>
          <p:spPr>
            <a:xfrm>
              <a:off x="740830" y="892592"/>
              <a:ext cx="2635251" cy="2388485"/>
            </a:xfrm>
            <a:prstGeom prst="rect">
              <a:avLst/>
            </a:prstGeom>
            <a:ln>
              <a:noFill/>
            </a:ln>
          </p:spPr>
        </p:pic>
      </p:grpSp>
      <p:grpSp>
        <p:nvGrpSpPr>
          <p:cNvPr id="42" name="Group 41">
            <a:extLst>
              <a:ext uri="{FF2B5EF4-FFF2-40B4-BE49-F238E27FC236}">
                <a16:creationId xmlns:a16="http://schemas.microsoft.com/office/drawing/2014/main" id="{E1A39FB8-D057-42B8-8DC0-0ABBFB5C05A6}"/>
              </a:ext>
            </a:extLst>
          </p:cNvPr>
          <p:cNvGrpSpPr/>
          <p:nvPr/>
        </p:nvGrpSpPr>
        <p:grpSpPr>
          <a:xfrm>
            <a:off x="6263134" y="1654084"/>
            <a:ext cx="5626804" cy="3725885"/>
            <a:chOff x="-14990" y="3859089"/>
            <a:chExt cx="7611228" cy="4140234"/>
          </a:xfrm>
        </p:grpSpPr>
        <p:grpSp>
          <p:nvGrpSpPr>
            <p:cNvPr id="43" name="Group 42">
              <a:extLst>
                <a:ext uri="{FF2B5EF4-FFF2-40B4-BE49-F238E27FC236}">
                  <a16:creationId xmlns:a16="http://schemas.microsoft.com/office/drawing/2014/main" id="{E432671A-A231-4132-B815-6E1DD6861A95}"/>
                </a:ext>
              </a:extLst>
            </p:cNvPr>
            <p:cNvGrpSpPr/>
            <p:nvPr/>
          </p:nvGrpSpPr>
          <p:grpSpPr>
            <a:xfrm>
              <a:off x="0" y="3859089"/>
              <a:ext cx="7596238" cy="4140234"/>
              <a:chOff x="0" y="3859089"/>
              <a:chExt cx="7596238" cy="4140234"/>
            </a:xfrm>
          </p:grpSpPr>
          <p:grpSp>
            <p:nvGrpSpPr>
              <p:cNvPr id="45" name="Group 44">
                <a:extLst>
                  <a:ext uri="{FF2B5EF4-FFF2-40B4-BE49-F238E27FC236}">
                    <a16:creationId xmlns:a16="http://schemas.microsoft.com/office/drawing/2014/main" id="{71F93189-AE99-4E3B-BF78-8D893340B4F5}"/>
                  </a:ext>
                </a:extLst>
              </p:cNvPr>
              <p:cNvGrpSpPr/>
              <p:nvPr/>
            </p:nvGrpSpPr>
            <p:grpSpPr>
              <a:xfrm>
                <a:off x="2601618" y="4503650"/>
                <a:ext cx="4353613" cy="1004581"/>
                <a:chOff x="2601618" y="4503650"/>
                <a:chExt cx="4353613" cy="1004581"/>
              </a:xfrm>
              <a:effectLst>
                <a:outerShdw blurRad="50800" dist="38100" dir="10800000" algn="r" rotWithShape="0">
                  <a:prstClr val="black">
                    <a:alpha val="40000"/>
                  </a:prstClr>
                </a:outerShdw>
              </a:effectLst>
            </p:grpSpPr>
            <p:sp>
              <p:nvSpPr>
                <p:cNvPr id="49" name="TextBox 103">
                  <a:extLst>
                    <a:ext uri="{FF2B5EF4-FFF2-40B4-BE49-F238E27FC236}">
                      <a16:creationId xmlns:a16="http://schemas.microsoft.com/office/drawing/2014/main" id="{B6230B8E-3638-40A3-8D95-614D2227E5A0}"/>
                    </a:ext>
                  </a:extLst>
                </p:cNvPr>
                <p:cNvSpPr txBox="1"/>
                <p:nvPr/>
              </p:nvSpPr>
              <p:spPr>
                <a:xfrm>
                  <a:off x="2601618" y="4503650"/>
                  <a:ext cx="4302428" cy="316858"/>
                </a:xfrm>
                <a:prstGeom prst="homePlate">
                  <a:avLst/>
                </a:prstGeom>
                <a:solidFill>
                  <a:srgbClr val="30746E"/>
                </a:solidFill>
                <a:ln w="9525" cmpd="sng">
                  <a:noFill/>
                </a:ln>
              </p:spPr>
              <p:style>
                <a:lnRef idx="0">
                  <a:scrgbClr r="0" g="0" b="0"/>
                </a:lnRef>
                <a:fillRef idx="0">
                  <a:scrgbClr r="0" g="0" b="0"/>
                </a:fillRef>
                <a:effectRef idx="0">
                  <a:scrgbClr r="0" g="0" b="0"/>
                </a:effectRef>
                <a:fontRef idx="minor">
                  <a:schemeClr val="dk1"/>
                </a:fontRef>
              </p:style>
              <p:txBody>
                <a:bodyPr wrap="square" rtlCol="0" anchor="t"/>
                <a:lstStyle>
                  <a:lvl1pPr marL="0" indent="0">
                    <a:defRPr sz="1100">
                      <a:solidFill>
                        <a:schemeClr val="dk1"/>
                      </a:solidFill>
                      <a:latin typeface="+mn-lt"/>
                      <a:ea typeface="+mn-ea"/>
                      <a:cs typeface="+mn-cs"/>
                    </a:defRPr>
                  </a:lvl1pPr>
                  <a:lvl2pPr marL="457200" indent="0">
                    <a:defRPr sz="1100">
                      <a:solidFill>
                        <a:schemeClr val="dk1"/>
                      </a:solidFill>
                      <a:latin typeface="+mn-lt"/>
                      <a:ea typeface="+mn-ea"/>
                      <a:cs typeface="+mn-cs"/>
                    </a:defRPr>
                  </a:lvl2pPr>
                  <a:lvl3pPr marL="914400" indent="0">
                    <a:defRPr sz="1100">
                      <a:solidFill>
                        <a:schemeClr val="dk1"/>
                      </a:solidFill>
                      <a:latin typeface="+mn-lt"/>
                      <a:ea typeface="+mn-ea"/>
                      <a:cs typeface="+mn-cs"/>
                    </a:defRPr>
                  </a:lvl3pPr>
                  <a:lvl4pPr marL="1371600" indent="0">
                    <a:defRPr sz="1100">
                      <a:solidFill>
                        <a:schemeClr val="dk1"/>
                      </a:solidFill>
                      <a:latin typeface="+mn-lt"/>
                      <a:ea typeface="+mn-ea"/>
                      <a:cs typeface="+mn-cs"/>
                    </a:defRPr>
                  </a:lvl4pPr>
                  <a:lvl5pPr marL="1828800" indent="0">
                    <a:defRPr sz="1100">
                      <a:solidFill>
                        <a:schemeClr val="dk1"/>
                      </a:solidFill>
                      <a:latin typeface="+mn-lt"/>
                      <a:ea typeface="+mn-ea"/>
                      <a:cs typeface="+mn-cs"/>
                    </a:defRPr>
                  </a:lvl5pPr>
                  <a:lvl6pPr marL="2286000" indent="0">
                    <a:defRPr sz="1100">
                      <a:solidFill>
                        <a:schemeClr val="dk1"/>
                      </a:solidFill>
                      <a:latin typeface="+mn-lt"/>
                      <a:ea typeface="+mn-ea"/>
                      <a:cs typeface="+mn-cs"/>
                    </a:defRPr>
                  </a:lvl6pPr>
                  <a:lvl7pPr marL="2743200" indent="0">
                    <a:defRPr sz="1100">
                      <a:solidFill>
                        <a:schemeClr val="dk1"/>
                      </a:solidFill>
                      <a:latin typeface="+mn-lt"/>
                      <a:ea typeface="+mn-ea"/>
                      <a:cs typeface="+mn-cs"/>
                    </a:defRPr>
                  </a:lvl7pPr>
                  <a:lvl8pPr marL="3200400" indent="0">
                    <a:defRPr sz="1100">
                      <a:solidFill>
                        <a:schemeClr val="dk1"/>
                      </a:solidFill>
                      <a:latin typeface="+mn-lt"/>
                      <a:ea typeface="+mn-ea"/>
                      <a:cs typeface="+mn-cs"/>
                    </a:defRPr>
                  </a:lvl8pPr>
                  <a:lvl9pPr marL="3657600" indent="0">
                    <a:defRPr sz="1100">
                      <a:solidFill>
                        <a:schemeClr val="dk1"/>
                      </a:solidFill>
                      <a:latin typeface="+mn-lt"/>
                      <a:ea typeface="+mn-ea"/>
                      <a:cs typeface="+mn-cs"/>
                    </a:defRPr>
                  </a:lvl9pPr>
                </a:lstStyle>
                <a:p>
                  <a:pPr algn="l"/>
                  <a:r>
                    <a:rPr lang="en-US" sz="1400" b="0">
                      <a:solidFill>
                        <a:schemeClr val="bg1"/>
                      </a:solidFill>
                      <a:latin typeface="Agency FB" panose="020B0503020202020204" pitchFamily="34" charset="0"/>
                    </a:rPr>
                    <a:t>                             77.2% Very</a:t>
                  </a:r>
                  <a:r>
                    <a:rPr lang="en-US" sz="1400" b="0" baseline="0">
                      <a:solidFill>
                        <a:schemeClr val="bg1"/>
                      </a:solidFill>
                      <a:latin typeface="Agency FB" panose="020B0503020202020204" pitchFamily="34" charset="0"/>
                    </a:rPr>
                    <a:t> fast</a:t>
                  </a:r>
                  <a:endParaRPr lang="en-US" sz="1400" b="0">
                    <a:solidFill>
                      <a:schemeClr val="bg1"/>
                    </a:solidFill>
                    <a:latin typeface="Agency FB" panose="020B0503020202020204" pitchFamily="34" charset="0"/>
                  </a:endParaRPr>
                </a:p>
                <a:p>
                  <a:pPr algn="l"/>
                  <a:endParaRPr lang="en-US" sz="1400" b="0">
                    <a:solidFill>
                      <a:schemeClr val="bg1"/>
                    </a:solidFill>
                    <a:latin typeface="Agency FB" panose="020B0503020202020204" pitchFamily="34" charset="0"/>
                  </a:endParaRPr>
                </a:p>
                <a:p>
                  <a:pPr algn="l"/>
                  <a:endParaRPr lang="en-US" sz="1400" b="0">
                    <a:solidFill>
                      <a:schemeClr val="bg1"/>
                    </a:solidFill>
                    <a:latin typeface="Agency FB" panose="020B0503020202020204" pitchFamily="34" charset="0"/>
                  </a:endParaRPr>
                </a:p>
                <a:p>
                  <a:pPr algn="l"/>
                  <a:endParaRPr lang="en-US" sz="1400" b="0">
                    <a:solidFill>
                      <a:schemeClr val="bg1"/>
                    </a:solidFill>
                    <a:latin typeface="Agency FB" panose="020B0503020202020204" pitchFamily="34" charset="0"/>
                  </a:endParaRPr>
                </a:p>
                <a:p>
                  <a:pPr algn="l"/>
                  <a:endParaRPr lang="en-US" sz="1400" b="0">
                    <a:solidFill>
                      <a:schemeClr val="bg1"/>
                    </a:solidFill>
                    <a:latin typeface="Agency FB" panose="020B0503020202020204" pitchFamily="34" charset="0"/>
                  </a:endParaRPr>
                </a:p>
              </p:txBody>
            </p:sp>
            <p:sp>
              <p:nvSpPr>
                <p:cNvPr id="79" name="TextBox 104">
                  <a:extLst>
                    <a:ext uri="{FF2B5EF4-FFF2-40B4-BE49-F238E27FC236}">
                      <a16:creationId xmlns:a16="http://schemas.microsoft.com/office/drawing/2014/main" id="{3B5EE8F6-5468-4C05-8A02-B25E9E8954D9}"/>
                    </a:ext>
                  </a:extLst>
                </p:cNvPr>
                <p:cNvSpPr txBox="1"/>
                <p:nvPr/>
              </p:nvSpPr>
              <p:spPr>
                <a:xfrm>
                  <a:off x="3243787" y="4821450"/>
                  <a:ext cx="3700859" cy="397521"/>
                </a:xfrm>
                <a:prstGeom prst="homePlate">
                  <a:avLst/>
                </a:prstGeom>
                <a:solidFill>
                  <a:srgbClr val="0070C0"/>
                </a:solidFill>
                <a:ln w="9525" cmpd="sng">
                  <a:noFill/>
                </a:ln>
              </p:spPr>
              <p:style>
                <a:lnRef idx="0">
                  <a:scrgbClr r="0" g="0" b="0"/>
                </a:lnRef>
                <a:fillRef idx="0">
                  <a:scrgbClr r="0" g="0" b="0"/>
                </a:fillRef>
                <a:effectRef idx="0">
                  <a:scrgbClr r="0" g="0" b="0"/>
                </a:effectRef>
                <a:fontRef idx="minor">
                  <a:schemeClr val="dk1"/>
                </a:fontRef>
              </p:style>
              <p:txBody>
                <a:bodyPr wrap="square" rtlCol="0" anchor="t"/>
                <a:lstStyle>
                  <a:lvl1pPr marL="0" indent="0">
                    <a:defRPr sz="1100">
                      <a:solidFill>
                        <a:schemeClr val="dk1"/>
                      </a:solidFill>
                      <a:latin typeface="+mn-lt"/>
                      <a:ea typeface="+mn-ea"/>
                      <a:cs typeface="+mn-cs"/>
                    </a:defRPr>
                  </a:lvl1pPr>
                  <a:lvl2pPr marL="457200" indent="0">
                    <a:defRPr sz="1100">
                      <a:solidFill>
                        <a:schemeClr val="dk1"/>
                      </a:solidFill>
                      <a:latin typeface="+mn-lt"/>
                      <a:ea typeface="+mn-ea"/>
                      <a:cs typeface="+mn-cs"/>
                    </a:defRPr>
                  </a:lvl2pPr>
                  <a:lvl3pPr marL="914400" indent="0">
                    <a:defRPr sz="1100">
                      <a:solidFill>
                        <a:schemeClr val="dk1"/>
                      </a:solidFill>
                      <a:latin typeface="+mn-lt"/>
                      <a:ea typeface="+mn-ea"/>
                      <a:cs typeface="+mn-cs"/>
                    </a:defRPr>
                  </a:lvl3pPr>
                  <a:lvl4pPr marL="1371600" indent="0">
                    <a:defRPr sz="1100">
                      <a:solidFill>
                        <a:schemeClr val="dk1"/>
                      </a:solidFill>
                      <a:latin typeface="+mn-lt"/>
                      <a:ea typeface="+mn-ea"/>
                      <a:cs typeface="+mn-cs"/>
                    </a:defRPr>
                  </a:lvl4pPr>
                  <a:lvl5pPr marL="1828800" indent="0">
                    <a:defRPr sz="1100">
                      <a:solidFill>
                        <a:schemeClr val="dk1"/>
                      </a:solidFill>
                      <a:latin typeface="+mn-lt"/>
                      <a:ea typeface="+mn-ea"/>
                      <a:cs typeface="+mn-cs"/>
                    </a:defRPr>
                  </a:lvl5pPr>
                  <a:lvl6pPr marL="2286000" indent="0">
                    <a:defRPr sz="1100">
                      <a:solidFill>
                        <a:schemeClr val="dk1"/>
                      </a:solidFill>
                      <a:latin typeface="+mn-lt"/>
                      <a:ea typeface="+mn-ea"/>
                      <a:cs typeface="+mn-cs"/>
                    </a:defRPr>
                  </a:lvl6pPr>
                  <a:lvl7pPr marL="2743200" indent="0">
                    <a:defRPr sz="1100">
                      <a:solidFill>
                        <a:schemeClr val="dk1"/>
                      </a:solidFill>
                      <a:latin typeface="+mn-lt"/>
                      <a:ea typeface="+mn-ea"/>
                      <a:cs typeface="+mn-cs"/>
                    </a:defRPr>
                  </a:lvl7pPr>
                  <a:lvl8pPr marL="3200400" indent="0">
                    <a:defRPr sz="1100">
                      <a:solidFill>
                        <a:schemeClr val="dk1"/>
                      </a:solidFill>
                      <a:latin typeface="+mn-lt"/>
                      <a:ea typeface="+mn-ea"/>
                      <a:cs typeface="+mn-cs"/>
                    </a:defRPr>
                  </a:lvl8pPr>
                  <a:lvl9pPr marL="3657600" indent="0">
                    <a:defRPr sz="1100">
                      <a:solidFill>
                        <a:schemeClr val="dk1"/>
                      </a:solidFill>
                      <a:latin typeface="+mn-lt"/>
                      <a:ea typeface="+mn-ea"/>
                      <a:cs typeface="+mn-cs"/>
                    </a:defRPr>
                  </a:lvl9pPr>
                </a:lstStyle>
                <a:p>
                  <a:pPr algn="l"/>
                  <a:r>
                    <a:rPr lang="en-US" sz="1400" b="0">
                      <a:solidFill>
                        <a:schemeClr val="bg1"/>
                      </a:solidFill>
                      <a:latin typeface="Agency FB" panose="020B0503020202020204" pitchFamily="34" charset="0"/>
                    </a:rPr>
                    <a:t>              20.2% Slow but steady</a:t>
                  </a:r>
                </a:p>
                <a:p>
                  <a:pPr algn="r"/>
                  <a:endParaRPr lang="en-US" sz="1400" b="0">
                    <a:solidFill>
                      <a:schemeClr val="bg1"/>
                    </a:solidFill>
                    <a:latin typeface="Agency FB" panose="020B0503020202020204" pitchFamily="34" charset="0"/>
                  </a:endParaRPr>
                </a:p>
                <a:p>
                  <a:pPr algn="r"/>
                  <a:endParaRPr lang="en-US" sz="1400" b="0">
                    <a:solidFill>
                      <a:schemeClr val="bg1"/>
                    </a:solidFill>
                    <a:latin typeface="Agency FB" panose="020B0503020202020204" pitchFamily="34" charset="0"/>
                  </a:endParaRPr>
                </a:p>
                <a:p>
                  <a:pPr algn="r"/>
                  <a:endParaRPr lang="en-US" sz="1400" b="0">
                    <a:solidFill>
                      <a:schemeClr val="bg1"/>
                    </a:solidFill>
                    <a:latin typeface="Agency FB" panose="020B0503020202020204" pitchFamily="34" charset="0"/>
                  </a:endParaRPr>
                </a:p>
                <a:p>
                  <a:pPr algn="r"/>
                  <a:endParaRPr lang="en-US" sz="1400" b="0">
                    <a:solidFill>
                      <a:schemeClr val="bg1"/>
                    </a:solidFill>
                    <a:latin typeface="Agency FB" panose="020B0503020202020204" pitchFamily="34" charset="0"/>
                  </a:endParaRPr>
                </a:p>
              </p:txBody>
            </p:sp>
            <p:sp>
              <p:nvSpPr>
                <p:cNvPr id="80" name="TextBox 105">
                  <a:extLst>
                    <a:ext uri="{FF2B5EF4-FFF2-40B4-BE49-F238E27FC236}">
                      <a16:creationId xmlns:a16="http://schemas.microsoft.com/office/drawing/2014/main" id="{C361D8D3-7840-4BA1-B5B2-705D0F71276B}"/>
                    </a:ext>
                  </a:extLst>
                </p:cNvPr>
                <p:cNvSpPr txBox="1"/>
                <p:nvPr/>
              </p:nvSpPr>
              <p:spPr>
                <a:xfrm>
                  <a:off x="3239945" y="5126771"/>
                  <a:ext cx="3715286" cy="381460"/>
                </a:xfrm>
                <a:prstGeom prst="homePlate">
                  <a:avLst/>
                </a:prstGeom>
                <a:solidFill>
                  <a:schemeClr val="bg2">
                    <a:lumMod val="25000"/>
                  </a:schemeClr>
                </a:solidFill>
                <a:ln w="9525" cmpd="sng">
                  <a:noFill/>
                </a:ln>
              </p:spPr>
              <p:style>
                <a:lnRef idx="0">
                  <a:scrgbClr r="0" g="0" b="0"/>
                </a:lnRef>
                <a:fillRef idx="0">
                  <a:scrgbClr r="0" g="0" b="0"/>
                </a:fillRef>
                <a:effectRef idx="0">
                  <a:scrgbClr r="0" g="0" b="0"/>
                </a:effectRef>
                <a:fontRef idx="minor">
                  <a:schemeClr val="dk1"/>
                </a:fontRef>
              </p:style>
              <p:txBody>
                <a:bodyPr wrap="square" rtlCol="0" anchor="t"/>
                <a:lstStyle>
                  <a:lvl1pPr marL="0" indent="0">
                    <a:defRPr sz="1100">
                      <a:solidFill>
                        <a:schemeClr val="dk1"/>
                      </a:solidFill>
                      <a:latin typeface="+mn-lt"/>
                      <a:ea typeface="+mn-ea"/>
                      <a:cs typeface="+mn-cs"/>
                    </a:defRPr>
                  </a:lvl1pPr>
                  <a:lvl2pPr marL="457200" indent="0">
                    <a:defRPr sz="1100">
                      <a:solidFill>
                        <a:schemeClr val="dk1"/>
                      </a:solidFill>
                      <a:latin typeface="+mn-lt"/>
                      <a:ea typeface="+mn-ea"/>
                      <a:cs typeface="+mn-cs"/>
                    </a:defRPr>
                  </a:lvl2pPr>
                  <a:lvl3pPr marL="914400" indent="0">
                    <a:defRPr sz="1100">
                      <a:solidFill>
                        <a:schemeClr val="dk1"/>
                      </a:solidFill>
                      <a:latin typeface="+mn-lt"/>
                      <a:ea typeface="+mn-ea"/>
                      <a:cs typeface="+mn-cs"/>
                    </a:defRPr>
                  </a:lvl3pPr>
                  <a:lvl4pPr marL="1371600" indent="0">
                    <a:defRPr sz="1100">
                      <a:solidFill>
                        <a:schemeClr val="dk1"/>
                      </a:solidFill>
                      <a:latin typeface="+mn-lt"/>
                      <a:ea typeface="+mn-ea"/>
                      <a:cs typeface="+mn-cs"/>
                    </a:defRPr>
                  </a:lvl4pPr>
                  <a:lvl5pPr marL="1828800" indent="0">
                    <a:defRPr sz="1100">
                      <a:solidFill>
                        <a:schemeClr val="dk1"/>
                      </a:solidFill>
                      <a:latin typeface="+mn-lt"/>
                      <a:ea typeface="+mn-ea"/>
                      <a:cs typeface="+mn-cs"/>
                    </a:defRPr>
                  </a:lvl5pPr>
                  <a:lvl6pPr marL="2286000" indent="0">
                    <a:defRPr sz="1100">
                      <a:solidFill>
                        <a:schemeClr val="dk1"/>
                      </a:solidFill>
                      <a:latin typeface="+mn-lt"/>
                      <a:ea typeface="+mn-ea"/>
                      <a:cs typeface="+mn-cs"/>
                    </a:defRPr>
                  </a:lvl6pPr>
                  <a:lvl7pPr marL="2743200" indent="0">
                    <a:defRPr sz="1100">
                      <a:solidFill>
                        <a:schemeClr val="dk1"/>
                      </a:solidFill>
                      <a:latin typeface="+mn-lt"/>
                      <a:ea typeface="+mn-ea"/>
                      <a:cs typeface="+mn-cs"/>
                    </a:defRPr>
                  </a:lvl7pPr>
                  <a:lvl8pPr marL="3200400" indent="0">
                    <a:defRPr sz="1100">
                      <a:solidFill>
                        <a:schemeClr val="dk1"/>
                      </a:solidFill>
                      <a:latin typeface="+mn-lt"/>
                      <a:ea typeface="+mn-ea"/>
                      <a:cs typeface="+mn-cs"/>
                    </a:defRPr>
                  </a:lvl8pPr>
                  <a:lvl9pPr marL="3657600" indent="0">
                    <a:defRPr sz="1100">
                      <a:solidFill>
                        <a:schemeClr val="dk1"/>
                      </a:solidFill>
                      <a:latin typeface="+mn-lt"/>
                      <a:ea typeface="+mn-ea"/>
                      <a:cs typeface="+mn-cs"/>
                    </a:defRPr>
                  </a:lvl9pPr>
                </a:lstStyle>
                <a:p>
                  <a:pPr algn="l"/>
                  <a:r>
                    <a:rPr lang="en-US" sz="1400" b="0">
                      <a:solidFill>
                        <a:schemeClr val="bg1"/>
                      </a:solidFill>
                      <a:latin typeface="Agency FB" panose="020B0503020202020204" pitchFamily="34" charset="0"/>
                    </a:rPr>
                    <a:t>              2.6% Heavy traffic</a:t>
                  </a:r>
                </a:p>
                <a:p>
                  <a:pPr algn="r"/>
                  <a:endParaRPr lang="en-US" sz="1400" b="0">
                    <a:solidFill>
                      <a:schemeClr val="bg1"/>
                    </a:solidFill>
                    <a:latin typeface="Agency FB" panose="020B0503020202020204" pitchFamily="34" charset="0"/>
                  </a:endParaRPr>
                </a:p>
                <a:p>
                  <a:pPr algn="r"/>
                  <a:endParaRPr lang="en-US" sz="1400" b="0">
                    <a:solidFill>
                      <a:schemeClr val="bg1"/>
                    </a:solidFill>
                    <a:latin typeface="Agency FB" panose="020B0503020202020204" pitchFamily="34" charset="0"/>
                  </a:endParaRPr>
                </a:p>
                <a:p>
                  <a:pPr algn="r"/>
                  <a:endParaRPr lang="en-US" sz="1400" b="0">
                    <a:solidFill>
                      <a:schemeClr val="bg1"/>
                    </a:solidFill>
                    <a:latin typeface="Agency FB" panose="020B0503020202020204" pitchFamily="34" charset="0"/>
                  </a:endParaRPr>
                </a:p>
                <a:p>
                  <a:pPr algn="r"/>
                  <a:endParaRPr lang="en-US" sz="1400" b="0">
                    <a:solidFill>
                      <a:schemeClr val="bg1"/>
                    </a:solidFill>
                    <a:latin typeface="Agency FB" panose="020B0503020202020204" pitchFamily="34" charset="0"/>
                  </a:endParaRPr>
                </a:p>
              </p:txBody>
            </p:sp>
          </p:grpSp>
          <p:grpSp>
            <p:nvGrpSpPr>
              <p:cNvPr id="46" name="Group 45">
                <a:extLst>
                  <a:ext uri="{FF2B5EF4-FFF2-40B4-BE49-F238E27FC236}">
                    <a16:creationId xmlns:a16="http://schemas.microsoft.com/office/drawing/2014/main" id="{00000000-0008-0000-0100-000058000000}"/>
                  </a:ext>
                </a:extLst>
              </p:cNvPr>
              <p:cNvGrpSpPr/>
              <p:nvPr/>
            </p:nvGrpSpPr>
            <p:grpSpPr>
              <a:xfrm>
                <a:off x="0" y="3859089"/>
                <a:ext cx="7596238" cy="4140234"/>
                <a:chOff x="0" y="3856774"/>
                <a:chExt cx="6751186" cy="4051800"/>
              </a:xfrm>
            </p:grpSpPr>
            <p:graphicFrame>
              <p:nvGraphicFramePr>
                <p:cNvPr id="47" name="Chart 46">
                  <a:extLst>
                    <a:ext uri="{FF2B5EF4-FFF2-40B4-BE49-F238E27FC236}">
                      <a16:creationId xmlns:a16="http://schemas.microsoft.com/office/drawing/2014/main" id="{00000000-0008-0000-0100-000059000000}"/>
                    </a:ext>
                  </a:extLst>
                </p:cNvPr>
                <p:cNvGraphicFramePr/>
                <p:nvPr/>
              </p:nvGraphicFramePr>
              <p:xfrm>
                <a:off x="0" y="4320986"/>
                <a:ext cx="6751186" cy="3587588"/>
              </p:xfrm>
              <a:graphic>
                <a:graphicData uri="http://schemas.openxmlformats.org/drawingml/2006/chart">
                  <c:chart xmlns:c="http://schemas.openxmlformats.org/drawingml/2006/chart" xmlns:r="http://schemas.openxmlformats.org/officeDocument/2006/relationships" r:id="rId6"/>
                </a:graphicData>
              </a:graphic>
            </p:graphicFrame>
            <p:sp>
              <p:nvSpPr>
                <p:cNvPr id="48" name="TextBox 92">
                  <a:extLst>
                    <a:ext uri="{FF2B5EF4-FFF2-40B4-BE49-F238E27FC236}">
                      <a16:creationId xmlns:a16="http://schemas.microsoft.com/office/drawing/2014/main" id="{00000000-0008-0000-0100-00005D000000}"/>
                    </a:ext>
                  </a:extLst>
                </p:cNvPr>
                <p:cNvSpPr txBox="1"/>
                <p:nvPr/>
              </p:nvSpPr>
              <p:spPr>
                <a:xfrm>
                  <a:off x="849981" y="3856774"/>
                  <a:ext cx="5193915" cy="347713"/>
                </a:xfrm>
                <a:prstGeom prst="rect">
                  <a:avLst/>
                </a:prstGeom>
                <a:noFill/>
                <a:ln w="9525" cmpd="sng">
                  <a:noFill/>
                </a:ln>
              </p:spPr>
              <p:style>
                <a:lnRef idx="0">
                  <a:scrgbClr r="0" g="0" b="0"/>
                </a:lnRef>
                <a:fillRef idx="0">
                  <a:scrgbClr r="0" g="0" b="0"/>
                </a:fillRef>
                <a:effectRef idx="0">
                  <a:scrgbClr r="0" g="0" b="0"/>
                </a:effectRef>
                <a:fontRef idx="minor">
                  <a:schemeClr val="dk1"/>
                </a:fontRef>
              </p:style>
              <p:txBody>
                <a:bodyPr wrap="square" rtlCol="0" anchor="t"/>
                <a:lstStyle>
                  <a:lvl1pPr marL="0" indent="0">
                    <a:defRPr sz="1100">
                      <a:solidFill>
                        <a:schemeClr val="dk1"/>
                      </a:solidFill>
                      <a:latin typeface="+mn-lt"/>
                      <a:ea typeface="+mn-ea"/>
                      <a:cs typeface="+mn-cs"/>
                    </a:defRPr>
                  </a:lvl1pPr>
                  <a:lvl2pPr marL="457200" indent="0">
                    <a:defRPr sz="1100">
                      <a:solidFill>
                        <a:schemeClr val="dk1"/>
                      </a:solidFill>
                      <a:latin typeface="+mn-lt"/>
                      <a:ea typeface="+mn-ea"/>
                      <a:cs typeface="+mn-cs"/>
                    </a:defRPr>
                  </a:lvl2pPr>
                  <a:lvl3pPr marL="914400" indent="0">
                    <a:defRPr sz="1100">
                      <a:solidFill>
                        <a:schemeClr val="dk1"/>
                      </a:solidFill>
                      <a:latin typeface="+mn-lt"/>
                      <a:ea typeface="+mn-ea"/>
                      <a:cs typeface="+mn-cs"/>
                    </a:defRPr>
                  </a:lvl3pPr>
                  <a:lvl4pPr marL="1371600" indent="0">
                    <a:defRPr sz="1100">
                      <a:solidFill>
                        <a:schemeClr val="dk1"/>
                      </a:solidFill>
                      <a:latin typeface="+mn-lt"/>
                      <a:ea typeface="+mn-ea"/>
                      <a:cs typeface="+mn-cs"/>
                    </a:defRPr>
                  </a:lvl4pPr>
                  <a:lvl5pPr marL="1828800" indent="0">
                    <a:defRPr sz="1100">
                      <a:solidFill>
                        <a:schemeClr val="dk1"/>
                      </a:solidFill>
                      <a:latin typeface="+mn-lt"/>
                      <a:ea typeface="+mn-ea"/>
                      <a:cs typeface="+mn-cs"/>
                    </a:defRPr>
                  </a:lvl5pPr>
                  <a:lvl6pPr marL="2286000" indent="0">
                    <a:defRPr sz="1100">
                      <a:solidFill>
                        <a:schemeClr val="dk1"/>
                      </a:solidFill>
                      <a:latin typeface="+mn-lt"/>
                      <a:ea typeface="+mn-ea"/>
                      <a:cs typeface="+mn-cs"/>
                    </a:defRPr>
                  </a:lvl6pPr>
                  <a:lvl7pPr marL="2743200" indent="0">
                    <a:defRPr sz="1100">
                      <a:solidFill>
                        <a:schemeClr val="dk1"/>
                      </a:solidFill>
                      <a:latin typeface="+mn-lt"/>
                      <a:ea typeface="+mn-ea"/>
                      <a:cs typeface="+mn-cs"/>
                    </a:defRPr>
                  </a:lvl7pPr>
                  <a:lvl8pPr marL="3200400" indent="0">
                    <a:defRPr sz="1100">
                      <a:solidFill>
                        <a:schemeClr val="dk1"/>
                      </a:solidFill>
                      <a:latin typeface="+mn-lt"/>
                      <a:ea typeface="+mn-ea"/>
                      <a:cs typeface="+mn-cs"/>
                    </a:defRPr>
                  </a:lvl8pPr>
                  <a:lvl9pPr marL="3657600" indent="0">
                    <a:defRPr sz="1100">
                      <a:solidFill>
                        <a:schemeClr val="dk1"/>
                      </a:solidFill>
                      <a:latin typeface="+mn-lt"/>
                      <a:ea typeface="+mn-ea"/>
                      <a:cs typeface="+mn-cs"/>
                    </a:defRPr>
                  </a:lvl9pPr>
                </a:lstStyle>
                <a:p>
                  <a:pPr algn="ctr"/>
                  <a:r>
                    <a:rPr lang="en-US" sz="1800" b="1" i="0" u="none" strike="noStrike" dirty="0">
                      <a:solidFill>
                        <a:schemeClr val="tx1">
                          <a:lumMod val="95000"/>
                          <a:lumOff val="5000"/>
                        </a:schemeClr>
                      </a:solidFill>
                      <a:effectLst/>
                      <a:latin typeface="+mn-lt"/>
                      <a:ea typeface="+mn-ea"/>
                      <a:cs typeface="+mn-cs"/>
                    </a:rPr>
                    <a:t>TRAVEL TIME AFTER THE INTERVENTION</a:t>
                  </a:r>
                  <a:endParaRPr lang="en-US" sz="1800" dirty="0">
                    <a:solidFill>
                      <a:schemeClr val="tx1">
                        <a:lumMod val="95000"/>
                        <a:lumOff val="5000"/>
                      </a:schemeClr>
                    </a:solidFill>
                  </a:endParaRPr>
                </a:p>
              </p:txBody>
            </p:sp>
          </p:grpSp>
        </p:grpSp>
        <p:pic>
          <p:nvPicPr>
            <p:cNvPr id="44" name="Picture 43">
              <a:extLst>
                <a:ext uri="{FF2B5EF4-FFF2-40B4-BE49-F238E27FC236}">
                  <a16:creationId xmlns:a16="http://schemas.microsoft.com/office/drawing/2014/main" id="{74061F61-70DA-4A12-80F5-AF847BF372D4}"/>
                </a:ext>
              </a:extLst>
            </p:cNvPr>
            <p:cNvPicPr>
              <a:picLocks noChangeAspect="1"/>
            </p:cNvPicPr>
            <p:nvPr/>
          </p:nvPicPr>
          <p:blipFill>
            <a:blip r:embed="rId5">
              <a:clrChange>
                <a:clrFrom>
                  <a:srgbClr val="000000">
                    <a:alpha val="0"/>
                  </a:srgbClr>
                </a:clrFrom>
                <a:clrTo>
                  <a:srgbClr val="000000">
                    <a:alpha val="0"/>
                  </a:srgbClr>
                </a:clrTo>
              </a:clrChange>
              <a:duotone>
                <a:prstClr val="black"/>
                <a:schemeClr val="accent1">
                  <a:tint val="45000"/>
                  <a:satMod val="400000"/>
                </a:schemeClr>
              </a:duotone>
              <a:extLst>
                <a:ext uri="{28A0092B-C50C-407E-A947-70E740481C1C}">
                  <a14:useLocalDpi xmlns:a14="http://schemas.microsoft.com/office/drawing/2010/main" val="0"/>
                </a:ext>
              </a:extLst>
            </a:blip>
            <a:stretch>
              <a:fillRect/>
            </a:stretch>
          </p:blipFill>
          <p:spPr>
            <a:xfrm>
              <a:off x="-14990" y="4744441"/>
              <a:ext cx="3298380" cy="2750386"/>
            </a:xfrm>
            <a:prstGeom prst="rect">
              <a:avLst/>
            </a:prstGeom>
            <a:ln>
              <a:noFill/>
            </a:ln>
          </p:spPr>
        </p:pic>
      </p:grpSp>
    </p:spTree>
    <p:extLst>
      <p:ext uri="{BB962C8B-B14F-4D97-AF65-F5344CB8AC3E}">
        <p14:creationId xmlns:p14="http://schemas.microsoft.com/office/powerpoint/2010/main" val="147657562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2" name="TextBox 11">
            <a:extLst>
              <a:ext uri="{FF2B5EF4-FFF2-40B4-BE49-F238E27FC236}">
                <a16:creationId xmlns:a16="http://schemas.microsoft.com/office/drawing/2014/main" id="{9570A188-BA2E-457F-A2A0-3CB87D5E0E7B}"/>
              </a:ext>
            </a:extLst>
          </p:cNvPr>
          <p:cNvSpPr txBox="1"/>
          <p:nvPr/>
        </p:nvSpPr>
        <p:spPr>
          <a:xfrm>
            <a:off x="761998" y="751025"/>
            <a:ext cx="10906125" cy="369332"/>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black"/>
                </a:solidFill>
                <a:effectLst/>
                <a:uLnTx/>
                <a:uFillTx/>
                <a:latin typeface="Cambria" panose="02040503050406030204" pitchFamily="18" charset="0"/>
                <a:ea typeface="Cambria" panose="02040503050406030204" pitchFamily="18" charset="0"/>
                <a:cs typeface="+mn-cs"/>
              </a:rPr>
              <a:t>To examine the traffic flow and the traffic management structure available within the area</a:t>
            </a:r>
            <a:endParaRPr kumimoji="0" lang="en-US" sz="1800" b="0" i="0" u="none" strike="noStrike" kern="1200" cap="none" spc="0" normalizeH="0" baseline="0" noProof="0" dirty="0">
              <a:ln>
                <a:noFill/>
              </a:ln>
              <a:solidFill>
                <a:prstClr val="black"/>
              </a:solidFill>
              <a:effectLst/>
              <a:uLnTx/>
              <a:uFillTx/>
              <a:latin typeface="Cambria" panose="02040503050406030204" pitchFamily="18" charset="0"/>
              <a:ea typeface="Cambria" panose="02040503050406030204" pitchFamily="18" charset="0"/>
              <a:cs typeface="+mn-cs"/>
            </a:endParaRPr>
          </a:p>
        </p:txBody>
      </p:sp>
      <p:cxnSp>
        <p:nvCxnSpPr>
          <p:cNvPr id="14" name="Straight Connector 13">
            <a:extLst>
              <a:ext uri="{FF2B5EF4-FFF2-40B4-BE49-F238E27FC236}">
                <a16:creationId xmlns:a16="http://schemas.microsoft.com/office/drawing/2014/main" id="{4D15C1FA-6C5D-4F9A-8ABF-79E333E18C8E}"/>
              </a:ext>
            </a:extLst>
          </p:cNvPr>
          <p:cNvCxnSpPr/>
          <p:nvPr/>
        </p:nvCxnSpPr>
        <p:spPr>
          <a:xfrm>
            <a:off x="5842949" y="1263341"/>
            <a:ext cx="0" cy="546735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pic>
        <p:nvPicPr>
          <p:cNvPr id="13" name="Lagos-Logo.jpg">
            <a:extLst>
              <a:ext uri="{FF2B5EF4-FFF2-40B4-BE49-F238E27FC236}">
                <a16:creationId xmlns:a16="http://schemas.microsoft.com/office/drawing/2014/main" id="{7061F0DE-8D41-4F21-A27A-8938404DDAEC}"/>
              </a:ext>
            </a:extLst>
          </p:cNvPr>
          <p:cNvPicPr>
            <a:picLocks noChangeAspect="1"/>
          </p:cNvPicPr>
          <p:nvPr/>
        </p:nvPicPr>
        <p:blipFill>
          <a:blip r:embed="rId2" cstate="email">
            <a:extLst>
              <a:ext uri="{28A0092B-C50C-407E-A947-70E740481C1C}">
                <a14:useLocalDpi xmlns:a14="http://schemas.microsoft.com/office/drawing/2010/main"/>
              </a:ext>
            </a:extLst>
          </a:blip>
          <a:srcRect/>
          <a:stretch/>
        </p:blipFill>
        <p:spPr>
          <a:xfrm rot="10800000" flipV="1">
            <a:off x="46450" y="0"/>
            <a:ext cx="551812" cy="505460"/>
          </a:xfrm>
          <a:prstGeom prst="rect">
            <a:avLst/>
          </a:prstGeom>
          <a:ln w="12700">
            <a:miter lim="400000"/>
          </a:ln>
        </p:spPr>
      </p:pic>
      <p:pic>
        <p:nvPicPr>
          <p:cNvPr id="16" name="Picture 15">
            <a:extLst>
              <a:ext uri="{FF2B5EF4-FFF2-40B4-BE49-F238E27FC236}">
                <a16:creationId xmlns:a16="http://schemas.microsoft.com/office/drawing/2014/main" id="{F13F2040-7E71-4305-8505-02FFE221AB7D}"/>
              </a:ext>
            </a:extLst>
          </p:cNvPr>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11501234" y="0"/>
            <a:ext cx="651540" cy="561774"/>
          </a:xfrm>
          <a:prstGeom prst="rect">
            <a:avLst/>
          </a:prstGeom>
        </p:spPr>
      </p:pic>
      <p:sp>
        <p:nvSpPr>
          <p:cNvPr id="3" name="Slide Number Placeholder 2">
            <a:extLst>
              <a:ext uri="{FF2B5EF4-FFF2-40B4-BE49-F238E27FC236}">
                <a16:creationId xmlns:a16="http://schemas.microsoft.com/office/drawing/2014/main" id="{A9B8F326-7256-4FE1-89C5-C07C1278FCE9}"/>
              </a:ext>
            </a:extLst>
          </p:cNvPr>
          <p:cNvSpPr>
            <a:spLocks noGrp="1"/>
          </p:cNvSpPr>
          <p:nvPr>
            <p:ph type="sldNum" sz="quarter" idx="12"/>
          </p:nvPr>
        </p:nvSpPr>
        <p:spPr>
          <a:xfrm>
            <a:off x="9409574" y="6492875"/>
            <a:ext cx="2743200" cy="36512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E39D2B8-936D-4E4C-9009-477421A25F51}"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23</a:t>
            </a:fld>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grpSp>
        <p:nvGrpSpPr>
          <p:cNvPr id="24" name="Group 23">
            <a:extLst>
              <a:ext uri="{FF2B5EF4-FFF2-40B4-BE49-F238E27FC236}">
                <a16:creationId xmlns:a16="http://schemas.microsoft.com/office/drawing/2014/main" id="{D673C581-2443-43E6-8269-5510DDAA6BD8}"/>
              </a:ext>
            </a:extLst>
          </p:cNvPr>
          <p:cNvGrpSpPr/>
          <p:nvPr/>
        </p:nvGrpSpPr>
        <p:grpSpPr>
          <a:xfrm>
            <a:off x="4669101" y="191922"/>
            <a:ext cx="3063655" cy="445440"/>
            <a:chOff x="0" y="151166"/>
            <a:chExt cx="3063655" cy="445440"/>
          </a:xfrm>
          <a:solidFill>
            <a:schemeClr val="accent2"/>
          </a:solidFill>
          <a:scene3d>
            <a:camera prst="orthographicFront">
              <a:rot lat="0" lon="0" rev="0"/>
            </a:camera>
            <a:lightRig rig="balanced" dir="t">
              <a:rot lat="0" lon="0" rev="8700000"/>
            </a:lightRig>
          </a:scene3d>
        </p:grpSpPr>
        <p:sp>
          <p:nvSpPr>
            <p:cNvPr id="25" name="Rounded Rectangle 2">
              <a:extLst>
                <a:ext uri="{FF2B5EF4-FFF2-40B4-BE49-F238E27FC236}">
                  <a16:creationId xmlns:a16="http://schemas.microsoft.com/office/drawing/2014/main" id="{BC942B7C-A82E-4856-83BF-ED17BD038036}"/>
                </a:ext>
              </a:extLst>
            </p:cNvPr>
            <p:cNvSpPr/>
            <p:nvPr/>
          </p:nvSpPr>
          <p:spPr>
            <a:xfrm>
              <a:off x="0" y="151166"/>
              <a:ext cx="3063655" cy="445440"/>
            </a:xfrm>
            <a:prstGeom prst="roundRect">
              <a:avLst/>
            </a:prstGeom>
            <a:grpFill/>
            <a:ln>
              <a:noFill/>
            </a:ln>
            <a:effectLst>
              <a:outerShdw blurRad="44450" dist="27940" dir="5400000" algn="ctr">
                <a:srgbClr val="000000">
                  <a:alpha val="32000"/>
                </a:srgbClr>
              </a:outerShdw>
            </a:effectLst>
            <a:sp3d>
              <a:bevelT w="190500" h="38100"/>
            </a:sp3d>
          </p:spPr>
          <p:style>
            <a:lnRef idx="0">
              <a:scrgbClr r="0" g="0" b="0"/>
            </a:lnRef>
            <a:fillRef idx="3">
              <a:scrgbClr r="0" g="0" b="0"/>
            </a:fillRef>
            <a:effectRef idx="2">
              <a:scrgbClr r="0" g="0" b="0"/>
            </a:effectRef>
            <a:fontRef idx="minor">
              <a:schemeClr val="lt1"/>
            </a:fontRef>
          </p:style>
        </p:sp>
        <p:sp>
          <p:nvSpPr>
            <p:cNvPr id="26" name="Rounded Rectangle 4">
              <a:extLst>
                <a:ext uri="{FF2B5EF4-FFF2-40B4-BE49-F238E27FC236}">
                  <a16:creationId xmlns:a16="http://schemas.microsoft.com/office/drawing/2014/main" id="{00EA94EE-4F5A-4327-BE1B-29D83B237FAB}"/>
                </a:ext>
              </a:extLst>
            </p:cNvPr>
            <p:cNvSpPr/>
            <p:nvPr/>
          </p:nvSpPr>
          <p:spPr>
            <a:xfrm>
              <a:off x="21744" y="168004"/>
              <a:ext cx="3020165" cy="401950"/>
            </a:xfrm>
            <a:prstGeom prst="rect">
              <a:avLst/>
            </a:prstGeom>
            <a:grpFill/>
            <a:sp3d/>
          </p:spPr>
          <p:style>
            <a:lnRef idx="0">
              <a:scrgbClr r="0" g="0" b="0"/>
            </a:lnRef>
            <a:fillRef idx="0">
              <a:scrgbClr r="0" g="0" b="0"/>
            </a:fillRef>
            <a:effectRef idx="0">
              <a:scrgbClr r="0" g="0" b="0"/>
            </a:effectRef>
            <a:fontRef idx="minor">
              <a:schemeClr val="lt1"/>
            </a:fontRef>
          </p:style>
          <p:txBody>
            <a:bodyPr spcFirstLastPara="0" vert="horz" wrap="square" lIns="83820" tIns="83820" rIns="83820" bIns="83820" numCol="1" spcCol="1270" anchor="ctr" anchorCtr="0">
              <a:noAutofit/>
            </a:bodyPr>
            <a:lstStyle/>
            <a:p>
              <a:pPr lvl="0" algn="ctr" defTabSz="977900">
                <a:lnSpc>
                  <a:spcPct val="90000"/>
                </a:lnSpc>
                <a:spcBef>
                  <a:spcPct val="0"/>
                </a:spcBef>
                <a:spcAft>
                  <a:spcPct val="35000"/>
                </a:spcAft>
              </a:pPr>
              <a:r>
                <a:rPr lang="en-US" sz="2200" b="1" kern="1200" dirty="0">
                  <a:solidFill>
                    <a:schemeClr val="tx1"/>
                  </a:solidFill>
                  <a:effectLst/>
                  <a:latin typeface="Cambria" panose="02040503050406030204" pitchFamily="18" charset="0"/>
                  <a:ea typeface="Cambria" panose="02040503050406030204" pitchFamily="18" charset="0"/>
                </a:rPr>
                <a:t>OBJECTIVE 2</a:t>
              </a:r>
              <a:endParaRPr lang="aa-ET" sz="2200" b="1" kern="1200" dirty="0">
                <a:solidFill>
                  <a:schemeClr val="tx1"/>
                </a:solidFill>
                <a:effectLst/>
                <a:latin typeface="Cambria" panose="02040503050406030204" pitchFamily="18" charset="0"/>
                <a:ea typeface="Cambria" panose="02040503050406030204" pitchFamily="18" charset="0"/>
              </a:endParaRPr>
            </a:p>
          </p:txBody>
        </p:sp>
      </p:grpSp>
      <p:grpSp>
        <p:nvGrpSpPr>
          <p:cNvPr id="38" name="Group 37">
            <a:extLst>
              <a:ext uri="{FF2B5EF4-FFF2-40B4-BE49-F238E27FC236}">
                <a16:creationId xmlns:a16="http://schemas.microsoft.com/office/drawing/2014/main" id="{1AE7AE79-74B3-46B9-9481-4F8B17A632D1}"/>
              </a:ext>
            </a:extLst>
          </p:cNvPr>
          <p:cNvGrpSpPr/>
          <p:nvPr/>
        </p:nvGrpSpPr>
        <p:grpSpPr>
          <a:xfrm>
            <a:off x="192559" y="1513223"/>
            <a:ext cx="6053627" cy="3947816"/>
            <a:chOff x="-31089" y="0"/>
            <a:chExt cx="4428433" cy="2724403"/>
          </a:xfrm>
        </p:grpSpPr>
        <p:grpSp>
          <p:nvGrpSpPr>
            <p:cNvPr id="39" name="Group 38">
              <a:extLst>
                <a:ext uri="{FF2B5EF4-FFF2-40B4-BE49-F238E27FC236}">
                  <a16:creationId xmlns:a16="http://schemas.microsoft.com/office/drawing/2014/main" id="{00000000-0008-0000-0200-000002000000}"/>
                </a:ext>
              </a:extLst>
            </p:cNvPr>
            <p:cNvGrpSpPr/>
            <p:nvPr/>
          </p:nvGrpSpPr>
          <p:grpSpPr>
            <a:xfrm>
              <a:off x="-31089" y="0"/>
              <a:ext cx="4428433" cy="2448923"/>
              <a:chOff x="-41754" y="0"/>
              <a:chExt cx="5947617" cy="3757519"/>
            </a:xfrm>
          </p:grpSpPr>
          <p:graphicFrame>
            <p:nvGraphicFramePr>
              <p:cNvPr id="41" name="Chart 40">
                <a:extLst>
                  <a:ext uri="{FF2B5EF4-FFF2-40B4-BE49-F238E27FC236}">
                    <a16:creationId xmlns:a16="http://schemas.microsoft.com/office/drawing/2014/main" id="{00000000-0008-0000-0200-000004000000}"/>
                  </a:ext>
                </a:extLst>
              </p:cNvPr>
              <p:cNvGraphicFramePr/>
              <p:nvPr>
                <p:extLst>
                  <p:ext uri="{D42A27DB-BD31-4B8C-83A1-F6EECF244321}">
                    <p14:modId xmlns:p14="http://schemas.microsoft.com/office/powerpoint/2010/main" val="1070519736"/>
                  </p:ext>
                </p:extLst>
              </p:nvPr>
            </p:nvGraphicFramePr>
            <p:xfrm>
              <a:off x="-41754" y="966104"/>
              <a:ext cx="5947617" cy="2791415"/>
            </p:xfrm>
            <a:graphic>
              <a:graphicData uri="http://schemas.openxmlformats.org/drawingml/2006/chart">
                <c:chart xmlns:c="http://schemas.openxmlformats.org/drawingml/2006/chart" xmlns:r="http://schemas.openxmlformats.org/officeDocument/2006/relationships" r:id="rId4"/>
              </a:graphicData>
            </a:graphic>
          </p:graphicFrame>
          <p:sp>
            <p:nvSpPr>
              <p:cNvPr id="42" name="TextBox 4">
                <a:extLst>
                  <a:ext uri="{FF2B5EF4-FFF2-40B4-BE49-F238E27FC236}">
                    <a16:creationId xmlns:a16="http://schemas.microsoft.com/office/drawing/2014/main" id="{00000000-0008-0000-0200-000005000000}"/>
                  </a:ext>
                </a:extLst>
              </p:cNvPr>
              <p:cNvSpPr txBox="1"/>
              <p:nvPr/>
            </p:nvSpPr>
            <p:spPr>
              <a:xfrm>
                <a:off x="301681" y="0"/>
                <a:ext cx="5252670" cy="1126865"/>
              </a:xfrm>
              <a:prstGeom prst="rect">
                <a:avLst/>
              </a:prstGeom>
              <a:noFill/>
              <a:ln w="9525" cmpd="sng">
                <a:noFill/>
              </a:ln>
            </p:spPr>
            <p:style>
              <a:lnRef idx="0">
                <a:scrgbClr r="0" g="0" b="0"/>
              </a:lnRef>
              <a:fillRef idx="0">
                <a:scrgbClr r="0" g="0" b="0"/>
              </a:fillRef>
              <a:effectRef idx="0">
                <a:scrgbClr r="0" g="0" b="0"/>
              </a:effectRef>
              <a:fontRef idx="minor">
                <a:schemeClr val="dk1"/>
              </a:fontRef>
            </p:style>
            <p:txBody>
              <a:bodyPr wrap="square" rtlCol="0" anchor="t"/>
              <a:lstStyle>
                <a:lvl1pPr marL="0" indent="0">
                  <a:defRPr sz="1100">
                    <a:solidFill>
                      <a:schemeClr val="dk1"/>
                    </a:solidFill>
                    <a:latin typeface="+mn-lt"/>
                    <a:ea typeface="+mn-ea"/>
                    <a:cs typeface="+mn-cs"/>
                  </a:defRPr>
                </a:lvl1pPr>
                <a:lvl2pPr marL="457200" indent="0">
                  <a:defRPr sz="1100">
                    <a:solidFill>
                      <a:schemeClr val="dk1"/>
                    </a:solidFill>
                    <a:latin typeface="+mn-lt"/>
                    <a:ea typeface="+mn-ea"/>
                    <a:cs typeface="+mn-cs"/>
                  </a:defRPr>
                </a:lvl2pPr>
                <a:lvl3pPr marL="914400" indent="0">
                  <a:defRPr sz="1100">
                    <a:solidFill>
                      <a:schemeClr val="dk1"/>
                    </a:solidFill>
                    <a:latin typeface="+mn-lt"/>
                    <a:ea typeface="+mn-ea"/>
                    <a:cs typeface="+mn-cs"/>
                  </a:defRPr>
                </a:lvl3pPr>
                <a:lvl4pPr marL="1371600" indent="0">
                  <a:defRPr sz="1100">
                    <a:solidFill>
                      <a:schemeClr val="dk1"/>
                    </a:solidFill>
                    <a:latin typeface="+mn-lt"/>
                    <a:ea typeface="+mn-ea"/>
                    <a:cs typeface="+mn-cs"/>
                  </a:defRPr>
                </a:lvl4pPr>
                <a:lvl5pPr marL="1828800" indent="0">
                  <a:defRPr sz="1100">
                    <a:solidFill>
                      <a:schemeClr val="dk1"/>
                    </a:solidFill>
                    <a:latin typeface="+mn-lt"/>
                    <a:ea typeface="+mn-ea"/>
                    <a:cs typeface="+mn-cs"/>
                  </a:defRPr>
                </a:lvl5pPr>
                <a:lvl6pPr marL="2286000" indent="0">
                  <a:defRPr sz="1100">
                    <a:solidFill>
                      <a:schemeClr val="dk1"/>
                    </a:solidFill>
                    <a:latin typeface="+mn-lt"/>
                    <a:ea typeface="+mn-ea"/>
                    <a:cs typeface="+mn-cs"/>
                  </a:defRPr>
                </a:lvl6pPr>
                <a:lvl7pPr marL="2743200" indent="0">
                  <a:defRPr sz="1100">
                    <a:solidFill>
                      <a:schemeClr val="dk1"/>
                    </a:solidFill>
                    <a:latin typeface="+mn-lt"/>
                    <a:ea typeface="+mn-ea"/>
                    <a:cs typeface="+mn-cs"/>
                  </a:defRPr>
                </a:lvl7pPr>
                <a:lvl8pPr marL="3200400" indent="0">
                  <a:defRPr sz="1100">
                    <a:solidFill>
                      <a:schemeClr val="dk1"/>
                    </a:solidFill>
                    <a:latin typeface="+mn-lt"/>
                    <a:ea typeface="+mn-ea"/>
                    <a:cs typeface="+mn-cs"/>
                  </a:defRPr>
                </a:lvl8pPr>
                <a:lvl9pPr marL="3657600" indent="0">
                  <a:defRPr sz="1100">
                    <a:solidFill>
                      <a:schemeClr val="dk1"/>
                    </a:solidFill>
                    <a:latin typeface="+mn-lt"/>
                    <a:ea typeface="+mn-ea"/>
                    <a:cs typeface="+mn-cs"/>
                  </a:defRPr>
                </a:lvl9pPr>
              </a:lstStyle>
              <a:p>
                <a:pPr algn="ctr"/>
                <a:r>
                  <a:rPr lang="en-GB" sz="1800" b="1" i="0" u="none" strike="noStrike" dirty="0">
                    <a:solidFill>
                      <a:schemeClr val="dk1"/>
                    </a:solidFill>
                    <a:effectLst/>
                    <a:latin typeface="+mn-lt"/>
                    <a:ea typeface="+mn-ea"/>
                    <a:cs typeface="+mn-cs"/>
                  </a:rPr>
                  <a:t>AVAILABILITY OF TRAFFIC OFFICIALS ON THE ROAD </a:t>
                </a:r>
                <a:endParaRPr lang="aa-ET" sz="1800" dirty="0"/>
              </a:p>
            </p:txBody>
          </p:sp>
        </p:grpSp>
        <p:pic>
          <p:nvPicPr>
            <p:cNvPr id="40" name="Picture 39">
              <a:extLst>
                <a:ext uri="{FF2B5EF4-FFF2-40B4-BE49-F238E27FC236}">
                  <a16:creationId xmlns:a16="http://schemas.microsoft.com/office/drawing/2014/main" id="{266C4D29-9B7B-4019-B42D-01D8DB54DF51}"/>
                </a:ext>
              </a:extLst>
            </p:cNvPr>
            <p:cNvPicPr>
              <a:picLocks noChangeAspect="1"/>
            </p:cNvPicPr>
            <p:nvPr/>
          </p:nvPicPr>
          <p:blipFill>
            <a:blip r:embed="rId5" cstate="print">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a:off x="1809752" y="709806"/>
              <a:ext cx="597856" cy="2014597"/>
            </a:xfrm>
            <a:prstGeom prst="rect">
              <a:avLst/>
            </a:prstGeom>
          </p:spPr>
        </p:pic>
      </p:grpSp>
      <p:grpSp>
        <p:nvGrpSpPr>
          <p:cNvPr id="43" name="Group 42">
            <a:extLst>
              <a:ext uri="{FF2B5EF4-FFF2-40B4-BE49-F238E27FC236}">
                <a16:creationId xmlns:a16="http://schemas.microsoft.com/office/drawing/2014/main" id="{13D36A32-56D7-48FF-8C6F-2C85C47C8ED5}"/>
              </a:ext>
            </a:extLst>
          </p:cNvPr>
          <p:cNvGrpSpPr/>
          <p:nvPr/>
        </p:nvGrpSpPr>
        <p:grpSpPr>
          <a:xfrm>
            <a:off x="5842949" y="1555009"/>
            <a:ext cx="6165933" cy="4147384"/>
            <a:chOff x="0" y="-57967"/>
            <a:chExt cx="4314825" cy="2667825"/>
          </a:xfrm>
        </p:grpSpPr>
        <p:grpSp>
          <p:nvGrpSpPr>
            <p:cNvPr id="44" name="Group 43">
              <a:extLst>
                <a:ext uri="{FF2B5EF4-FFF2-40B4-BE49-F238E27FC236}">
                  <a16:creationId xmlns:a16="http://schemas.microsoft.com/office/drawing/2014/main" id="{330C1974-B4FF-4FC4-B269-4DD2EF04F018}"/>
                </a:ext>
              </a:extLst>
            </p:cNvPr>
            <p:cNvGrpSpPr/>
            <p:nvPr/>
          </p:nvGrpSpPr>
          <p:grpSpPr>
            <a:xfrm>
              <a:off x="0" y="-57967"/>
              <a:ext cx="4000499" cy="2667825"/>
              <a:chOff x="0" y="-53856"/>
              <a:chExt cx="4000499" cy="2478617"/>
            </a:xfrm>
          </p:grpSpPr>
          <p:grpSp>
            <p:nvGrpSpPr>
              <p:cNvPr id="46" name="Group 45">
                <a:extLst>
                  <a:ext uri="{FF2B5EF4-FFF2-40B4-BE49-F238E27FC236}">
                    <a16:creationId xmlns:a16="http://schemas.microsoft.com/office/drawing/2014/main" id="{85EA6547-80FB-43FC-A561-70BD4D9F9425}"/>
                  </a:ext>
                </a:extLst>
              </p:cNvPr>
              <p:cNvGrpSpPr/>
              <p:nvPr/>
            </p:nvGrpSpPr>
            <p:grpSpPr>
              <a:xfrm>
                <a:off x="76201" y="371680"/>
                <a:ext cx="3819524" cy="2053081"/>
                <a:chOff x="76201" y="371680"/>
                <a:chExt cx="3838278" cy="2948419"/>
              </a:xfrm>
            </p:grpSpPr>
            <p:graphicFrame>
              <p:nvGraphicFramePr>
                <p:cNvPr id="48" name="Chart 47">
                  <a:extLst>
                    <a:ext uri="{FF2B5EF4-FFF2-40B4-BE49-F238E27FC236}">
                      <a16:creationId xmlns:a16="http://schemas.microsoft.com/office/drawing/2014/main" id="{DA8FBEAB-DF22-4437-A064-0BD18638C070}"/>
                    </a:ext>
                  </a:extLst>
                </p:cNvPr>
                <p:cNvGraphicFramePr/>
                <p:nvPr>
                  <p:extLst>
                    <p:ext uri="{D42A27DB-BD31-4B8C-83A1-F6EECF244321}">
                      <p14:modId xmlns:p14="http://schemas.microsoft.com/office/powerpoint/2010/main" val="2900049024"/>
                    </p:ext>
                  </p:extLst>
                </p:nvPr>
              </p:nvGraphicFramePr>
              <p:xfrm>
                <a:off x="133632" y="719771"/>
                <a:ext cx="3694701" cy="2600328"/>
              </p:xfrm>
              <a:graphic>
                <a:graphicData uri="http://schemas.openxmlformats.org/drawingml/2006/chart">
                  <c:chart xmlns:c="http://schemas.openxmlformats.org/drawingml/2006/chart" xmlns:r="http://schemas.openxmlformats.org/officeDocument/2006/relationships" r:id="rId6"/>
                </a:graphicData>
              </a:graphic>
            </p:graphicFrame>
            <p:pic>
              <p:nvPicPr>
                <p:cNvPr id="49" name="Picture 48">
                  <a:extLst>
                    <a:ext uri="{FF2B5EF4-FFF2-40B4-BE49-F238E27FC236}">
                      <a16:creationId xmlns:a16="http://schemas.microsoft.com/office/drawing/2014/main" id="{20691BFB-EAC7-4D3B-A131-1D199F016733}"/>
                    </a:ext>
                  </a:extLst>
                </p:cNvPr>
                <p:cNvPicPr>
                  <a:picLocks noChangeAspect="1"/>
                </p:cNvPicPr>
                <p:nvPr/>
              </p:nvPicPr>
              <p:blipFill rotWithShape="1">
                <a:blip r:embed="rId7">
                  <a:clrChange>
                    <a:clrFrom>
                      <a:srgbClr val="FFFFFF"/>
                    </a:clrFrom>
                    <a:clrTo>
                      <a:srgbClr val="FFFFFF">
                        <a:alpha val="0"/>
                      </a:srgbClr>
                    </a:clrTo>
                  </a:clrChange>
                  <a:extLst>
                    <a:ext uri="{28A0092B-C50C-407E-A947-70E740481C1C}">
                      <a14:useLocalDpi xmlns:a14="http://schemas.microsoft.com/office/drawing/2010/main" val="0"/>
                    </a:ext>
                  </a:extLst>
                </a:blip>
                <a:srcRect t="26213" b="26213"/>
                <a:stretch/>
              </p:blipFill>
              <p:spPr>
                <a:xfrm flipH="1">
                  <a:off x="76201" y="371680"/>
                  <a:ext cx="3838278" cy="1166669"/>
                </a:xfrm>
                <a:prstGeom prst="rect">
                  <a:avLst/>
                </a:prstGeom>
              </p:spPr>
            </p:pic>
          </p:grpSp>
          <p:sp>
            <p:nvSpPr>
              <p:cNvPr id="47" name="TextBox 46">
                <a:extLst>
                  <a:ext uri="{FF2B5EF4-FFF2-40B4-BE49-F238E27FC236}">
                    <a16:creationId xmlns:a16="http://schemas.microsoft.com/office/drawing/2014/main" id="{60F15A9F-ED6E-490C-9796-048EE74686D5}"/>
                  </a:ext>
                </a:extLst>
              </p:cNvPr>
              <p:cNvSpPr txBox="1"/>
              <p:nvPr/>
            </p:nvSpPr>
            <p:spPr>
              <a:xfrm>
                <a:off x="0" y="-53856"/>
                <a:ext cx="4000499" cy="220725"/>
              </a:xfrm>
              <a:prstGeom prst="rect">
                <a:avLst/>
              </a:prstGeom>
              <a:noFill/>
              <a:ln w="9525" cmpd="sng">
                <a:noFill/>
              </a:ln>
            </p:spPr>
            <p:style>
              <a:lnRef idx="0">
                <a:scrgbClr r="0" g="0" b="0"/>
              </a:lnRef>
              <a:fillRef idx="0">
                <a:scrgbClr r="0" g="0" b="0"/>
              </a:fillRef>
              <a:effectRef idx="0">
                <a:scrgbClr r="0" g="0" b="0"/>
              </a:effectRef>
              <a:fontRef idx="minor">
                <a:schemeClr val="dk1"/>
              </a:fontRef>
            </p:style>
            <p:txBody>
              <a:bodyPr wrap="square" rtlCol="0" anchor="t"/>
              <a:lstStyle>
                <a:lvl1pPr marL="0" indent="0">
                  <a:defRPr sz="1100">
                    <a:solidFill>
                      <a:schemeClr val="dk1"/>
                    </a:solidFill>
                    <a:latin typeface="+mn-lt"/>
                    <a:ea typeface="+mn-ea"/>
                    <a:cs typeface="+mn-cs"/>
                  </a:defRPr>
                </a:lvl1pPr>
                <a:lvl2pPr marL="457200" indent="0">
                  <a:defRPr sz="1100">
                    <a:solidFill>
                      <a:schemeClr val="dk1"/>
                    </a:solidFill>
                    <a:latin typeface="+mn-lt"/>
                    <a:ea typeface="+mn-ea"/>
                    <a:cs typeface="+mn-cs"/>
                  </a:defRPr>
                </a:lvl2pPr>
                <a:lvl3pPr marL="914400" indent="0">
                  <a:defRPr sz="1100">
                    <a:solidFill>
                      <a:schemeClr val="dk1"/>
                    </a:solidFill>
                    <a:latin typeface="+mn-lt"/>
                    <a:ea typeface="+mn-ea"/>
                    <a:cs typeface="+mn-cs"/>
                  </a:defRPr>
                </a:lvl3pPr>
                <a:lvl4pPr marL="1371600" indent="0">
                  <a:defRPr sz="1100">
                    <a:solidFill>
                      <a:schemeClr val="dk1"/>
                    </a:solidFill>
                    <a:latin typeface="+mn-lt"/>
                    <a:ea typeface="+mn-ea"/>
                    <a:cs typeface="+mn-cs"/>
                  </a:defRPr>
                </a:lvl4pPr>
                <a:lvl5pPr marL="1828800" indent="0">
                  <a:defRPr sz="1100">
                    <a:solidFill>
                      <a:schemeClr val="dk1"/>
                    </a:solidFill>
                    <a:latin typeface="+mn-lt"/>
                    <a:ea typeface="+mn-ea"/>
                    <a:cs typeface="+mn-cs"/>
                  </a:defRPr>
                </a:lvl5pPr>
                <a:lvl6pPr marL="2286000" indent="0">
                  <a:defRPr sz="1100">
                    <a:solidFill>
                      <a:schemeClr val="dk1"/>
                    </a:solidFill>
                    <a:latin typeface="+mn-lt"/>
                    <a:ea typeface="+mn-ea"/>
                    <a:cs typeface="+mn-cs"/>
                  </a:defRPr>
                </a:lvl6pPr>
                <a:lvl7pPr marL="2743200" indent="0">
                  <a:defRPr sz="1100">
                    <a:solidFill>
                      <a:schemeClr val="dk1"/>
                    </a:solidFill>
                    <a:latin typeface="+mn-lt"/>
                    <a:ea typeface="+mn-ea"/>
                    <a:cs typeface="+mn-cs"/>
                  </a:defRPr>
                </a:lvl7pPr>
                <a:lvl8pPr marL="3200400" indent="0">
                  <a:defRPr sz="1100">
                    <a:solidFill>
                      <a:schemeClr val="dk1"/>
                    </a:solidFill>
                    <a:latin typeface="+mn-lt"/>
                    <a:ea typeface="+mn-ea"/>
                    <a:cs typeface="+mn-cs"/>
                  </a:defRPr>
                </a:lvl8pPr>
                <a:lvl9pPr marL="3657600" indent="0">
                  <a:defRPr sz="1100">
                    <a:solidFill>
                      <a:schemeClr val="dk1"/>
                    </a:solidFill>
                    <a:latin typeface="+mn-lt"/>
                    <a:ea typeface="+mn-ea"/>
                    <a:cs typeface="+mn-cs"/>
                  </a:defRPr>
                </a:lvl9pPr>
              </a:lstStyle>
              <a:p>
                <a:pPr algn="ctr"/>
                <a:r>
                  <a:rPr lang="en-GB" sz="1800" b="1" i="0" u="none" strike="noStrike" dirty="0">
                    <a:solidFill>
                      <a:schemeClr val="dk1"/>
                    </a:solidFill>
                    <a:effectLst/>
                    <a:latin typeface="+mn-lt"/>
                    <a:ea typeface="+mn-ea"/>
                    <a:cs typeface="+mn-cs"/>
                  </a:rPr>
                  <a:t>MANAGEMENT OF TRAFFIC DURING THE PEAK PERIOD BY TRAFFIC OFFICIALS </a:t>
                </a:r>
                <a:endParaRPr lang="aa-ET" sz="1800" dirty="0"/>
              </a:p>
            </p:txBody>
          </p:sp>
        </p:grpSp>
        <p:pic>
          <p:nvPicPr>
            <p:cNvPr id="45" name="Picture 44">
              <a:extLst>
                <a:ext uri="{FF2B5EF4-FFF2-40B4-BE49-F238E27FC236}">
                  <a16:creationId xmlns:a16="http://schemas.microsoft.com/office/drawing/2014/main" id="{06F10EEC-BF76-45B0-B90D-960F288A2DE5}"/>
                </a:ext>
              </a:extLst>
            </p:cNvPr>
            <p:cNvPicPr>
              <a:picLocks noChangeAspect="1"/>
            </p:cNvPicPr>
            <p:nvPr/>
          </p:nvPicPr>
          <p:blipFill>
            <a:blip r:embed="rId5" cstate="print">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a:off x="3790950" y="277868"/>
              <a:ext cx="523875" cy="1765303"/>
            </a:xfrm>
            <a:prstGeom prst="rect">
              <a:avLst/>
            </a:prstGeom>
          </p:spPr>
        </p:pic>
      </p:grpSp>
    </p:spTree>
    <p:extLst>
      <p:ext uri="{BB962C8B-B14F-4D97-AF65-F5344CB8AC3E}">
        <p14:creationId xmlns:p14="http://schemas.microsoft.com/office/powerpoint/2010/main" val="2221694811"/>
      </p:ext>
    </p:extLst>
  </p:cSld>
  <p:clrMapOvr>
    <a:masterClrMapping/>
  </p:clrMapOvr>
  <mc:AlternateContent xmlns:mc="http://schemas.openxmlformats.org/markup-compatibility/2006" xmlns:p14="http://schemas.microsoft.com/office/powerpoint/2010/main">
    <mc:Choice Requires="p14">
      <p:transition spd="slow" p14:dur="2000" advTm="39441"/>
    </mc:Choice>
    <mc:Fallback xmlns="">
      <p:transition spd="slow" advTm="39441"/>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2" name="TextBox 11">
            <a:extLst>
              <a:ext uri="{FF2B5EF4-FFF2-40B4-BE49-F238E27FC236}">
                <a16:creationId xmlns:a16="http://schemas.microsoft.com/office/drawing/2014/main" id="{9570A188-BA2E-457F-A2A0-3CB87D5E0E7B}"/>
              </a:ext>
            </a:extLst>
          </p:cNvPr>
          <p:cNvSpPr txBox="1"/>
          <p:nvPr/>
        </p:nvSpPr>
        <p:spPr>
          <a:xfrm>
            <a:off x="761998" y="800655"/>
            <a:ext cx="10906125" cy="369332"/>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black"/>
                </a:solidFill>
                <a:effectLst/>
                <a:uLnTx/>
                <a:uFillTx/>
                <a:latin typeface="Cambria" panose="02040503050406030204" pitchFamily="18" charset="0"/>
                <a:ea typeface="Cambria" panose="02040503050406030204" pitchFamily="18" charset="0"/>
                <a:cs typeface="+mn-cs"/>
              </a:rPr>
              <a:t>To examine the traffic flow and the traffic management structure available within the area</a:t>
            </a:r>
            <a:endParaRPr kumimoji="0" lang="en-US" sz="1800" b="0" i="0" u="none" strike="noStrike" kern="1200" cap="none" spc="0" normalizeH="0" baseline="0" noProof="0" dirty="0">
              <a:ln>
                <a:noFill/>
              </a:ln>
              <a:solidFill>
                <a:prstClr val="black"/>
              </a:solidFill>
              <a:effectLst/>
              <a:uLnTx/>
              <a:uFillTx/>
              <a:latin typeface="Cambria" panose="02040503050406030204" pitchFamily="18" charset="0"/>
              <a:ea typeface="Cambria" panose="02040503050406030204" pitchFamily="18" charset="0"/>
              <a:cs typeface="+mn-cs"/>
            </a:endParaRPr>
          </a:p>
        </p:txBody>
      </p:sp>
      <p:cxnSp>
        <p:nvCxnSpPr>
          <p:cNvPr id="14" name="Straight Connector 13">
            <a:extLst>
              <a:ext uri="{FF2B5EF4-FFF2-40B4-BE49-F238E27FC236}">
                <a16:creationId xmlns:a16="http://schemas.microsoft.com/office/drawing/2014/main" id="{4D15C1FA-6C5D-4F9A-8ABF-79E333E18C8E}"/>
              </a:ext>
            </a:extLst>
          </p:cNvPr>
          <p:cNvCxnSpPr>
            <a:cxnSpLocks/>
          </p:cNvCxnSpPr>
          <p:nvPr/>
        </p:nvCxnSpPr>
        <p:spPr>
          <a:xfrm flipH="1">
            <a:off x="6198201" y="1263341"/>
            <a:ext cx="16860" cy="3955773"/>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pic>
        <p:nvPicPr>
          <p:cNvPr id="13" name="Lagos-Logo.jpg">
            <a:extLst>
              <a:ext uri="{FF2B5EF4-FFF2-40B4-BE49-F238E27FC236}">
                <a16:creationId xmlns:a16="http://schemas.microsoft.com/office/drawing/2014/main" id="{7061F0DE-8D41-4F21-A27A-8938404DDAEC}"/>
              </a:ext>
            </a:extLst>
          </p:cNvPr>
          <p:cNvPicPr>
            <a:picLocks noChangeAspect="1"/>
          </p:cNvPicPr>
          <p:nvPr/>
        </p:nvPicPr>
        <p:blipFill>
          <a:blip r:embed="rId2" cstate="email">
            <a:extLst>
              <a:ext uri="{28A0092B-C50C-407E-A947-70E740481C1C}">
                <a14:useLocalDpi xmlns:a14="http://schemas.microsoft.com/office/drawing/2010/main"/>
              </a:ext>
            </a:extLst>
          </a:blip>
          <a:srcRect/>
          <a:stretch/>
        </p:blipFill>
        <p:spPr>
          <a:xfrm rot="10800000" flipV="1">
            <a:off x="46450" y="0"/>
            <a:ext cx="551812" cy="505460"/>
          </a:xfrm>
          <a:prstGeom prst="rect">
            <a:avLst/>
          </a:prstGeom>
          <a:ln w="12700">
            <a:miter lim="400000"/>
          </a:ln>
        </p:spPr>
      </p:pic>
      <p:pic>
        <p:nvPicPr>
          <p:cNvPr id="16" name="Picture 15">
            <a:extLst>
              <a:ext uri="{FF2B5EF4-FFF2-40B4-BE49-F238E27FC236}">
                <a16:creationId xmlns:a16="http://schemas.microsoft.com/office/drawing/2014/main" id="{F13F2040-7E71-4305-8505-02FFE221AB7D}"/>
              </a:ext>
            </a:extLst>
          </p:cNvPr>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11501234" y="0"/>
            <a:ext cx="651540" cy="561774"/>
          </a:xfrm>
          <a:prstGeom prst="rect">
            <a:avLst/>
          </a:prstGeom>
        </p:spPr>
      </p:pic>
      <p:sp>
        <p:nvSpPr>
          <p:cNvPr id="3" name="Slide Number Placeholder 2">
            <a:extLst>
              <a:ext uri="{FF2B5EF4-FFF2-40B4-BE49-F238E27FC236}">
                <a16:creationId xmlns:a16="http://schemas.microsoft.com/office/drawing/2014/main" id="{A9B8F326-7256-4FE1-89C5-C07C1278FCE9}"/>
              </a:ext>
            </a:extLst>
          </p:cNvPr>
          <p:cNvSpPr>
            <a:spLocks noGrp="1"/>
          </p:cNvSpPr>
          <p:nvPr>
            <p:ph type="sldNum" sz="quarter" idx="12"/>
          </p:nvPr>
        </p:nvSpPr>
        <p:spPr>
          <a:xfrm>
            <a:off x="9409574" y="6492875"/>
            <a:ext cx="2743200" cy="36512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E39D2B8-936D-4E4C-9009-477421A25F51}"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24</a:t>
            </a:fld>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grpSp>
        <p:nvGrpSpPr>
          <p:cNvPr id="15" name="Group 14">
            <a:extLst>
              <a:ext uri="{FF2B5EF4-FFF2-40B4-BE49-F238E27FC236}">
                <a16:creationId xmlns:a16="http://schemas.microsoft.com/office/drawing/2014/main" id="{2795F188-D3B7-4A32-B487-B4A658BCE196}"/>
              </a:ext>
            </a:extLst>
          </p:cNvPr>
          <p:cNvGrpSpPr/>
          <p:nvPr/>
        </p:nvGrpSpPr>
        <p:grpSpPr>
          <a:xfrm>
            <a:off x="4669101" y="162426"/>
            <a:ext cx="3063655" cy="445440"/>
            <a:chOff x="0" y="151166"/>
            <a:chExt cx="3063655" cy="445440"/>
          </a:xfrm>
          <a:solidFill>
            <a:schemeClr val="accent2"/>
          </a:solidFill>
          <a:scene3d>
            <a:camera prst="orthographicFront">
              <a:rot lat="0" lon="0" rev="0"/>
            </a:camera>
            <a:lightRig rig="balanced" dir="t">
              <a:rot lat="0" lon="0" rev="8700000"/>
            </a:lightRig>
          </a:scene3d>
        </p:grpSpPr>
        <p:sp>
          <p:nvSpPr>
            <p:cNvPr id="17" name="Rounded Rectangle 2">
              <a:extLst>
                <a:ext uri="{FF2B5EF4-FFF2-40B4-BE49-F238E27FC236}">
                  <a16:creationId xmlns:a16="http://schemas.microsoft.com/office/drawing/2014/main" id="{818A1156-B20B-4DDF-9F44-DAFB1604020F}"/>
                </a:ext>
              </a:extLst>
            </p:cNvPr>
            <p:cNvSpPr/>
            <p:nvPr/>
          </p:nvSpPr>
          <p:spPr>
            <a:xfrm>
              <a:off x="0" y="151166"/>
              <a:ext cx="3063655" cy="445440"/>
            </a:xfrm>
            <a:prstGeom prst="roundRect">
              <a:avLst/>
            </a:prstGeom>
            <a:grpFill/>
            <a:ln>
              <a:noFill/>
            </a:ln>
            <a:effectLst>
              <a:outerShdw blurRad="44450" dist="27940" dir="5400000" algn="ctr">
                <a:srgbClr val="000000">
                  <a:alpha val="32000"/>
                </a:srgbClr>
              </a:outerShdw>
            </a:effectLst>
            <a:sp3d>
              <a:bevelT w="190500" h="38100"/>
            </a:sp3d>
          </p:spPr>
          <p:style>
            <a:lnRef idx="0">
              <a:scrgbClr r="0" g="0" b="0"/>
            </a:lnRef>
            <a:fillRef idx="3">
              <a:scrgbClr r="0" g="0" b="0"/>
            </a:fillRef>
            <a:effectRef idx="2">
              <a:scrgbClr r="0" g="0" b="0"/>
            </a:effectRef>
            <a:fontRef idx="minor">
              <a:schemeClr val="lt1"/>
            </a:fontRef>
          </p:style>
        </p:sp>
        <p:sp>
          <p:nvSpPr>
            <p:cNvPr id="18" name="Rounded Rectangle 4">
              <a:extLst>
                <a:ext uri="{FF2B5EF4-FFF2-40B4-BE49-F238E27FC236}">
                  <a16:creationId xmlns:a16="http://schemas.microsoft.com/office/drawing/2014/main" id="{DC1E5244-717F-458D-9BCB-72FC793B8E91}"/>
                </a:ext>
              </a:extLst>
            </p:cNvPr>
            <p:cNvSpPr/>
            <p:nvPr/>
          </p:nvSpPr>
          <p:spPr>
            <a:xfrm>
              <a:off x="21745" y="172911"/>
              <a:ext cx="3020165" cy="401950"/>
            </a:xfrm>
            <a:prstGeom prst="rect">
              <a:avLst/>
            </a:prstGeom>
            <a:grpFill/>
            <a:sp3d/>
          </p:spPr>
          <p:style>
            <a:lnRef idx="0">
              <a:scrgbClr r="0" g="0" b="0"/>
            </a:lnRef>
            <a:fillRef idx="0">
              <a:scrgbClr r="0" g="0" b="0"/>
            </a:fillRef>
            <a:effectRef idx="0">
              <a:scrgbClr r="0" g="0" b="0"/>
            </a:effectRef>
            <a:fontRef idx="minor">
              <a:schemeClr val="lt1"/>
            </a:fontRef>
          </p:style>
          <p:txBody>
            <a:bodyPr spcFirstLastPara="0" vert="horz" wrap="square" lIns="83820" tIns="83820" rIns="83820" bIns="83820" numCol="1" spcCol="1270" anchor="ctr" anchorCtr="0">
              <a:noAutofit/>
            </a:bodyPr>
            <a:lstStyle/>
            <a:p>
              <a:pPr lvl="0" algn="ctr" defTabSz="977900">
                <a:lnSpc>
                  <a:spcPct val="90000"/>
                </a:lnSpc>
                <a:spcBef>
                  <a:spcPct val="0"/>
                </a:spcBef>
                <a:spcAft>
                  <a:spcPct val="35000"/>
                </a:spcAft>
              </a:pPr>
              <a:r>
                <a:rPr lang="en-US" sz="2200" b="1" kern="1200" dirty="0">
                  <a:solidFill>
                    <a:schemeClr val="tx1"/>
                  </a:solidFill>
                  <a:effectLst/>
                  <a:latin typeface="Cambria" panose="02040503050406030204" pitchFamily="18" charset="0"/>
                  <a:ea typeface="Cambria" panose="02040503050406030204" pitchFamily="18" charset="0"/>
                </a:rPr>
                <a:t>OBJECTIVE 2</a:t>
              </a:r>
              <a:endParaRPr lang="aa-ET" sz="2200" b="1" kern="1200" dirty="0">
                <a:solidFill>
                  <a:schemeClr val="tx1"/>
                </a:solidFill>
                <a:effectLst/>
                <a:latin typeface="Cambria" panose="02040503050406030204" pitchFamily="18" charset="0"/>
                <a:ea typeface="Cambria" panose="02040503050406030204" pitchFamily="18" charset="0"/>
              </a:endParaRPr>
            </a:p>
          </p:txBody>
        </p:sp>
      </p:grpSp>
      <p:grpSp>
        <p:nvGrpSpPr>
          <p:cNvPr id="44" name="Group 43">
            <a:extLst>
              <a:ext uri="{FF2B5EF4-FFF2-40B4-BE49-F238E27FC236}">
                <a16:creationId xmlns:a16="http://schemas.microsoft.com/office/drawing/2014/main" id="{97F756CA-3A25-499A-8455-A60872A044B6}"/>
              </a:ext>
            </a:extLst>
          </p:cNvPr>
          <p:cNvGrpSpPr/>
          <p:nvPr/>
        </p:nvGrpSpPr>
        <p:grpSpPr>
          <a:xfrm>
            <a:off x="63309" y="1408868"/>
            <a:ext cx="6151752" cy="4068491"/>
            <a:chOff x="0" y="0"/>
            <a:chExt cx="4314825" cy="2609858"/>
          </a:xfrm>
        </p:grpSpPr>
        <p:grpSp>
          <p:nvGrpSpPr>
            <p:cNvPr id="45" name="Group 44">
              <a:extLst>
                <a:ext uri="{FF2B5EF4-FFF2-40B4-BE49-F238E27FC236}">
                  <a16:creationId xmlns:a16="http://schemas.microsoft.com/office/drawing/2014/main" id="{DE125049-1020-4FC3-AE2D-72D65A5B02EE}"/>
                </a:ext>
              </a:extLst>
            </p:cNvPr>
            <p:cNvGrpSpPr/>
            <p:nvPr/>
          </p:nvGrpSpPr>
          <p:grpSpPr>
            <a:xfrm>
              <a:off x="0" y="0"/>
              <a:ext cx="4000499" cy="2609858"/>
              <a:chOff x="0" y="0"/>
              <a:chExt cx="4000499" cy="2424761"/>
            </a:xfrm>
          </p:grpSpPr>
          <p:grpSp>
            <p:nvGrpSpPr>
              <p:cNvPr id="47" name="Group 46">
                <a:extLst>
                  <a:ext uri="{FF2B5EF4-FFF2-40B4-BE49-F238E27FC236}">
                    <a16:creationId xmlns:a16="http://schemas.microsoft.com/office/drawing/2014/main" id="{1C9BB3CC-F6A1-4240-8050-7A21FB033D80}"/>
                  </a:ext>
                </a:extLst>
              </p:cNvPr>
              <p:cNvGrpSpPr/>
              <p:nvPr/>
            </p:nvGrpSpPr>
            <p:grpSpPr>
              <a:xfrm>
                <a:off x="76201" y="371680"/>
                <a:ext cx="3819524" cy="2053081"/>
                <a:chOff x="76201" y="371680"/>
                <a:chExt cx="3838278" cy="2948419"/>
              </a:xfrm>
            </p:grpSpPr>
            <p:graphicFrame>
              <p:nvGraphicFramePr>
                <p:cNvPr id="49" name="Chart 48">
                  <a:extLst>
                    <a:ext uri="{FF2B5EF4-FFF2-40B4-BE49-F238E27FC236}">
                      <a16:creationId xmlns:a16="http://schemas.microsoft.com/office/drawing/2014/main" id="{A5121791-37B9-4F6E-9CFB-04D39F08AA50}"/>
                    </a:ext>
                  </a:extLst>
                </p:cNvPr>
                <p:cNvGraphicFramePr/>
                <p:nvPr>
                  <p:extLst>
                    <p:ext uri="{D42A27DB-BD31-4B8C-83A1-F6EECF244321}">
                      <p14:modId xmlns:p14="http://schemas.microsoft.com/office/powerpoint/2010/main" val="370530905"/>
                    </p:ext>
                  </p:extLst>
                </p:nvPr>
              </p:nvGraphicFramePr>
              <p:xfrm>
                <a:off x="133632" y="719771"/>
                <a:ext cx="3694701" cy="2600328"/>
              </p:xfrm>
              <a:graphic>
                <a:graphicData uri="http://schemas.openxmlformats.org/drawingml/2006/chart">
                  <c:chart xmlns:c="http://schemas.openxmlformats.org/drawingml/2006/chart" xmlns:r="http://schemas.openxmlformats.org/officeDocument/2006/relationships" r:id="rId4"/>
                </a:graphicData>
              </a:graphic>
            </p:graphicFrame>
            <p:pic>
              <p:nvPicPr>
                <p:cNvPr id="50" name="Picture 49">
                  <a:extLst>
                    <a:ext uri="{FF2B5EF4-FFF2-40B4-BE49-F238E27FC236}">
                      <a16:creationId xmlns:a16="http://schemas.microsoft.com/office/drawing/2014/main" id="{BCE80FC6-A2EF-4755-A5F7-BA9113468ADD}"/>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6213" b="26213"/>
                <a:stretch/>
              </p:blipFill>
              <p:spPr>
                <a:xfrm flipH="1">
                  <a:off x="76201" y="371680"/>
                  <a:ext cx="3838278" cy="1166669"/>
                </a:xfrm>
                <a:prstGeom prst="rect">
                  <a:avLst/>
                </a:prstGeom>
              </p:spPr>
            </p:pic>
          </p:grpSp>
          <p:sp>
            <p:nvSpPr>
              <p:cNvPr id="48" name="TextBox 67">
                <a:extLst>
                  <a:ext uri="{FF2B5EF4-FFF2-40B4-BE49-F238E27FC236}">
                    <a16:creationId xmlns:a16="http://schemas.microsoft.com/office/drawing/2014/main" id="{3014FB33-65F3-4C9C-8E02-C696426ED8D7}"/>
                  </a:ext>
                </a:extLst>
              </p:cNvPr>
              <p:cNvSpPr txBox="1"/>
              <p:nvPr/>
            </p:nvSpPr>
            <p:spPr>
              <a:xfrm>
                <a:off x="0" y="0"/>
                <a:ext cx="4000499" cy="504825"/>
              </a:xfrm>
              <a:prstGeom prst="rect">
                <a:avLst/>
              </a:prstGeom>
              <a:noFill/>
              <a:ln w="9525" cmpd="sng">
                <a:noFill/>
              </a:ln>
            </p:spPr>
            <p:style>
              <a:lnRef idx="0">
                <a:scrgbClr r="0" g="0" b="0"/>
              </a:lnRef>
              <a:fillRef idx="0">
                <a:scrgbClr r="0" g="0" b="0"/>
              </a:fillRef>
              <a:effectRef idx="0">
                <a:scrgbClr r="0" g="0" b="0"/>
              </a:effectRef>
              <a:fontRef idx="minor">
                <a:schemeClr val="dk1"/>
              </a:fontRef>
            </p:style>
            <p:txBody>
              <a:bodyPr wrap="square" rtlCol="0" anchor="t"/>
              <a:lstStyle>
                <a:lvl1pPr marL="0" indent="0">
                  <a:defRPr sz="1100">
                    <a:solidFill>
                      <a:schemeClr val="dk1"/>
                    </a:solidFill>
                    <a:latin typeface="+mn-lt"/>
                    <a:ea typeface="+mn-ea"/>
                    <a:cs typeface="+mn-cs"/>
                  </a:defRPr>
                </a:lvl1pPr>
                <a:lvl2pPr marL="457200" indent="0">
                  <a:defRPr sz="1100">
                    <a:solidFill>
                      <a:schemeClr val="dk1"/>
                    </a:solidFill>
                    <a:latin typeface="+mn-lt"/>
                    <a:ea typeface="+mn-ea"/>
                    <a:cs typeface="+mn-cs"/>
                  </a:defRPr>
                </a:lvl2pPr>
                <a:lvl3pPr marL="914400" indent="0">
                  <a:defRPr sz="1100">
                    <a:solidFill>
                      <a:schemeClr val="dk1"/>
                    </a:solidFill>
                    <a:latin typeface="+mn-lt"/>
                    <a:ea typeface="+mn-ea"/>
                    <a:cs typeface="+mn-cs"/>
                  </a:defRPr>
                </a:lvl3pPr>
                <a:lvl4pPr marL="1371600" indent="0">
                  <a:defRPr sz="1100">
                    <a:solidFill>
                      <a:schemeClr val="dk1"/>
                    </a:solidFill>
                    <a:latin typeface="+mn-lt"/>
                    <a:ea typeface="+mn-ea"/>
                    <a:cs typeface="+mn-cs"/>
                  </a:defRPr>
                </a:lvl4pPr>
                <a:lvl5pPr marL="1828800" indent="0">
                  <a:defRPr sz="1100">
                    <a:solidFill>
                      <a:schemeClr val="dk1"/>
                    </a:solidFill>
                    <a:latin typeface="+mn-lt"/>
                    <a:ea typeface="+mn-ea"/>
                    <a:cs typeface="+mn-cs"/>
                  </a:defRPr>
                </a:lvl5pPr>
                <a:lvl6pPr marL="2286000" indent="0">
                  <a:defRPr sz="1100">
                    <a:solidFill>
                      <a:schemeClr val="dk1"/>
                    </a:solidFill>
                    <a:latin typeface="+mn-lt"/>
                    <a:ea typeface="+mn-ea"/>
                    <a:cs typeface="+mn-cs"/>
                  </a:defRPr>
                </a:lvl6pPr>
                <a:lvl7pPr marL="2743200" indent="0">
                  <a:defRPr sz="1100">
                    <a:solidFill>
                      <a:schemeClr val="dk1"/>
                    </a:solidFill>
                    <a:latin typeface="+mn-lt"/>
                    <a:ea typeface="+mn-ea"/>
                    <a:cs typeface="+mn-cs"/>
                  </a:defRPr>
                </a:lvl7pPr>
                <a:lvl8pPr marL="3200400" indent="0">
                  <a:defRPr sz="1100">
                    <a:solidFill>
                      <a:schemeClr val="dk1"/>
                    </a:solidFill>
                    <a:latin typeface="+mn-lt"/>
                    <a:ea typeface="+mn-ea"/>
                    <a:cs typeface="+mn-cs"/>
                  </a:defRPr>
                </a:lvl8pPr>
                <a:lvl9pPr marL="3657600" indent="0">
                  <a:defRPr sz="1100">
                    <a:solidFill>
                      <a:schemeClr val="dk1"/>
                    </a:solidFill>
                    <a:latin typeface="+mn-lt"/>
                    <a:ea typeface="+mn-ea"/>
                    <a:cs typeface="+mn-cs"/>
                  </a:defRPr>
                </a:lvl9pPr>
              </a:lstStyle>
              <a:p>
                <a:pPr algn="ctr"/>
                <a:r>
                  <a:rPr lang="en-GB" sz="1800" b="1" i="0" u="none" strike="noStrike" dirty="0">
                    <a:solidFill>
                      <a:schemeClr val="dk1"/>
                    </a:solidFill>
                    <a:effectLst/>
                    <a:latin typeface="+mn-lt"/>
                    <a:ea typeface="+mn-ea"/>
                    <a:cs typeface="+mn-cs"/>
                  </a:rPr>
                  <a:t>THE INTERVENTION HAS A POSITIVE IMPACT ON TRAFFIC MANAGEMENT ALONG THE AXIS</a:t>
                </a:r>
                <a:endParaRPr lang="aa-ET" sz="1800" dirty="0"/>
              </a:p>
            </p:txBody>
          </p:sp>
        </p:grpSp>
        <p:pic>
          <p:nvPicPr>
            <p:cNvPr id="46" name="Picture 45">
              <a:extLst>
                <a:ext uri="{FF2B5EF4-FFF2-40B4-BE49-F238E27FC236}">
                  <a16:creationId xmlns:a16="http://schemas.microsoft.com/office/drawing/2014/main" id="{4CF1756D-F21D-4452-BA4B-BD4A8D016055}"/>
                </a:ext>
              </a:extLst>
            </p:cNvPr>
            <p:cNvPicPr>
              <a:picLocks noChangeAspect="1"/>
            </p:cNvPicPr>
            <p:nvPr/>
          </p:nvPicPr>
          <p:blipFill>
            <a:blip r:embed="rId6" cstate="print">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a:off x="3790950" y="277868"/>
              <a:ext cx="523875" cy="1765303"/>
            </a:xfrm>
            <a:prstGeom prst="rect">
              <a:avLst/>
            </a:prstGeom>
          </p:spPr>
        </p:pic>
      </p:grpSp>
      <p:grpSp>
        <p:nvGrpSpPr>
          <p:cNvPr id="51" name="Group 50">
            <a:extLst>
              <a:ext uri="{FF2B5EF4-FFF2-40B4-BE49-F238E27FC236}">
                <a16:creationId xmlns:a16="http://schemas.microsoft.com/office/drawing/2014/main" id="{A7811863-2531-484E-9011-B154907C4FE1}"/>
              </a:ext>
            </a:extLst>
          </p:cNvPr>
          <p:cNvGrpSpPr/>
          <p:nvPr/>
        </p:nvGrpSpPr>
        <p:grpSpPr>
          <a:xfrm>
            <a:off x="6096000" y="1428231"/>
            <a:ext cx="5956613" cy="4095220"/>
            <a:chOff x="0" y="-183101"/>
            <a:chExt cx="4381500" cy="2773903"/>
          </a:xfrm>
        </p:grpSpPr>
        <p:grpSp>
          <p:nvGrpSpPr>
            <p:cNvPr id="52" name="Group 51">
              <a:extLst>
                <a:ext uri="{FF2B5EF4-FFF2-40B4-BE49-F238E27FC236}">
                  <a16:creationId xmlns:a16="http://schemas.microsoft.com/office/drawing/2014/main" id="{7C54EF7A-9BE8-4358-ADA2-24AEB8A8AA50}"/>
                </a:ext>
              </a:extLst>
            </p:cNvPr>
            <p:cNvGrpSpPr/>
            <p:nvPr/>
          </p:nvGrpSpPr>
          <p:grpSpPr>
            <a:xfrm>
              <a:off x="0" y="-183101"/>
              <a:ext cx="4000499" cy="2773903"/>
              <a:chOff x="0" y="-170115"/>
              <a:chExt cx="4000499" cy="2577176"/>
            </a:xfrm>
          </p:grpSpPr>
          <p:grpSp>
            <p:nvGrpSpPr>
              <p:cNvPr id="54" name="Group 53">
                <a:extLst>
                  <a:ext uri="{FF2B5EF4-FFF2-40B4-BE49-F238E27FC236}">
                    <a16:creationId xmlns:a16="http://schemas.microsoft.com/office/drawing/2014/main" id="{075D7832-5C46-4917-84B5-F1C249C8142E}"/>
                  </a:ext>
                </a:extLst>
              </p:cNvPr>
              <p:cNvGrpSpPr/>
              <p:nvPr/>
            </p:nvGrpSpPr>
            <p:grpSpPr>
              <a:xfrm>
                <a:off x="85726" y="300882"/>
                <a:ext cx="3819524" cy="2106179"/>
                <a:chOff x="85726" y="300882"/>
                <a:chExt cx="3838278" cy="3024671"/>
              </a:xfrm>
            </p:grpSpPr>
            <p:graphicFrame>
              <p:nvGraphicFramePr>
                <p:cNvPr id="56" name="Chart 55">
                  <a:extLst>
                    <a:ext uri="{FF2B5EF4-FFF2-40B4-BE49-F238E27FC236}">
                      <a16:creationId xmlns:a16="http://schemas.microsoft.com/office/drawing/2014/main" id="{DDD8DF45-5BC9-42EB-A0A9-F914A0CFDAA9}"/>
                    </a:ext>
                  </a:extLst>
                </p:cNvPr>
                <p:cNvGraphicFramePr/>
                <p:nvPr>
                  <p:extLst>
                    <p:ext uri="{D42A27DB-BD31-4B8C-83A1-F6EECF244321}">
                      <p14:modId xmlns:p14="http://schemas.microsoft.com/office/powerpoint/2010/main" val="3422371336"/>
                    </p:ext>
                  </p:extLst>
                </p:nvPr>
              </p:nvGraphicFramePr>
              <p:xfrm>
                <a:off x="143157" y="725225"/>
                <a:ext cx="3694701" cy="2600328"/>
              </p:xfrm>
              <a:graphic>
                <a:graphicData uri="http://schemas.openxmlformats.org/drawingml/2006/chart">
                  <c:chart xmlns:c="http://schemas.openxmlformats.org/drawingml/2006/chart" xmlns:r="http://schemas.openxmlformats.org/officeDocument/2006/relationships" r:id="rId7"/>
                </a:graphicData>
              </a:graphic>
            </p:graphicFrame>
            <p:pic>
              <p:nvPicPr>
                <p:cNvPr id="57" name="Picture 56">
                  <a:extLst>
                    <a:ext uri="{FF2B5EF4-FFF2-40B4-BE49-F238E27FC236}">
                      <a16:creationId xmlns:a16="http://schemas.microsoft.com/office/drawing/2014/main" id="{2902FFE6-E3E1-4568-AF2B-DDD7CFBAB684}"/>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6213" b="26213"/>
                <a:stretch/>
              </p:blipFill>
              <p:spPr>
                <a:xfrm flipH="1">
                  <a:off x="85726" y="300882"/>
                  <a:ext cx="3838278" cy="1166672"/>
                </a:xfrm>
                <a:prstGeom prst="rect">
                  <a:avLst/>
                </a:prstGeom>
              </p:spPr>
            </p:pic>
          </p:grpSp>
          <p:sp>
            <p:nvSpPr>
              <p:cNvPr id="55" name="TextBox 74">
                <a:extLst>
                  <a:ext uri="{FF2B5EF4-FFF2-40B4-BE49-F238E27FC236}">
                    <a16:creationId xmlns:a16="http://schemas.microsoft.com/office/drawing/2014/main" id="{7560335B-E4E7-460F-9850-2A282397B887}"/>
                  </a:ext>
                </a:extLst>
              </p:cNvPr>
              <p:cNvSpPr txBox="1"/>
              <p:nvPr/>
            </p:nvSpPr>
            <p:spPr>
              <a:xfrm>
                <a:off x="0" y="-170115"/>
                <a:ext cx="4000499" cy="274333"/>
              </a:xfrm>
              <a:prstGeom prst="rect">
                <a:avLst/>
              </a:prstGeom>
              <a:noFill/>
              <a:ln w="9525" cmpd="sng">
                <a:noFill/>
              </a:ln>
            </p:spPr>
            <p:style>
              <a:lnRef idx="0">
                <a:scrgbClr r="0" g="0" b="0"/>
              </a:lnRef>
              <a:fillRef idx="0">
                <a:scrgbClr r="0" g="0" b="0"/>
              </a:fillRef>
              <a:effectRef idx="0">
                <a:scrgbClr r="0" g="0" b="0"/>
              </a:effectRef>
              <a:fontRef idx="minor">
                <a:schemeClr val="dk1"/>
              </a:fontRef>
            </p:style>
            <p:txBody>
              <a:bodyPr wrap="square" rtlCol="0" anchor="t"/>
              <a:lstStyle>
                <a:lvl1pPr marL="0" indent="0">
                  <a:defRPr sz="1100">
                    <a:solidFill>
                      <a:schemeClr val="dk1"/>
                    </a:solidFill>
                    <a:latin typeface="+mn-lt"/>
                    <a:ea typeface="+mn-ea"/>
                    <a:cs typeface="+mn-cs"/>
                  </a:defRPr>
                </a:lvl1pPr>
                <a:lvl2pPr marL="457200" indent="0">
                  <a:defRPr sz="1100">
                    <a:solidFill>
                      <a:schemeClr val="dk1"/>
                    </a:solidFill>
                    <a:latin typeface="+mn-lt"/>
                    <a:ea typeface="+mn-ea"/>
                    <a:cs typeface="+mn-cs"/>
                  </a:defRPr>
                </a:lvl2pPr>
                <a:lvl3pPr marL="914400" indent="0">
                  <a:defRPr sz="1100">
                    <a:solidFill>
                      <a:schemeClr val="dk1"/>
                    </a:solidFill>
                    <a:latin typeface="+mn-lt"/>
                    <a:ea typeface="+mn-ea"/>
                    <a:cs typeface="+mn-cs"/>
                  </a:defRPr>
                </a:lvl3pPr>
                <a:lvl4pPr marL="1371600" indent="0">
                  <a:defRPr sz="1100">
                    <a:solidFill>
                      <a:schemeClr val="dk1"/>
                    </a:solidFill>
                    <a:latin typeface="+mn-lt"/>
                    <a:ea typeface="+mn-ea"/>
                    <a:cs typeface="+mn-cs"/>
                  </a:defRPr>
                </a:lvl4pPr>
                <a:lvl5pPr marL="1828800" indent="0">
                  <a:defRPr sz="1100">
                    <a:solidFill>
                      <a:schemeClr val="dk1"/>
                    </a:solidFill>
                    <a:latin typeface="+mn-lt"/>
                    <a:ea typeface="+mn-ea"/>
                    <a:cs typeface="+mn-cs"/>
                  </a:defRPr>
                </a:lvl5pPr>
                <a:lvl6pPr marL="2286000" indent="0">
                  <a:defRPr sz="1100">
                    <a:solidFill>
                      <a:schemeClr val="dk1"/>
                    </a:solidFill>
                    <a:latin typeface="+mn-lt"/>
                    <a:ea typeface="+mn-ea"/>
                    <a:cs typeface="+mn-cs"/>
                  </a:defRPr>
                </a:lvl6pPr>
                <a:lvl7pPr marL="2743200" indent="0">
                  <a:defRPr sz="1100">
                    <a:solidFill>
                      <a:schemeClr val="dk1"/>
                    </a:solidFill>
                    <a:latin typeface="+mn-lt"/>
                    <a:ea typeface="+mn-ea"/>
                    <a:cs typeface="+mn-cs"/>
                  </a:defRPr>
                </a:lvl7pPr>
                <a:lvl8pPr marL="3200400" indent="0">
                  <a:defRPr sz="1100">
                    <a:solidFill>
                      <a:schemeClr val="dk1"/>
                    </a:solidFill>
                    <a:latin typeface="+mn-lt"/>
                    <a:ea typeface="+mn-ea"/>
                    <a:cs typeface="+mn-cs"/>
                  </a:defRPr>
                </a:lvl8pPr>
                <a:lvl9pPr marL="3657600" indent="0">
                  <a:defRPr sz="1100">
                    <a:solidFill>
                      <a:schemeClr val="dk1"/>
                    </a:solidFill>
                    <a:latin typeface="+mn-lt"/>
                    <a:ea typeface="+mn-ea"/>
                    <a:cs typeface="+mn-cs"/>
                  </a:defRPr>
                </a:lvl9pPr>
              </a:lstStyle>
              <a:p>
                <a:pPr algn="ctr"/>
                <a:r>
                  <a:rPr lang="en-GB" sz="1800" b="1" i="0" u="none" strike="noStrike" dirty="0">
                    <a:solidFill>
                      <a:schemeClr val="dk1"/>
                    </a:solidFill>
                    <a:effectLst/>
                    <a:latin typeface="+mn-lt"/>
                    <a:ea typeface="+mn-ea"/>
                    <a:cs typeface="+mn-cs"/>
                  </a:rPr>
                  <a:t>ADEQUACY OF THE TRAFFIC MANAGEMENT STRUCTURE</a:t>
                </a:r>
                <a:endParaRPr lang="aa-ET" sz="1800" dirty="0"/>
              </a:p>
            </p:txBody>
          </p:sp>
        </p:grpSp>
        <p:pic>
          <p:nvPicPr>
            <p:cNvPr id="53" name="Picture 52">
              <a:extLst>
                <a:ext uri="{FF2B5EF4-FFF2-40B4-BE49-F238E27FC236}">
                  <a16:creationId xmlns:a16="http://schemas.microsoft.com/office/drawing/2014/main" id="{C1600437-C91B-4BC8-A564-B699A6A7FD4A}"/>
                </a:ext>
              </a:extLst>
            </p:cNvPr>
            <p:cNvPicPr>
              <a:picLocks noChangeAspect="1"/>
            </p:cNvPicPr>
            <p:nvPr/>
          </p:nvPicPr>
          <p:blipFill>
            <a:blip r:embed="rId6" cstate="print">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a:off x="3857625" y="258816"/>
              <a:ext cx="523875" cy="1765303"/>
            </a:xfrm>
            <a:prstGeom prst="rect">
              <a:avLst/>
            </a:prstGeom>
          </p:spPr>
        </p:pic>
      </p:grpSp>
    </p:spTree>
    <p:extLst>
      <p:ext uri="{BB962C8B-B14F-4D97-AF65-F5344CB8AC3E}">
        <p14:creationId xmlns:p14="http://schemas.microsoft.com/office/powerpoint/2010/main" val="1493776905"/>
      </p:ext>
    </p:extLst>
  </p:cSld>
  <p:clrMapOvr>
    <a:masterClrMapping/>
  </p:clrMapOvr>
  <mc:AlternateContent xmlns:mc="http://schemas.openxmlformats.org/markup-compatibility/2006" xmlns:p14="http://schemas.microsoft.com/office/powerpoint/2010/main">
    <mc:Choice Requires="p14">
      <p:transition spd="slow" p14:dur="2000" advTm="39441"/>
    </mc:Choice>
    <mc:Fallback xmlns="">
      <p:transition spd="slow" advTm="39441"/>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2" name="TextBox 11">
            <a:extLst>
              <a:ext uri="{FF2B5EF4-FFF2-40B4-BE49-F238E27FC236}">
                <a16:creationId xmlns:a16="http://schemas.microsoft.com/office/drawing/2014/main" id="{9570A188-BA2E-457F-A2A0-3CB87D5E0E7B}"/>
              </a:ext>
            </a:extLst>
          </p:cNvPr>
          <p:cNvSpPr txBox="1"/>
          <p:nvPr/>
        </p:nvSpPr>
        <p:spPr>
          <a:xfrm>
            <a:off x="920879" y="607568"/>
            <a:ext cx="10906125" cy="369332"/>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black"/>
                </a:solidFill>
                <a:effectLst/>
                <a:uLnTx/>
                <a:uFillTx/>
                <a:latin typeface="Cambria" panose="02040503050406030204" pitchFamily="18" charset="0"/>
                <a:ea typeface="Cambria" panose="02040503050406030204" pitchFamily="18" charset="0"/>
                <a:cs typeface="+mn-cs"/>
              </a:rPr>
              <a:t>To examine the traffic flow and the traffic management structure available within the area</a:t>
            </a:r>
            <a:endParaRPr kumimoji="0" lang="en-US" sz="1800" b="0" i="0" u="none" strike="noStrike" kern="1200" cap="none" spc="0" normalizeH="0" baseline="0" noProof="0" dirty="0">
              <a:ln>
                <a:noFill/>
              </a:ln>
              <a:solidFill>
                <a:prstClr val="black"/>
              </a:solidFill>
              <a:effectLst/>
              <a:uLnTx/>
              <a:uFillTx/>
              <a:latin typeface="Cambria" panose="02040503050406030204" pitchFamily="18" charset="0"/>
              <a:ea typeface="Cambria" panose="02040503050406030204" pitchFamily="18" charset="0"/>
              <a:cs typeface="+mn-cs"/>
            </a:endParaRPr>
          </a:p>
        </p:txBody>
      </p:sp>
      <p:pic>
        <p:nvPicPr>
          <p:cNvPr id="13" name="Lagos-Logo.jpg">
            <a:extLst>
              <a:ext uri="{FF2B5EF4-FFF2-40B4-BE49-F238E27FC236}">
                <a16:creationId xmlns:a16="http://schemas.microsoft.com/office/drawing/2014/main" id="{7061F0DE-8D41-4F21-A27A-8938404DDAEC}"/>
              </a:ext>
            </a:extLst>
          </p:cNvPr>
          <p:cNvPicPr>
            <a:picLocks noChangeAspect="1"/>
          </p:cNvPicPr>
          <p:nvPr/>
        </p:nvPicPr>
        <p:blipFill>
          <a:blip r:embed="rId2" cstate="email">
            <a:extLst>
              <a:ext uri="{28A0092B-C50C-407E-A947-70E740481C1C}">
                <a14:useLocalDpi xmlns:a14="http://schemas.microsoft.com/office/drawing/2010/main"/>
              </a:ext>
            </a:extLst>
          </a:blip>
          <a:srcRect/>
          <a:stretch/>
        </p:blipFill>
        <p:spPr>
          <a:xfrm rot="10800000" flipV="1">
            <a:off x="46450" y="0"/>
            <a:ext cx="551812" cy="505460"/>
          </a:xfrm>
          <a:prstGeom prst="rect">
            <a:avLst/>
          </a:prstGeom>
          <a:ln w="12700">
            <a:miter lim="400000"/>
          </a:ln>
        </p:spPr>
      </p:pic>
      <p:pic>
        <p:nvPicPr>
          <p:cNvPr id="16" name="Picture 15">
            <a:extLst>
              <a:ext uri="{FF2B5EF4-FFF2-40B4-BE49-F238E27FC236}">
                <a16:creationId xmlns:a16="http://schemas.microsoft.com/office/drawing/2014/main" id="{F13F2040-7E71-4305-8505-02FFE221AB7D}"/>
              </a:ext>
            </a:extLst>
          </p:cNvPr>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11501234" y="0"/>
            <a:ext cx="651540" cy="561774"/>
          </a:xfrm>
          <a:prstGeom prst="rect">
            <a:avLst/>
          </a:prstGeom>
        </p:spPr>
      </p:pic>
      <p:sp>
        <p:nvSpPr>
          <p:cNvPr id="3" name="Slide Number Placeholder 2">
            <a:extLst>
              <a:ext uri="{FF2B5EF4-FFF2-40B4-BE49-F238E27FC236}">
                <a16:creationId xmlns:a16="http://schemas.microsoft.com/office/drawing/2014/main" id="{A9B8F326-7256-4FE1-89C5-C07C1278FCE9}"/>
              </a:ext>
            </a:extLst>
          </p:cNvPr>
          <p:cNvSpPr>
            <a:spLocks noGrp="1"/>
          </p:cNvSpPr>
          <p:nvPr>
            <p:ph type="sldNum" sz="quarter" idx="12"/>
          </p:nvPr>
        </p:nvSpPr>
        <p:spPr>
          <a:xfrm>
            <a:off x="9409574" y="6492875"/>
            <a:ext cx="2743200" cy="36512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E39D2B8-936D-4E4C-9009-477421A25F51}"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25</a:t>
            </a:fld>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grpSp>
        <p:nvGrpSpPr>
          <p:cNvPr id="15" name="Group 14">
            <a:extLst>
              <a:ext uri="{FF2B5EF4-FFF2-40B4-BE49-F238E27FC236}">
                <a16:creationId xmlns:a16="http://schemas.microsoft.com/office/drawing/2014/main" id="{2795F188-D3B7-4A32-B487-B4A658BCE196}"/>
              </a:ext>
            </a:extLst>
          </p:cNvPr>
          <p:cNvGrpSpPr/>
          <p:nvPr/>
        </p:nvGrpSpPr>
        <p:grpSpPr>
          <a:xfrm>
            <a:off x="4669101" y="162426"/>
            <a:ext cx="3063655" cy="445440"/>
            <a:chOff x="0" y="151166"/>
            <a:chExt cx="3063655" cy="445440"/>
          </a:xfrm>
          <a:solidFill>
            <a:schemeClr val="accent2"/>
          </a:solidFill>
          <a:scene3d>
            <a:camera prst="orthographicFront">
              <a:rot lat="0" lon="0" rev="0"/>
            </a:camera>
            <a:lightRig rig="balanced" dir="t">
              <a:rot lat="0" lon="0" rev="8700000"/>
            </a:lightRig>
          </a:scene3d>
        </p:grpSpPr>
        <p:sp>
          <p:nvSpPr>
            <p:cNvPr id="17" name="Rounded Rectangle 2">
              <a:extLst>
                <a:ext uri="{FF2B5EF4-FFF2-40B4-BE49-F238E27FC236}">
                  <a16:creationId xmlns:a16="http://schemas.microsoft.com/office/drawing/2014/main" id="{818A1156-B20B-4DDF-9F44-DAFB1604020F}"/>
                </a:ext>
              </a:extLst>
            </p:cNvPr>
            <p:cNvSpPr/>
            <p:nvPr/>
          </p:nvSpPr>
          <p:spPr>
            <a:xfrm>
              <a:off x="0" y="151166"/>
              <a:ext cx="3063655" cy="445440"/>
            </a:xfrm>
            <a:prstGeom prst="roundRect">
              <a:avLst/>
            </a:prstGeom>
            <a:grpFill/>
            <a:ln>
              <a:noFill/>
            </a:ln>
            <a:effectLst>
              <a:outerShdw blurRad="44450" dist="27940" dir="5400000" algn="ctr">
                <a:srgbClr val="000000">
                  <a:alpha val="32000"/>
                </a:srgbClr>
              </a:outerShdw>
            </a:effectLst>
            <a:sp3d>
              <a:bevelT w="190500" h="38100"/>
            </a:sp3d>
          </p:spPr>
          <p:style>
            <a:lnRef idx="0">
              <a:scrgbClr r="0" g="0" b="0"/>
            </a:lnRef>
            <a:fillRef idx="3">
              <a:scrgbClr r="0" g="0" b="0"/>
            </a:fillRef>
            <a:effectRef idx="2">
              <a:scrgbClr r="0" g="0" b="0"/>
            </a:effectRef>
            <a:fontRef idx="minor">
              <a:schemeClr val="lt1"/>
            </a:fontRef>
          </p:style>
        </p:sp>
        <p:sp>
          <p:nvSpPr>
            <p:cNvPr id="18" name="Rounded Rectangle 4">
              <a:extLst>
                <a:ext uri="{FF2B5EF4-FFF2-40B4-BE49-F238E27FC236}">
                  <a16:creationId xmlns:a16="http://schemas.microsoft.com/office/drawing/2014/main" id="{DC1E5244-717F-458D-9BCB-72FC793B8E91}"/>
                </a:ext>
              </a:extLst>
            </p:cNvPr>
            <p:cNvSpPr/>
            <p:nvPr/>
          </p:nvSpPr>
          <p:spPr>
            <a:xfrm>
              <a:off x="21745" y="172911"/>
              <a:ext cx="3020165" cy="401950"/>
            </a:xfrm>
            <a:prstGeom prst="rect">
              <a:avLst/>
            </a:prstGeom>
            <a:grpFill/>
            <a:sp3d/>
          </p:spPr>
          <p:style>
            <a:lnRef idx="0">
              <a:scrgbClr r="0" g="0" b="0"/>
            </a:lnRef>
            <a:fillRef idx="0">
              <a:scrgbClr r="0" g="0" b="0"/>
            </a:fillRef>
            <a:effectRef idx="0">
              <a:scrgbClr r="0" g="0" b="0"/>
            </a:effectRef>
            <a:fontRef idx="minor">
              <a:schemeClr val="lt1"/>
            </a:fontRef>
          </p:style>
          <p:txBody>
            <a:bodyPr spcFirstLastPara="0" vert="horz" wrap="square" lIns="83820" tIns="83820" rIns="83820" bIns="83820" numCol="1" spcCol="1270" anchor="ctr" anchorCtr="0">
              <a:noAutofit/>
            </a:bodyPr>
            <a:lstStyle/>
            <a:p>
              <a:pPr lvl="0" algn="ctr" defTabSz="977900">
                <a:lnSpc>
                  <a:spcPct val="90000"/>
                </a:lnSpc>
                <a:spcBef>
                  <a:spcPct val="0"/>
                </a:spcBef>
                <a:spcAft>
                  <a:spcPct val="35000"/>
                </a:spcAft>
              </a:pPr>
              <a:r>
                <a:rPr lang="en-US" sz="2200" b="1" kern="1200" dirty="0">
                  <a:solidFill>
                    <a:schemeClr val="tx1"/>
                  </a:solidFill>
                  <a:effectLst/>
                  <a:latin typeface="Cambria" panose="02040503050406030204" pitchFamily="18" charset="0"/>
                  <a:ea typeface="Cambria" panose="02040503050406030204" pitchFamily="18" charset="0"/>
                </a:rPr>
                <a:t>OBJECTIVE 2</a:t>
              </a:r>
              <a:endParaRPr lang="aa-ET" sz="2200" b="1" kern="1200" dirty="0">
                <a:solidFill>
                  <a:schemeClr val="tx1"/>
                </a:solidFill>
                <a:effectLst/>
                <a:latin typeface="Cambria" panose="02040503050406030204" pitchFamily="18" charset="0"/>
                <a:ea typeface="Cambria" panose="02040503050406030204" pitchFamily="18" charset="0"/>
              </a:endParaRPr>
            </a:p>
          </p:txBody>
        </p:sp>
      </p:grpSp>
      <p:pic>
        <p:nvPicPr>
          <p:cNvPr id="6" name="Picture 5" descr="Business woman pointing to side">
            <a:extLst>
              <a:ext uri="{FF2B5EF4-FFF2-40B4-BE49-F238E27FC236}">
                <a16:creationId xmlns:a16="http://schemas.microsoft.com/office/drawing/2014/main" id="{9260F365-75BA-438C-95D8-0924926F9AFF}"/>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42303" y="897456"/>
            <a:ext cx="2052235" cy="4203484"/>
          </a:xfrm>
          <a:prstGeom prst="rect">
            <a:avLst/>
          </a:prstGeom>
        </p:spPr>
      </p:pic>
      <p:sp>
        <p:nvSpPr>
          <p:cNvPr id="44" name="TextBox 43">
            <a:extLst>
              <a:ext uri="{FF2B5EF4-FFF2-40B4-BE49-F238E27FC236}">
                <a16:creationId xmlns:a16="http://schemas.microsoft.com/office/drawing/2014/main" id="{60AFAC5B-5423-4D55-B760-6F59CBF1416C}"/>
              </a:ext>
            </a:extLst>
          </p:cNvPr>
          <p:cNvSpPr txBox="1"/>
          <p:nvPr/>
        </p:nvSpPr>
        <p:spPr>
          <a:xfrm>
            <a:off x="3212480" y="1221588"/>
            <a:ext cx="7787149" cy="400110"/>
          </a:xfrm>
          <a:prstGeom prst="rect">
            <a:avLst/>
          </a:prstGeom>
          <a:solidFill>
            <a:schemeClr val="bg1">
              <a:lumMod val="95000"/>
            </a:schemeClr>
          </a:solidFill>
        </p:spPr>
        <p:txBody>
          <a:bodyPr wrap="square">
            <a:spAutoFit/>
          </a:bodyPr>
          <a:lstStyle/>
          <a:p>
            <a:pPr algn="ctr"/>
            <a:r>
              <a:rPr lang="en-GB" sz="2000" b="1" i="0" u="none" strike="noStrike" dirty="0">
                <a:solidFill>
                  <a:srgbClr val="C00000"/>
                </a:solidFill>
                <a:latin typeface="Calibri" panose="020F0502020204030204" pitchFamily="34" charset="0"/>
              </a:rPr>
              <a:t>REASONS FOR INADEQUACY OF THE TRAFFIC MANAGEMEMENT SYSTEM</a:t>
            </a:r>
            <a:r>
              <a:rPr lang="en-GB" sz="2000" b="1" dirty="0">
                <a:solidFill>
                  <a:srgbClr val="C00000"/>
                </a:solidFill>
              </a:rPr>
              <a:t> </a:t>
            </a:r>
            <a:endParaRPr lang="aa-ET" sz="2000" b="1" dirty="0">
              <a:solidFill>
                <a:srgbClr val="C00000"/>
              </a:solidFill>
            </a:endParaRPr>
          </a:p>
        </p:txBody>
      </p:sp>
      <p:grpSp>
        <p:nvGrpSpPr>
          <p:cNvPr id="4" name="Group 3">
            <a:extLst>
              <a:ext uri="{FF2B5EF4-FFF2-40B4-BE49-F238E27FC236}">
                <a16:creationId xmlns:a16="http://schemas.microsoft.com/office/drawing/2014/main" id="{46662560-AB70-4C02-8CFF-5F00D440A3AF}"/>
              </a:ext>
            </a:extLst>
          </p:cNvPr>
          <p:cNvGrpSpPr/>
          <p:nvPr/>
        </p:nvGrpSpPr>
        <p:grpSpPr>
          <a:xfrm>
            <a:off x="3155713" y="1599481"/>
            <a:ext cx="9053828" cy="5164307"/>
            <a:chOff x="3155713" y="1599481"/>
            <a:chExt cx="9053828" cy="5164307"/>
          </a:xfrm>
        </p:grpSpPr>
        <p:pic>
          <p:nvPicPr>
            <p:cNvPr id="11" name="Graphic 10">
              <a:extLst>
                <a:ext uri="{FF2B5EF4-FFF2-40B4-BE49-F238E27FC236}">
                  <a16:creationId xmlns:a16="http://schemas.microsoft.com/office/drawing/2014/main" id="{1478E580-EC25-4CC4-A92C-958DEEDF5D21}"/>
                </a:ext>
              </a:extLst>
            </p:cNvPr>
            <p:cNvPicPr>
              <a:picLocks noChangeAspect="1"/>
            </p:cNvPicPr>
            <p:nvPr/>
          </p:nvPicPr>
          <p:blipFill rotWithShape="1">
            <a:blip r:embed="rId5">
              <a:extLst>
                <a:ext uri="{96DAC541-7B7A-43D3-8B79-37D633B846F1}">
                  <asvg:svgBlip xmlns:asvg="http://schemas.microsoft.com/office/drawing/2016/SVG/main" xmlns="" r:embed="rId6"/>
                </a:ext>
              </a:extLst>
            </a:blip>
            <a:srcRect l="22123" t="22144"/>
            <a:stretch/>
          </p:blipFill>
          <p:spPr>
            <a:xfrm>
              <a:off x="3155717" y="1599481"/>
              <a:ext cx="8345517" cy="5164307"/>
            </a:xfrm>
            <a:prstGeom prst="rect">
              <a:avLst/>
            </a:prstGeom>
          </p:spPr>
        </p:pic>
        <p:sp>
          <p:nvSpPr>
            <p:cNvPr id="2" name="TextBox 1">
              <a:extLst>
                <a:ext uri="{FF2B5EF4-FFF2-40B4-BE49-F238E27FC236}">
                  <a16:creationId xmlns:a16="http://schemas.microsoft.com/office/drawing/2014/main" id="{923014C6-FEFF-489E-A510-82CAD4A141D5}"/>
                </a:ext>
              </a:extLst>
            </p:cNvPr>
            <p:cNvSpPr txBox="1"/>
            <p:nvPr/>
          </p:nvSpPr>
          <p:spPr>
            <a:xfrm>
              <a:off x="3155715" y="2366931"/>
              <a:ext cx="7787151" cy="369332"/>
            </a:xfrm>
            <a:prstGeom prst="rect">
              <a:avLst/>
            </a:prstGeom>
            <a:solidFill>
              <a:schemeClr val="bg1"/>
            </a:solidFill>
          </p:spPr>
          <p:txBody>
            <a:bodyPr wrap="square" rtlCol="0">
              <a:spAutoFit/>
            </a:bodyPr>
            <a:lstStyle/>
            <a:p>
              <a:r>
                <a:rPr lang="en-GB" dirty="0"/>
                <a:t>“Heavy traffic due to ongoing express construction”</a:t>
              </a:r>
              <a:endParaRPr lang="aa-ET" dirty="0"/>
            </a:p>
          </p:txBody>
        </p:sp>
        <p:sp>
          <p:nvSpPr>
            <p:cNvPr id="14" name="TextBox 13">
              <a:extLst>
                <a:ext uri="{FF2B5EF4-FFF2-40B4-BE49-F238E27FC236}">
                  <a16:creationId xmlns:a16="http://schemas.microsoft.com/office/drawing/2014/main" id="{90932DB5-AB0F-43C3-8CE5-84FA045BBA2B}"/>
                </a:ext>
              </a:extLst>
            </p:cNvPr>
            <p:cNvSpPr txBox="1"/>
            <p:nvPr/>
          </p:nvSpPr>
          <p:spPr>
            <a:xfrm>
              <a:off x="3155714" y="3273051"/>
              <a:ext cx="7787151" cy="369332"/>
            </a:xfrm>
            <a:prstGeom prst="rect">
              <a:avLst/>
            </a:prstGeom>
            <a:solidFill>
              <a:schemeClr val="bg1"/>
            </a:solidFill>
          </p:spPr>
          <p:txBody>
            <a:bodyPr wrap="square" rtlCol="0">
              <a:spAutoFit/>
            </a:bodyPr>
            <a:lstStyle/>
            <a:p>
              <a:r>
                <a:rPr lang="en-GB" dirty="0"/>
                <a:t>“Traffic light should be erected”</a:t>
              </a:r>
              <a:endParaRPr lang="aa-ET" dirty="0"/>
            </a:p>
          </p:txBody>
        </p:sp>
        <p:sp>
          <p:nvSpPr>
            <p:cNvPr id="19" name="TextBox 18">
              <a:extLst>
                <a:ext uri="{FF2B5EF4-FFF2-40B4-BE49-F238E27FC236}">
                  <a16:creationId xmlns:a16="http://schemas.microsoft.com/office/drawing/2014/main" id="{1BA15ACD-F0E9-4F0A-B7BF-A39EAFF9BFAE}"/>
                </a:ext>
              </a:extLst>
            </p:cNvPr>
            <p:cNvSpPr txBox="1"/>
            <p:nvPr/>
          </p:nvSpPr>
          <p:spPr>
            <a:xfrm>
              <a:off x="3155713" y="4179171"/>
              <a:ext cx="7787151" cy="369332"/>
            </a:xfrm>
            <a:prstGeom prst="rect">
              <a:avLst/>
            </a:prstGeom>
            <a:solidFill>
              <a:schemeClr val="bg1"/>
            </a:solidFill>
          </p:spPr>
          <p:txBody>
            <a:bodyPr wrap="square" rtlCol="0">
              <a:spAutoFit/>
            </a:bodyPr>
            <a:lstStyle/>
            <a:p>
              <a:r>
                <a:rPr lang="en-GB" dirty="0"/>
                <a:t>“Inadequate traffic officials especially at night”</a:t>
              </a:r>
              <a:endParaRPr lang="aa-ET" dirty="0"/>
            </a:p>
          </p:txBody>
        </p:sp>
        <p:sp>
          <p:nvSpPr>
            <p:cNvPr id="20" name="TextBox 19">
              <a:extLst>
                <a:ext uri="{FF2B5EF4-FFF2-40B4-BE49-F238E27FC236}">
                  <a16:creationId xmlns:a16="http://schemas.microsoft.com/office/drawing/2014/main" id="{EC2311B6-F0CB-411A-8673-FE3D4105E393}"/>
                </a:ext>
              </a:extLst>
            </p:cNvPr>
            <p:cNvSpPr txBox="1"/>
            <p:nvPr/>
          </p:nvSpPr>
          <p:spPr>
            <a:xfrm>
              <a:off x="3212480" y="4960729"/>
              <a:ext cx="8997061" cy="584775"/>
            </a:xfrm>
            <a:prstGeom prst="rect">
              <a:avLst/>
            </a:prstGeom>
            <a:solidFill>
              <a:schemeClr val="bg1"/>
            </a:solidFill>
          </p:spPr>
          <p:txBody>
            <a:bodyPr wrap="square" rtlCol="0">
              <a:spAutoFit/>
            </a:bodyPr>
            <a:lstStyle/>
            <a:p>
              <a:r>
                <a:rPr lang="en-GB" sz="1600" dirty="0"/>
                <a:t>“Use of one way lane by motorists, especially around the U-turn to Ahmadiyya, thus causing lot of accidents”</a:t>
              </a:r>
              <a:endParaRPr lang="aa-ET" sz="1600" dirty="0"/>
            </a:p>
          </p:txBody>
        </p:sp>
        <p:sp>
          <p:nvSpPr>
            <p:cNvPr id="21" name="TextBox 20">
              <a:extLst>
                <a:ext uri="{FF2B5EF4-FFF2-40B4-BE49-F238E27FC236}">
                  <a16:creationId xmlns:a16="http://schemas.microsoft.com/office/drawing/2014/main" id="{9182F2F5-C21B-4396-AF96-55C5665F9EB1}"/>
                </a:ext>
              </a:extLst>
            </p:cNvPr>
            <p:cNvSpPr txBox="1"/>
            <p:nvPr/>
          </p:nvSpPr>
          <p:spPr>
            <a:xfrm>
              <a:off x="3155713" y="6071942"/>
              <a:ext cx="7787151" cy="369332"/>
            </a:xfrm>
            <a:prstGeom prst="rect">
              <a:avLst/>
            </a:prstGeom>
            <a:solidFill>
              <a:schemeClr val="bg1"/>
            </a:solidFill>
          </p:spPr>
          <p:txBody>
            <a:bodyPr wrap="square" rtlCol="0">
              <a:spAutoFit/>
            </a:bodyPr>
            <a:lstStyle/>
            <a:p>
              <a:r>
                <a:rPr lang="en-GB" dirty="0"/>
                <a:t>“Improper maintenance”</a:t>
              </a:r>
              <a:endParaRPr lang="aa-ET" dirty="0"/>
            </a:p>
          </p:txBody>
        </p:sp>
      </p:grpSp>
      <p:pic>
        <p:nvPicPr>
          <p:cNvPr id="9" name="Picture 8" descr="Businessman presenting">
            <a:extLst>
              <a:ext uri="{FF2B5EF4-FFF2-40B4-BE49-F238E27FC236}">
                <a16:creationId xmlns:a16="http://schemas.microsoft.com/office/drawing/2014/main" id="{FBBF5CA6-8C31-468A-95DA-59BD0131685B}"/>
              </a:ext>
            </a:extLst>
          </p:cNvPr>
          <p:cNvPicPr>
            <a:picLocks noChangeAspect="1"/>
          </p:cNvPicPr>
          <p:nvPr/>
        </p:nvPicPr>
        <p:blipFill>
          <a:blip r:embed="rId7" cstate="print">
            <a:extLst>
              <a:ext uri="{28A0092B-C50C-407E-A947-70E740481C1C}">
                <a14:useLocalDpi xmlns:a14="http://schemas.microsoft.com/office/drawing/2010/main" val="0"/>
              </a:ext>
            </a:extLst>
          </a:blip>
          <a:srcRect/>
          <a:stretch/>
        </p:blipFill>
        <p:spPr>
          <a:xfrm>
            <a:off x="1339449" y="2262543"/>
            <a:ext cx="2052235" cy="4103581"/>
          </a:xfrm>
          <a:prstGeom prst="rect">
            <a:avLst/>
          </a:prstGeom>
        </p:spPr>
      </p:pic>
    </p:spTree>
    <p:extLst>
      <p:ext uri="{BB962C8B-B14F-4D97-AF65-F5344CB8AC3E}">
        <p14:creationId xmlns:p14="http://schemas.microsoft.com/office/powerpoint/2010/main" val="179089724"/>
      </p:ext>
    </p:extLst>
  </p:cSld>
  <p:clrMapOvr>
    <a:masterClrMapping/>
  </p:clrMapOvr>
  <mc:AlternateContent xmlns:mc="http://schemas.openxmlformats.org/markup-compatibility/2006" xmlns:p14="http://schemas.microsoft.com/office/powerpoint/2010/main">
    <mc:Choice Requires="p14">
      <p:transition spd="slow" p14:dur="2000" advTm="39441"/>
    </mc:Choice>
    <mc:Fallback xmlns="">
      <p:transition spd="slow" advTm="39441"/>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TextBox 9">
            <a:extLst>
              <a:ext uri="{FF2B5EF4-FFF2-40B4-BE49-F238E27FC236}">
                <a16:creationId xmlns:a16="http://schemas.microsoft.com/office/drawing/2014/main" id="{099249FA-DBFC-47E2-B38B-DD9345445D5F}"/>
              </a:ext>
            </a:extLst>
          </p:cNvPr>
          <p:cNvSpPr txBox="1"/>
          <p:nvPr/>
        </p:nvSpPr>
        <p:spPr>
          <a:xfrm>
            <a:off x="833225" y="757761"/>
            <a:ext cx="10668000" cy="646331"/>
          </a:xfrm>
          <a:prstGeom prst="rect">
            <a:avLst/>
          </a:prstGeom>
          <a:noFill/>
        </p:spPr>
        <p:txBody>
          <a:bodyPr wrap="square">
            <a:spAutoFit/>
          </a:bodyPr>
          <a:lstStyle/>
          <a:p>
            <a:pPr algn="ctr"/>
            <a:r>
              <a:rPr lang="en-US" sz="1800" b="1" dirty="0">
                <a:latin typeface="Cambria" panose="02040503050406030204" pitchFamily="18" charset="0"/>
                <a:ea typeface="Cambria" panose="02040503050406030204" pitchFamily="18" charset="0"/>
              </a:rPr>
              <a:t> To assess the impact of junction improvement on the socio-economic and physical development of the area</a:t>
            </a:r>
            <a:endParaRPr lang="en-US" sz="3200" dirty="0">
              <a:latin typeface="Cambria" panose="02040503050406030204" pitchFamily="18" charset="0"/>
              <a:ea typeface="Cambria" panose="02040503050406030204" pitchFamily="18" charset="0"/>
            </a:endParaRPr>
          </a:p>
        </p:txBody>
      </p:sp>
      <p:cxnSp>
        <p:nvCxnSpPr>
          <p:cNvPr id="14" name="Straight Connector 13">
            <a:extLst>
              <a:ext uri="{FF2B5EF4-FFF2-40B4-BE49-F238E27FC236}">
                <a16:creationId xmlns:a16="http://schemas.microsoft.com/office/drawing/2014/main" id="{8F988748-B79A-4182-B8B2-A0E5C6EEBB7B}"/>
              </a:ext>
            </a:extLst>
          </p:cNvPr>
          <p:cNvCxnSpPr>
            <a:cxnSpLocks/>
          </p:cNvCxnSpPr>
          <p:nvPr/>
        </p:nvCxnSpPr>
        <p:spPr>
          <a:xfrm>
            <a:off x="6319682" y="1720024"/>
            <a:ext cx="1" cy="3559317"/>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pic>
        <p:nvPicPr>
          <p:cNvPr id="13" name="Lagos-Logo.jpg">
            <a:extLst>
              <a:ext uri="{FF2B5EF4-FFF2-40B4-BE49-F238E27FC236}">
                <a16:creationId xmlns:a16="http://schemas.microsoft.com/office/drawing/2014/main" id="{AEC4F23E-8906-4B54-90CE-B2A19686485B}"/>
              </a:ext>
            </a:extLst>
          </p:cNvPr>
          <p:cNvPicPr>
            <a:picLocks noChangeAspect="1"/>
          </p:cNvPicPr>
          <p:nvPr/>
        </p:nvPicPr>
        <p:blipFill>
          <a:blip r:embed="rId2" cstate="email">
            <a:extLst>
              <a:ext uri="{28A0092B-C50C-407E-A947-70E740481C1C}">
                <a14:useLocalDpi xmlns:a14="http://schemas.microsoft.com/office/drawing/2010/main"/>
              </a:ext>
            </a:extLst>
          </a:blip>
          <a:srcRect/>
          <a:stretch/>
        </p:blipFill>
        <p:spPr>
          <a:xfrm rot="10800000" flipV="1">
            <a:off x="46450" y="0"/>
            <a:ext cx="551812" cy="505460"/>
          </a:xfrm>
          <a:prstGeom prst="rect">
            <a:avLst/>
          </a:prstGeom>
          <a:ln w="12700">
            <a:miter lim="400000"/>
          </a:ln>
        </p:spPr>
      </p:pic>
      <p:pic>
        <p:nvPicPr>
          <p:cNvPr id="17" name="Picture 16">
            <a:extLst>
              <a:ext uri="{FF2B5EF4-FFF2-40B4-BE49-F238E27FC236}">
                <a16:creationId xmlns:a16="http://schemas.microsoft.com/office/drawing/2014/main" id="{BB2C35DF-16B1-4874-BB8A-881DCB0F83F8}"/>
              </a:ext>
            </a:extLst>
          </p:cNvPr>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11501234" y="0"/>
            <a:ext cx="651540" cy="561774"/>
          </a:xfrm>
          <a:prstGeom prst="rect">
            <a:avLst/>
          </a:prstGeom>
        </p:spPr>
      </p:pic>
      <p:sp>
        <p:nvSpPr>
          <p:cNvPr id="3" name="Slide Number Placeholder 2">
            <a:extLst>
              <a:ext uri="{FF2B5EF4-FFF2-40B4-BE49-F238E27FC236}">
                <a16:creationId xmlns:a16="http://schemas.microsoft.com/office/drawing/2014/main" id="{961AA3E6-C65B-47BD-9FC4-8ECD5D3C50C6}"/>
              </a:ext>
            </a:extLst>
          </p:cNvPr>
          <p:cNvSpPr>
            <a:spLocks noGrp="1"/>
          </p:cNvSpPr>
          <p:nvPr>
            <p:ph type="sldNum" sz="quarter" idx="12"/>
          </p:nvPr>
        </p:nvSpPr>
        <p:spPr>
          <a:xfrm>
            <a:off x="9409574" y="6492875"/>
            <a:ext cx="2743200" cy="365125"/>
          </a:xfrm>
        </p:spPr>
        <p:txBody>
          <a:bodyPr/>
          <a:lstStyle/>
          <a:p>
            <a:fld id="{3E39D2B8-936D-4E4C-9009-477421A25F51}" type="slidenum">
              <a:rPr lang="en-US" smtClean="0"/>
              <a:t>26</a:t>
            </a:fld>
            <a:endParaRPr lang="en-US" dirty="0"/>
          </a:p>
        </p:txBody>
      </p:sp>
      <p:grpSp>
        <p:nvGrpSpPr>
          <p:cNvPr id="16" name="Group 15">
            <a:extLst>
              <a:ext uri="{FF2B5EF4-FFF2-40B4-BE49-F238E27FC236}">
                <a16:creationId xmlns:a16="http://schemas.microsoft.com/office/drawing/2014/main" id="{63437BD5-18AF-4A33-8F03-709A53EE76AD}"/>
              </a:ext>
            </a:extLst>
          </p:cNvPr>
          <p:cNvGrpSpPr/>
          <p:nvPr/>
        </p:nvGrpSpPr>
        <p:grpSpPr>
          <a:xfrm>
            <a:off x="4669101" y="162425"/>
            <a:ext cx="3063655" cy="445440"/>
            <a:chOff x="0" y="151166"/>
            <a:chExt cx="3063655" cy="445440"/>
          </a:xfrm>
          <a:solidFill>
            <a:schemeClr val="accent2"/>
          </a:solidFill>
          <a:scene3d>
            <a:camera prst="orthographicFront">
              <a:rot lat="0" lon="0" rev="0"/>
            </a:camera>
            <a:lightRig rig="balanced" dir="t">
              <a:rot lat="0" lon="0" rev="8700000"/>
            </a:lightRig>
          </a:scene3d>
        </p:grpSpPr>
        <p:sp>
          <p:nvSpPr>
            <p:cNvPr id="20" name="Rounded Rectangle 2">
              <a:extLst>
                <a:ext uri="{FF2B5EF4-FFF2-40B4-BE49-F238E27FC236}">
                  <a16:creationId xmlns:a16="http://schemas.microsoft.com/office/drawing/2014/main" id="{2764DECE-0CC0-4CC0-AEEA-3C807F06E04A}"/>
                </a:ext>
              </a:extLst>
            </p:cNvPr>
            <p:cNvSpPr/>
            <p:nvPr/>
          </p:nvSpPr>
          <p:spPr>
            <a:xfrm>
              <a:off x="0" y="151166"/>
              <a:ext cx="3063655" cy="445440"/>
            </a:xfrm>
            <a:prstGeom prst="roundRect">
              <a:avLst/>
            </a:prstGeom>
            <a:grpFill/>
            <a:ln>
              <a:noFill/>
            </a:ln>
            <a:effectLst>
              <a:outerShdw blurRad="44450" dist="27940" dir="5400000" algn="ctr">
                <a:srgbClr val="000000">
                  <a:alpha val="32000"/>
                </a:srgbClr>
              </a:outerShdw>
            </a:effectLst>
            <a:sp3d>
              <a:bevelT w="190500" h="38100"/>
            </a:sp3d>
          </p:spPr>
          <p:style>
            <a:lnRef idx="0">
              <a:scrgbClr r="0" g="0" b="0"/>
            </a:lnRef>
            <a:fillRef idx="3">
              <a:scrgbClr r="0" g="0" b="0"/>
            </a:fillRef>
            <a:effectRef idx="2">
              <a:scrgbClr r="0" g="0" b="0"/>
            </a:effectRef>
            <a:fontRef idx="minor">
              <a:schemeClr val="lt1"/>
            </a:fontRef>
          </p:style>
        </p:sp>
        <p:sp>
          <p:nvSpPr>
            <p:cNvPr id="21" name="Rounded Rectangle 4">
              <a:extLst>
                <a:ext uri="{FF2B5EF4-FFF2-40B4-BE49-F238E27FC236}">
                  <a16:creationId xmlns:a16="http://schemas.microsoft.com/office/drawing/2014/main" id="{999BAF81-E65F-438C-AAE4-11DD6491933B}"/>
                </a:ext>
              </a:extLst>
            </p:cNvPr>
            <p:cNvSpPr/>
            <p:nvPr/>
          </p:nvSpPr>
          <p:spPr>
            <a:xfrm>
              <a:off x="21745" y="172911"/>
              <a:ext cx="3020165" cy="401950"/>
            </a:xfrm>
            <a:prstGeom prst="rect">
              <a:avLst/>
            </a:prstGeom>
            <a:grpFill/>
            <a:sp3d/>
          </p:spPr>
          <p:style>
            <a:lnRef idx="0">
              <a:scrgbClr r="0" g="0" b="0"/>
            </a:lnRef>
            <a:fillRef idx="0">
              <a:scrgbClr r="0" g="0" b="0"/>
            </a:fillRef>
            <a:effectRef idx="0">
              <a:scrgbClr r="0" g="0" b="0"/>
            </a:effectRef>
            <a:fontRef idx="minor">
              <a:schemeClr val="lt1"/>
            </a:fontRef>
          </p:style>
          <p:txBody>
            <a:bodyPr spcFirstLastPara="0" vert="horz" wrap="square" lIns="83820" tIns="83820" rIns="83820" bIns="83820" numCol="1" spcCol="1270" anchor="ctr" anchorCtr="0">
              <a:noAutofit/>
            </a:bodyPr>
            <a:lstStyle/>
            <a:p>
              <a:pPr lvl="0" algn="ctr" defTabSz="977900">
                <a:lnSpc>
                  <a:spcPct val="90000"/>
                </a:lnSpc>
                <a:spcBef>
                  <a:spcPct val="0"/>
                </a:spcBef>
                <a:spcAft>
                  <a:spcPct val="35000"/>
                </a:spcAft>
              </a:pPr>
              <a:r>
                <a:rPr lang="en-US" sz="2200" b="1" kern="1200" dirty="0">
                  <a:solidFill>
                    <a:schemeClr val="tx1"/>
                  </a:solidFill>
                  <a:effectLst/>
                  <a:latin typeface="Cambria" panose="02040503050406030204" pitchFamily="18" charset="0"/>
                  <a:ea typeface="Cambria" panose="02040503050406030204" pitchFamily="18" charset="0"/>
                </a:rPr>
                <a:t>OBJECTIVE </a:t>
              </a:r>
              <a:r>
                <a:rPr lang="en-US" sz="2200" b="1" dirty="0">
                  <a:solidFill>
                    <a:schemeClr val="tx1"/>
                  </a:solidFill>
                  <a:latin typeface="Cambria" panose="02040503050406030204" pitchFamily="18" charset="0"/>
                  <a:ea typeface="Cambria" panose="02040503050406030204" pitchFamily="18" charset="0"/>
                </a:rPr>
                <a:t>3</a:t>
              </a:r>
              <a:endParaRPr lang="aa-ET" sz="2200" b="1" kern="1200" dirty="0">
                <a:solidFill>
                  <a:schemeClr val="tx1"/>
                </a:solidFill>
                <a:effectLst/>
                <a:latin typeface="Cambria" panose="02040503050406030204" pitchFamily="18" charset="0"/>
                <a:ea typeface="Cambria" panose="02040503050406030204" pitchFamily="18" charset="0"/>
              </a:endParaRPr>
            </a:p>
          </p:txBody>
        </p:sp>
      </p:grpSp>
      <p:grpSp>
        <p:nvGrpSpPr>
          <p:cNvPr id="42" name="Group 41">
            <a:extLst>
              <a:ext uri="{FF2B5EF4-FFF2-40B4-BE49-F238E27FC236}">
                <a16:creationId xmlns:a16="http://schemas.microsoft.com/office/drawing/2014/main" id="{2DB740CF-981C-4F9E-9D83-6EC9FD0F3405}"/>
              </a:ext>
            </a:extLst>
          </p:cNvPr>
          <p:cNvGrpSpPr/>
          <p:nvPr/>
        </p:nvGrpSpPr>
        <p:grpSpPr>
          <a:xfrm>
            <a:off x="99949" y="1785499"/>
            <a:ext cx="6204220" cy="3493842"/>
            <a:chOff x="381182" y="12073"/>
            <a:chExt cx="5036991" cy="2519199"/>
          </a:xfrm>
        </p:grpSpPr>
        <p:grpSp>
          <p:nvGrpSpPr>
            <p:cNvPr id="50" name="Group 49">
              <a:extLst>
                <a:ext uri="{FF2B5EF4-FFF2-40B4-BE49-F238E27FC236}">
                  <a16:creationId xmlns:a16="http://schemas.microsoft.com/office/drawing/2014/main" id="{90CFFA5B-0FA7-4493-9031-20FC4155C326}"/>
                </a:ext>
              </a:extLst>
            </p:cNvPr>
            <p:cNvGrpSpPr/>
            <p:nvPr/>
          </p:nvGrpSpPr>
          <p:grpSpPr>
            <a:xfrm>
              <a:off x="381182" y="12073"/>
              <a:ext cx="4339652" cy="2519199"/>
              <a:chOff x="381182" y="11217"/>
              <a:chExt cx="4339652" cy="2340534"/>
            </a:xfrm>
          </p:grpSpPr>
          <p:grpSp>
            <p:nvGrpSpPr>
              <p:cNvPr id="52" name="Group 51">
                <a:extLst>
                  <a:ext uri="{FF2B5EF4-FFF2-40B4-BE49-F238E27FC236}">
                    <a16:creationId xmlns:a16="http://schemas.microsoft.com/office/drawing/2014/main" id="{4756D7B2-5B41-4926-94D6-7CE28C0B7115}"/>
                  </a:ext>
                </a:extLst>
              </p:cNvPr>
              <p:cNvGrpSpPr/>
              <p:nvPr/>
            </p:nvGrpSpPr>
            <p:grpSpPr>
              <a:xfrm>
                <a:off x="381182" y="541056"/>
                <a:ext cx="4272704" cy="1810695"/>
                <a:chOff x="381160" y="669915"/>
                <a:chExt cx="4293683" cy="2600328"/>
              </a:xfrm>
            </p:grpSpPr>
            <p:graphicFrame>
              <p:nvGraphicFramePr>
                <p:cNvPr id="54" name="Chart 53">
                  <a:extLst>
                    <a:ext uri="{FF2B5EF4-FFF2-40B4-BE49-F238E27FC236}">
                      <a16:creationId xmlns:a16="http://schemas.microsoft.com/office/drawing/2014/main" id="{A516C47E-92C9-4575-B3E6-182AE1F25F5D}"/>
                    </a:ext>
                  </a:extLst>
                </p:cNvPr>
                <p:cNvGraphicFramePr/>
                <p:nvPr>
                  <p:extLst>
                    <p:ext uri="{D42A27DB-BD31-4B8C-83A1-F6EECF244321}">
                      <p14:modId xmlns:p14="http://schemas.microsoft.com/office/powerpoint/2010/main" val="378348494"/>
                    </p:ext>
                  </p:extLst>
                </p:nvPr>
              </p:nvGraphicFramePr>
              <p:xfrm>
                <a:off x="443192" y="669915"/>
                <a:ext cx="4139991" cy="2600328"/>
              </p:xfrm>
              <a:graphic>
                <a:graphicData uri="http://schemas.openxmlformats.org/drawingml/2006/chart">
                  <c:chart xmlns:c="http://schemas.openxmlformats.org/drawingml/2006/chart" xmlns:r="http://schemas.openxmlformats.org/officeDocument/2006/relationships" r:id="rId4"/>
                </a:graphicData>
              </a:graphic>
            </p:graphicFrame>
            <p:pic>
              <p:nvPicPr>
                <p:cNvPr id="55" name="Picture 54">
                  <a:extLst>
                    <a:ext uri="{FF2B5EF4-FFF2-40B4-BE49-F238E27FC236}">
                      <a16:creationId xmlns:a16="http://schemas.microsoft.com/office/drawing/2014/main" id="{482500A7-BD6B-45FB-B584-1C8E9F23353F}"/>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6213" b="26213"/>
                <a:stretch/>
              </p:blipFill>
              <p:spPr>
                <a:xfrm flipH="1">
                  <a:off x="381160" y="698435"/>
                  <a:ext cx="4293683" cy="1166672"/>
                </a:xfrm>
                <a:prstGeom prst="rect">
                  <a:avLst/>
                </a:prstGeom>
              </p:spPr>
            </p:pic>
          </p:grpSp>
          <p:sp>
            <p:nvSpPr>
              <p:cNvPr id="53" name="TextBox 133">
                <a:extLst>
                  <a:ext uri="{FF2B5EF4-FFF2-40B4-BE49-F238E27FC236}">
                    <a16:creationId xmlns:a16="http://schemas.microsoft.com/office/drawing/2014/main" id="{21618D48-47C7-40DE-84C1-5F04B6F13285}"/>
                  </a:ext>
                </a:extLst>
              </p:cNvPr>
              <p:cNvSpPr txBox="1"/>
              <p:nvPr/>
            </p:nvSpPr>
            <p:spPr>
              <a:xfrm>
                <a:off x="720335" y="11217"/>
                <a:ext cx="4000499" cy="274333"/>
              </a:xfrm>
              <a:prstGeom prst="rect">
                <a:avLst/>
              </a:prstGeom>
              <a:noFill/>
              <a:ln w="9525" cmpd="sng">
                <a:noFill/>
              </a:ln>
            </p:spPr>
            <p:style>
              <a:lnRef idx="0">
                <a:scrgbClr r="0" g="0" b="0"/>
              </a:lnRef>
              <a:fillRef idx="0">
                <a:scrgbClr r="0" g="0" b="0"/>
              </a:fillRef>
              <a:effectRef idx="0">
                <a:scrgbClr r="0" g="0" b="0"/>
              </a:effectRef>
              <a:fontRef idx="minor">
                <a:schemeClr val="dk1"/>
              </a:fontRef>
            </p:style>
            <p:txBody>
              <a:bodyPr wrap="square" rtlCol="0" anchor="t"/>
              <a:lstStyle>
                <a:lvl1pPr marL="0" indent="0">
                  <a:defRPr sz="1100">
                    <a:solidFill>
                      <a:schemeClr val="dk1"/>
                    </a:solidFill>
                    <a:latin typeface="+mn-lt"/>
                    <a:ea typeface="+mn-ea"/>
                    <a:cs typeface="+mn-cs"/>
                  </a:defRPr>
                </a:lvl1pPr>
                <a:lvl2pPr marL="457200" indent="0">
                  <a:defRPr sz="1100">
                    <a:solidFill>
                      <a:schemeClr val="dk1"/>
                    </a:solidFill>
                    <a:latin typeface="+mn-lt"/>
                    <a:ea typeface="+mn-ea"/>
                    <a:cs typeface="+mn-cs"/>
                  </a:defRPr>
                </a:lvl2pPr>
                <a:lvl3pPr marL="914400" indent="0">
                  <a:defRPr sz="1100">
                    <a:solidFill>
                      <a:schemeClr val="dk1"/>
                    </a:solidFill>
                    <a:latin typeface="+mn-lt"/>
                    <a:ea typeface="+mn-ea"/>
                    <a:cs typeface="+mn-cs"/>
                  </a:defRPr>
                </a:lvl3pPr>
                <a:lvl4pPr marL="1371600" indent="0">
                  <a:defRPr sz="1100">
                    <a:solidFill>
                      <a:schemeClr val="dk1"/>
                    </a:solidFill>
                    <a:latin typeface="+mn-lt"/>
                    <a:ea typeface="+mn-ea"/>
                    <a:cs typeface="+mn-cs"/>
                  </a:defRPr>
                </a:lvl4pPr>
                <a:lvl5pPr marL="1828800" indent="0">
                  <a:defRPr sz="1100">
                    <a:solidFill>
                      <a:schemeClr val="dk1"/>
                    </a:solidFill>
                    <a:latin typeface="+mn-lt"/>
                    <a:ea typeface="+mn-ea"/>
                    <a:cs typeface="+mn-cs"/>
                  </a:defRPr>
                </a:lvl5pPr>
                <a:lvl6pPr marL="2286000" indent="0">
                  <a:defRPr sz="1100">
                    <a:solidFill>
                      <a:schemeClr val="dk1"/>
                    </a:solidFill>
                    <a:latin typeface="+mn-lt"/>
                    <a:ea typeface="+mn-ea"/>
                    <a:cs typeface="+mn-cs"/>
                  </a:defRPr>
                </a:lvl6pPr>
                <a:lvl7pPr marL="2743200" indent="0">
                  <a:defRPr sz="1100">
                    <a:solidFill>
                      <a:schemeClr val="dk1"/>
                    </a:solidFill>
                    <a:latin typeface="+mn-lt"/>
                    <a:ea typeface="+mn-ea"/>
                    <a:cs typeface="+mn-cs"/>
                  </a:defRPr>
                </a:lvl7pPr>
                <a:lvl8pPr marL="3200400" indent="0">
                  <a:defRPr sz="1100">
                    <a:solidFill>
                      <a:schemeClr val="dk1"/>
                    </a:solidFill>
                    <a:latin typeface="+mn-lt"/>
                    <a:ea typeface="+mn-ea"/>
                    <a:cs typeface="+mn-cs"/>
                  </a:defRPr>
                </a:lvl8pPr>
                <a:lvl9pPr marL="3657600" indent="0">
                  <a:defRPr sz="1100">
                    <a:solidFill>
                      <a:schemeClr val="dk1"/>
                    </a:solidFill>
                    <a:latin typeface="+mn-lt"/>
                    <a:ea typeface="+mn-ea"/>
                    <a:cs typeface="+mn-cs"/>
                  </a:defRPr>
                </a:lvl9pPr>
              </a:lstStyle>
              <a:p>
                <a:pPr algn="ctr"/>
                <a:r>
                  <a:rPr lang="en-GB" sz="1800" b="1" dirty="0"/>
                  <a:t>BUSINESS</a:t>
                </a:r>
                <a:r>
                  <a:rPr lang="en-GB" sz="1800" b="1" baseline="0" dirty="0"/>
                  <a:t> ACTIVITIES ARE MADE EASIER</a:t>
                </a:r>
                <a:endParaRPr lang="aa-ET" sz="1800" b="1" dirty="0"/>
              </a:p>
            </p:txBody>
          </p:sp>
        </p:grpSp>
        <p:pic>
          <p:nvPicPr>
            <p:cNvPr id="51" name="Graphic 50" descr="Remote work with solid fill">
              <a:extLst>
                <a:ext uri="{FF2B5EF4-FFF2-40B4-BE49-F238E27FC236}">
                  <a16:creationId xmlns:a16="http://schemas.microsoft.com/office/drawing/2014/main" id="{38A1BC40-45FF-46BF-A28E-32564147FF60}"/>
                </a:ext>
              </a:extLst>
            </p:cNvPr>
            <p:cNvPicPr>
              <a:picLocks noChangeAspect="1"/>
            </p:cNvPicPr>
            <p:nvPr/>
          </p:nvPicPr>
          <p:blipFill>
            <a:blip r:embed="rId6" cstate="print">
              <a:extLst>
                <a:ext uri="{28A0092B-C50C-407E-A947-70E740481C1C}">
                  <a14:useLocalDpi xmlns:a14="http://schemas.microsoft.com/office/drawing/2010/main" val="0"/>
                </a:ext>
                <a:ext uri="{96DAC541-7B7A-43D3-8B79-37D633B846F1}">
                  <asvg:svgBlip xmlns:asvg="http://schemas.microsoft.com/office/drawing/2016/SVG/main" xmlns="" r:embed="rId7"/>
                </a:ext>
              </a:extLst>
            </a:blip>
            <a:srcRect/>
            <a:stretch/>
          </p:blipFill>
          <p:spPr>
            <a:xfrm>
              <a:off x="4511997" y="735172"/>
              <a:ext cx="906176" cy="906178"/>
            </a:xfrm>
            <a:prstGeom prst="rect">
              <a:avLst/>
            </a:prstGeom>
          </p:spPr>
        </p:pic>
      </p:grpSp>
      <p:grpSp>
        <p:nvGrpSpPr>
          <p:cNvPr id="43" name="Group 42">
            <a:extLst>
              <a:ext uri="{FF2B5EF4-FFF2-40B4-BE49-F238E27FC236}">
                <a16:creationId xmlns:a16="http://schemas.microsoft.com/office/drawing/2014/main" id="{C7DF5D18-A25E-4D17-9AED-DF1DA51033DB}"/>
              </a:ext>
            </a:extLst>
          </p:cNvPr>
          <p:cNvGrpSpPr/>
          <p:nvPr/>
        </p:nvGrpSpPr>
        <p:grpSpPr>
          <a:xfrm>
            <a:off x="6172202" y="1734558"/>
            <a:ext cx="5941597" cy="3544785"/>
            <a:chOff x="0" y="2513191"/>
            <a:chExt cx="5333389" cy="2527920"/>
          </a:xfrm>
        </p:grpSpPr>
        <p:grpSp>
          <p:nvGrpSpPr>
            <p:cNvPr id="44" name="Group 43">
              <a:extLst>
                <a:ext uri="{FF2B5EF4-FFF2-40B4-BE49-F238E27FC236}">
                  <a16:creationId xmlns:a16="http://schemas.microsoft.com/office/drawing/2014/main" id="{B1231A4A-6F0B-4B60-9013-5FD6B2987479}"/>
                </a:ext>
              </a:extLst>
            </p:cNvPr>
            <p:cNvGrpSpPr/>
            <p:nvPr/>
          </p:nvGrpSpPr>
          <p:grpSpPr>
            <a:xfrm>
              <a:off x="0" y="2513191"/>
              <a:ext cx="5103496" cy="2527920"/>
              <a:chOff x="0" y="2513797"/>
              <a:chExt cx="5103496" cy="2348636"/>
            </a:xfrm>
          </p:grpSpPr>
          <p:grpSp>
            <p:nvGrpSpPr>
              <p:cNvPr id="46" name="Group 45">
                <a:extLst>
                  <a:ext uri="{FF2B5EF4-FFF2-40B4-BE49-F238E27FC236}">
                    <a16:creationId xmlns:a16="http://schemas.microsoft.com/office/drawing/2014/main" id="{E88E3683-E75D-498B-919B-AC0700D945E1}"/>
                  </a:ext>
                </a:extLst>
              </p:cNvPr>
              <p:cNvGrpSpPr/>
              <p:nvPr/>
            </p:nvGrpSpPr>
            <p:grpSpPr>
              <a:xfrm>
                <a:off x="0" y="3051738"/>
                <a:ext cx="4719585" cy="1810695"/>
                <a:chOff x="-1767" y="3180597"/>
                <a:chExt cx="4742760" cy="2600328"/>
              </a:xfrm>
            </p:grpSpPr>
            <p:graphicFrame>
              <p:nvGraphicFramePr>
                <p:cNvPr id="48" name="Chart 47">
                  <a:extLst>
                    <a:ext uri="{FF2B5EF4-FFF2-40B4-BE49-F238E27FC236}">
                      <a16:creationId xmlns:a16="http://schemas.microsoft.com/office/drawing/2014/main" id="{A9AC1604-5EA6-4C23-9147-760AE6CFC081}"/>
                    </a:ext>
                  </a:extLst>
                </p:cNvPr>
                <p:cNvGraphicFramePr/>
                <p:nvPr>
                  <p:extLst>
                    <p:ext uri="{D42A27DB-BD31-4B8C-83A1-F6EECF244321}">
                      <p14:modId xmlns:p14="http://schemas.microsoft.com/office/powerpoint/2010/main" val="3085724841"/>
                    </p:ext>
                  </p:extLst>
                </p:nvPr>
              </p:nvGraphicFramePr>
              <p:xfrm>
                <a:off x="160284" y="3180597"/>
                <a:ext cx="4580709" cy="2600328"/>
              </p:xfrm>
              <a:graphic>
                <a:graphicData uri="http://schemas.openxmlformats.org/drawingml/2006/chart">
                  <c:chart xmlns:c="http://schemas.openxmlformats.org/drawingml/2006/chart" xmlns:r="http://schemas.openxmlformats.org/officeDocument/2006/relationships" r:id="rId8"/>
                </a:graphicData>
              </a:graphic>
            </p:graphicFrame>
            <p:pic>
              <p:nvPicPr>
                <p:cNvPr id="49" name="Picture 48">
                  <a:extLst>
                    <a:ext uri="{FF2B5EF4-FFF2-40B4-BE49-F238E27FC236}">
                      <a16:creationId xmlns:a16="http://schemas.microsoft.com/office/drawing/2014/main" id="{650DAB22-EA37-4AE2-BAFA-B2A59D2AB120}"/>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6213" b="26213"/>
                <a:stretch/>
              </p:blipFill>
              <p:spPr>
                <a:xfrm flipH="1">
                  <a:off x="-1767" y="3223269"/>
                  <a:ext cx="4684509" cy="1166672"/>
                </a:xfrm>
                <a:prstGeom prst="rect">
                  <a:avLst/>
                </a:prstGeom>
              </p:spPr>
            </p:pic>
          </p:grpSp>
          <p:sp>
            <p:nvSpPr>
              <p:cNvPr id="47" name="TextBox 146">
                <a:extLst>
                  <a:ext uri="{FF2B5EF4-FFF2-40B4-BE49-F238E27FC236}">
                    <a16:creationId xmlns:a16="http://schemas.microsoft.com/office/drawing/2014/main" id="{DFAEA7A1-0998-4D85-A16B-83A6CC05DF12}"/>
                  </a:ext>
                </a:extLst>
              </p:cNvPr>
              <p:cNvSpPr txBox="1"/>
              <p:nvPr/>
            </p:nvSpPr>
            <p:spPr>
              <a:xfrm>
                <a:off x="85499" y="2513797"/>
                <a:ext cx="5017997" cy="274333"/>
              </a:xfrm>
              <a:prstGeom prst="rect">
                <a:avLst/>
              </a:prstGeom>
              <a:noFill/>
              <a:ln w="9525" cmpd="sng">
                <a:noFill/>
              </a:ln>
            </p:spPr>
            <p:style>
              <a:lnRef idx="0">
                <a:scrgbClr r="0" g="0" b="0"/>
              </a:lnRef>
              <a:fillRef idx="0">
                <a:scrgbClr r="0" g="0" b="0"/>
              </a:fillRef>
              <a:effectRef idx="0">
                <a:scrgbClr r="0" g="0" b="0"/>
              </a:effectRef>
              <a:fontRef idx="minor">
                <a:schemeClr val="dk1"/>
              </a:fontRef>
            </p:style>
            <p:txBody>
              <a:bodyPr wrap="square" rtlCol="0" anchor="t"/>
              <a:lstStyle>
                <a:lvl1pPr marL="0" indent="0">
                  <a:defRPr sz="1100">
                    <a:solidFill>
                      <a:schemeClr val="dk1"/>
                    </a:solidFill>
                    <a:latin typeface="+mn-lt"/>
                    <a:ea typeface="+mn-ea"/>
                    <a:cs typeface="+mn-cs"/>
                  </a:defRPr>
                </a:lvl1pPr>
                <a:lvl2pPr marL="457200" indent="0">
                  <a:defRPr sz="1100">
                    <a:solidFill>
                      <a:schemeClr val="dk1"/>
                    </a:solidFill>
                    <a:latin typeface="+mn-lt"/>
                    <a:ea typeface="+mn-ea"/>
                    <a:cs typeface="+mn-cs"/>
                  </a:defRPr>
                </a:lvl2pPr>
                <a:lvl3pPr marL="914400" indent="0">
                  <a:defRPr sz="1100">
                    <a:solidFill>
                      <a:schemeClr val="dk1"/>
                    </a:solidFill>
                    <a:latin typeface="+mn-lt"/>
                    <a:ea typeface="+mn-ea"/>
                    <a:cs typeface="+mn-cs"/>
                  </a:defRPr>
                </a:lvl3pPr>
                <a:lvl4pPr marL="1371600" indent="0">
                  <a:defRPr sz="1100">
                    <a:solidFill>
                      <a:schemeClr val="dk1"/>
                    </a:solidFill>
                    <a:latin typeface="+mn-lt"/>
                    <a:ea typeface="+mn-ea"/>
                    <a:cs typeface="+mn-cs"/>
                  </a:defRPr>
                </a:lvl4pPr>
                <a:lvl5pPr marL="1828800" indent="0">
                  <a:defRPr sz="1100">
                    <a:solidFill>
                      <a:schemeClr val="dk1"/>
                    </a:solidFill>
                    <a:latin typeface="+mn-lt"/>
                    <a:ea typeface="+mn-ea"/>
                    <a:cs typeface="+mn-cs"/>
                  </a:defRPr>
                </a:lvl5pPr>
                <a:lvl6pPr marL="2286000" indent="0">
                  <a:defRPr sz="1100">
                    <a:solidFill>
                      <a:schemeClr val="dk1"/>
                    </a:solidFill>
                    <a:latin typeface="+mn-lt"/>
                    <a:ea typeface="+mn-ea"/>
                    <a:cs typeface="+mn-cs"/>
                  </a:defRPr>
                </a:lvl6pPr>
                <a:lvl7pPr marL="2743200" indent="0">
                  <a:defRPr sz="1100">
                    <a:solidFill>
                      <a:schemeClr val="dk1"/>
                    </a:solidFill>
                    <a:latin typeface="+mn-lt"/>
                    <a:ea typeface="+mn-ea"/>
                    <a:cs typeface="+mn-cs"/>
                  </a:defRPr>
                </a:lvl7pPr>
                <a:lvl8pPr marL="3200400" indent="0">
                  <a:defRPr sz="1100">
                    <a:solidFill>
                      <a:schemeClr val="dk1"/>
                    </a:solidFill>
                    <a:latin typeface="+mn-lt"/>
                    <a:ea typeface="+mn-ea"/>
                    <a:cs typeface="+mn-cs"/>
                  </a:defRPr>
                </a:lvl8pPr>
                <a:lvl9pPr marL="3657600" indent="0">
                  <a:defRPr sz="1100">
                    <a:solidFill>
                      <a:schemeClr val="dk1"/>
                    </a:solidFill>
                    <a:latin typeface="+mn-lt"/>
                    <a:ea typeface="+mn-ea"/>
                    <a:cs typeface="+mn-cs"/>
                  </a:defRPr>
                </a:lvl9pPr>
              </a:lstStyle>
              <a:p>
                <a:pPr algn="ctr"/>
                <a:r>
                  <a:rPr lang="en-GB" sz="1800" b="1" dirty="0"/>
                  <a:t>IMPROVEMENT</a:t>
                </a:r>
                <a:r>
                  <a:rPr lang="en-GB" sz="1800" b="1" baseline="0" dirty="0"/>
                  <a:t> IN COMMERCIAL ACTIVITIES ALONG THE AXIS</a:t>
                </a:r>
                <a:endParaRPr lang="aa-ET" sz="1800" b="1" dirty="0"/>
              </a:p>
            </p:txBody>
          </p:sp>
        </p:grpSp>
        <p:pic>
          <p:nvPicPr>
            <p:cNvPr id="45" name="Picture 44">
              <a:extLst>
                <a:ext uri="{FF2B5EF4-FFF2-40B4-BE49-F238E27FC236}">
                  <a16:creationId xmlns:a16="http://schemas.microsoft.com/office/drawing/2014/main" id="{A24E107C-D052-4126-BC5C-EE123CDDB61E}"/>
                </a:ext>
              </a:extLst>
            </p:cNvPr>
            <p:cNvPicPr>
              <a:picLocks noChangeAspect="1"/>
            </p:cNvPicPr>
            <p:nvPr/>
          </p:nvPicPr>
          <p:blipFill>
            <a:blip r:embed="rId9" cstate="print">
              <a:clrChange>
                <a:clrFrom>
                  <a:srgbClr val="F5F5F5"/>
                </a:clrFrom>
                <a:clrTo>
                  <a:srgbClr val="F5F5F5">
                    <a:alpha val="0"/>
                  </a:srgbClr>
                </a:clrTo>
              </a:clrChange>
              <a:duotone>
                <a:schemeClr val="bg2">
                  <a:shade val="45000"/>
                  <a:satMod val="135000"/>
                </a:schemeClr>
                <a:prstClr val="white"/>
              </a:duotone>
              <a:extLst>
                <a:ext uri="{BEBA8EAE-BF5A-486C-A8C5-ECC9F3942E4B}">
                  <a14:imgProps xmlns:a14="http://schemas.microsoft.com/office/drawing/2010/main">
                    <a14:imgLayer r:embed="rId10">
                      <a14:imgEffect>
                        <a14:sharpenSoften amount="25000"/>
                      </a14:imgEffect>
                    </a14:imgLayer>
                  </a14:imgProps>
                </a:ext>
                <a:ext uri="{28A0092B-C50C-407E-A947-70E740481C1C}">
                  <a14:useLocalDpi xmlns:a14="http://schemas.microsoft.com/office/drawing/2010/main" val="0"/>
                </a:ext>
              </a:extLst>
            </a:blip>
            <a:srcRect/>
            <a:stretch/>
          </p:blipFill>
          <p:spPr>
            <a:xfrm>
              <a:off x="4428298" y="3325728"/>
              <a:ext cx="905091" cy="680237"/>
            </a:xfrm>
            <a:prstGeom prst="rect">
              <a:avLst/>
            </a:prstGeom>
          </p:spPr>
        </p:pic>
      </p:grpSp>
    </p:spTree>
    <p:extLst>
      <p:ext uri="{BB962C8B-B14F-4D97-AF65-F5344CB8AC3E}">
        <p14:creationId xmlns:p14="http://schemas.microsoft.com/office/powerpoint/2010/main" val="2963886428"/>
      </p:ext>
    </p:extLst>
  </p:cSld>
  <p:clrMapOvr>
    <a:masterClrMapping/>
  </p:clrMapOvr>
  <mc:AlternateContent xmlns:mc="http://schemas.openxmlformats.org/markup-compatibility/2006" xmlns:p14="http://schemas.microsoft.com/office/powerpoint/2010/main">
    <mc:Choice Requires="p14">
      <p:transition spd="slow" p14:dur="2000" advTm="7128"/>
    </mc:Choice>
    <mc:Fallback xmlns="">
      <p:transition spd="slow" advTm="7128"/>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TextBox 9">
            <a:extLst>
              <a:ext uri="{FF2B5EF4-FFF2-40B4-BE49-F238E27FC236}">
                <a16:creationId xmlns:a16="http://schemas.microsoft.com/office/drawing/2014/main" id="{099249FA-DBFC-47E2-B38B-DD9345445D5F}"/>
              </a:ext>
            </a:extLst>
          </p:cNvPr>
          <p:cNvSpPr txBox="1"/>
          <p:nvPr/>
        </p:nvSpPr>
        <p:spPr>
          <a:xfrm>
            <a:off x="348047" y="769149"/>
            <a:ext cx="11406409" cy="369332"/>
          </a:xfrm>
          <a:prstGeom prst="rect">
            <a:avLst/>
          </a:prstGeom>
          <a:noFill/>
        </p:spPr>
        <p:txBody>
          <a:bodyPr wrap="square">
            <a:spAutoFit/>
          </a:bodyPr>
          <a:lstStyle/>
          <a:p>
            <a:pPr algn="ctr"/>
            <a:r>
              <a:rPr lang="en-US" sz="1800" b="1" dirty="0">
                <a:latin typeface="Cambria" panose="02040503050406030204" pitchFamily="18" charset="0"/>
                <a:ea typeface="Cambria" panose="02040503050406030204" pitchFamily="18" charset="0"/>
              </a:rPr>
              <a:t> To assess the impact of junction improvement on the socio-economic and physical development of the area</a:t>
            </a:r>
            <a:endParaRPr lang="en-US" sz="3200" dirty="0">
              <a:latin typeface="Cambria" panose="02040503050406030204" pitchFamily="18" charset="0"/>
              <a:ea typeface="Cambria" panose="02040503050406030204" pitchFamily="18" charset="0"/>
            </a:endParaRPr>
          </a:p>
        </p:txBody>
      </p:sp>
      <p:cxnSp>
        <p:nvCxnSpPr>
          <p:cNvPr id="14" name="Straight Connector 13">
            <a:extLst>
              <a:ext uri="{FF2B5EF4-FFF2-40B4-BE49-F238E27FC236}">
                <a16:creationId xmlns:a16="http://schemas.microsoft.com/office/drawing/2014/main" id="{8F988748-B79A-4182-B8B2-A0E5C6EEBB7B}"/>
              </a:ext>
            </a:extLst>
          </p:cNvPr>
          <p:cNvCxnSpPr>
            <a:cxnSpLocks/>
          </p:cNvCxnSpPr>
          <p:nvPr/>
        </p:nvCxnSpPr>
        <p:spPr>
          <a:xfrm>
            <a:off x="6979245" y="1649341"/>
            <a:ext cx="1" cy="3559317"/>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pic>
        <p:nvPicPr>
          <p:cNvPr id="13" name="Lagos-Logo.jpg">
            <a:extLst>
              <a:ext uri="{FF2B5EF4-FFF2-40B4-BE49-F238E27FC236}">
                <a16:creationId xmlns:a16="http://schemas.microsoft.com/office/drawing/2014/main" id="{AEC4F23E-8906-4B54-90CE-B2A19686485B}"/>
              </a:ext>
            </a:extLst>
          </p:cNvPr>
          <p:cNvPicPr>
            <a:picLocks noChangeAspect="1"/>
          </p:cNvPicPr>
          <p:nvPr/>
        </p:nvPicPr>
        <p:blipFill>
          <a:blip r:embed="rId2" cstate="email">
            <a:extLst>
              <a:ext uri="{28A0092B-C50C-407E-A947-70E740481C1C}">
                <a14:useLocalDpi xmlns:a14="http://schemas.microsoft.com/office/drawing/2010/main"/>
              </a:ext>
            </a:extLst>
          </a:blip>
          <a:srcRect/>
          <a:stretch/>
        </p:blipFill>
        <p:spPr>
          <a:xfrm rot="10800000" flipV="1">
            <a:off x="46450" y="0"/>
            <a:ext cx="551812" cy="505460"/>
          </a:xfrm>
          <a:prstGeom prst="rect">
            <a:avLst/>
          </a:prstGeom>
          <a:ln w="12700">
            <a:miter lim="400000"/>
          </a:ln>
        </p:spPr>
      </p:pic>
      <p:pic>
        <p:nvPicPr>
          <p:cNvPr id="17" name="Picture 16">
            <a:extLst>
              <a:ext uri="{FF2B5EF4-FFF2-40B4-BE49-F238E27FC236}">
                <a16:creationId xmlns:a16="http://schemas.microsoft.com/office/drawing/2014/main" id="{BB2C35DF-16B1-4874-BB8A-881DCB0F83F8}"/>
              </a:ext>
            </a:extLst>
          </p:cNvPr>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11501234" y="0"/>
            <a:ext cx="651540" cy="561774"/>
          </a:xfrm>
          <a:prstGeom prst="rect">
            <a:avLst/>
          </a:prstGeom>
        </p:spPr>
      </p:pic>
      <p:sp>
        <p:nvSpPr>
          <p:cNvPr id="3" name="Slide Number Placeholder 2">
            <a:extLst>
              <a:ext uri="{FF2B5EF4-FFF2-40B4-BE49-F238E27FC236}">
                <a16:creationId xmlns:a16="http://schemas.microsoft.com/office/drawing/2014/main" id="{961AA3E6-C65B-47BD-9FC4-8ECD5D3C50C6}"/>
              </a:ext>
            </a:extLst>
          </p:cNvPr>
          <p:cNvSpPr>
            <a:spLocks noGrp="1"/>
          </p:cNvSpPr>
          <p:nvPr>
            <p:ph type="sldNum" sz="quarter" idx="12"/>
          </p:nvPr>
        </p:nvSpPr>
        <p:spPr>
          <a:xfrm>
            <a:off x="9409574" y="6492875"/>
            <a:ext cx="2743200" cy="365125"/>
          </a:xfrm>
        </p:spPr>
        <p:txBody>
          <a:bodyPr/>
          <a:lstStyle/>
          <a:p>
            <a:fld id="{3E39D2B8-936D-4E4C-9009-477421A25F51}" type="slidenum">
              <a:rPr lang="en-US" smtClean="0"/>
              <a:t>27</a:t>
            </a:fld>
            <a:endParaRPr lang="en-US" dirty="0"/>
          </a:p>
        </p:txBody>
      </p:sp>
      <p:grpSp>
        <p:nvGrpSpPr>
          <p:cNvPr id="16" name="Group 15">
            <a:extLst>
              <a:ext uri="{FF2B5EF4-FFF2-40B4-BE49-F238E27FC236}">
                <a16:creationId xmlns:a16="http://schemas.microsoft.com/office/drawing/2014/main" id="{63437BD5-18AF-4A33-8F03-709A53EE76AD}"/>
              </a:ext>
            </a:extLst>
          </p:cNvPr>
          <p:cNvGrpSpPr/>
          <p:nvPr/>
        </p:nvGrpSpPr>
        <p:grpSpPr>
          <a:xfrm>
            <a:off x="4669101" y="162425"/>
            <a:ext cx="3063655" cy="445440"/>
            <a:chOff x="0" y="151166"/>
            <a:chExt cx="3063655" cy="445440"/>
          </a:xfrm>
          <a:solidFill>
            <a:schemeClr val="accent2"/>
          </a:solidFill>
          <a:scene3d>
            <a:camera prst="orthographicFront">
              <a:rot lat="0" lon="0" rev="0"/>
            </a:camera>
            <a:lightRig rig="balanced" dir="t">
              <a:rot lat="0" lon="0" rev="8700000"/>
            </a:lightRig>
          </a:scene3d>
        </p:grpSpPr>
        <p:sp>
          <p:nvSpPr>
            <p:cNvPr id="20" name="Rounded Rectangle 2">
              <a:extLst>
                <a:ext uri="{FF2B5EF4-FFF2-40B4-BE49-F238E27FC236}">
                  <a16:creationId xmlns:a16="http://schemas.microsoft.com/office/drawing/2014/main" id="{2764DECE-0CC0-4CC0-AEEA-3C807F06E04A}"/>
                </a:ext>
              </a:extLst>
            </p:cNvPr>
            <p:cNvSpPr/>
            <p:nvPr/>
          </p:nvSpPr>
          <p:spPr>
            <a:xfrm>
              <a:off x="0" y="151166"/>
              <a:ext cx="3063655" cy="445440"/>
            </a:xfrm>
            <a:prstGeom prst="roundRect">
              <a:avLst/>
            </a:prstGeom>
            <a:grpFill/>
            <a:ln>
              <a:noFill/>
            </a:ln>
            <a:effectLst>
              <a:outerShdw blurRad="44450" dist="27940" dir="5400000" algn="ctr">
                <a:srgbClr val="000000">
                  <a:alpha val="32000"/>
                </a:srgbClr>
              </a:outerShdw>
            </a:effectLst>
            <a:sp3d>
              <a:bevelT w="190500" h="38100"/>
            </a:sp3d>
          </p:spPr>
          <p:style>
            <a:lnRef idx="0">
              <a:scrgbClr r="0" g="0" b="0"/>
            </a:lnRef>
            <a:fillRef idx="3">
              <a:scrgbClr r="0" g="0" b="0"/>
            </a:fillRef>
            <a:effectRef idx="2">
              <a:scrgbClr r="0" g="0" b="0"/>
            </a:effectRef>
            <a:fontRef idx="minor">
              <a:schemeClr val="lt1"/>
            </a:fontRef>
          </p:style>
        </p:sp>
        <p:sp>
          <p:nvSpPr>
            <p:cNvPr id="21" name="Rounded Rectangle 4">
              <a:extLst>
                <a:ext uri="{FF2B5EF4-FFF2-40B4-BE49-F238E27FC236}">
                  <a16:creationId xmlns:a16="http://schemas.microsoft.com/office/drawing/2014/main" id="{999BAF81-E65F-438C-AAE4-11DD6491933B}"/>
                </a:ext>
              </a:extLst>
            </p:cNvPr>
            <p:cNvSpPr/>
            <p:nvPr/>
          </p:nvSpPr>
          <p:spPr>
            <a:xfrm>
              <a:off x="21745" y="172911"/>
              <a:ext cx="3020165" cy="401950"/>
            </a:xfrm>
            <a:prstGeom prst="rect">
              <a:avLst/>
            </a:prstGeom>
            <a:grpFill/>
            <a:sp3d/>
          </p:spPr>
          <p:style>
            <a:lnRef idx="0">
              <a:scrgbClr r="0" g="0" b="0"/>
            </a:lnRef>
            <a:fillRef idx="0">
              <a:scrgbClr r="0" g="0" b="0"/>
            </a:fillRef>
            <a:effectRef idx="0">
              <a:scrgbClr r="0" g="0" b="0"/>
            </a:effectRef>
            <a:fontRef idx="minor">
              <a:schemeClr val="lt1"/>
            </a:fontRef>
          </p:style>
          <p:txBody>
            <a:bodyPr spcFirstLastPara="0" vert="horz" wrap="square" lIns="83820" tIns="83820" rIns="83820" bIns="83820" numCol="1" spcCol="1270" anchor="ctr" anchorCtr="0">
              <a:noAutofit/>
            </a:bodyPr>
            <a:lstStyle/>
            <a:p>
              <a:pPr lvl="0" algn="ctr" defTabSz="977900">
                <a:lnSpc>
                  <a:spcPct val="90000"/>
                </a:lnSpc>
                <a:spcBef>
                  <a:spcPct val="0"/>
                </a:spcBef>
                <a:spcAft>
                  <a:spcPct val="35000"/>
                </a:spcAft>
              </a:pPr>
              <a:r>
                <a:rPr lang="en-US" sz="2200" b="1" kern="1200" dirty="0">
                  <a:solidFill>
                    <a:schemeClr val="tx1"/>
                  </a:solidFill>
                  <a:effectLst/>
                  <a:latin typeface="Cambria" panose="02040503050406030204" pitchFamily="18" charset="0"/>
                  <a:ea typeface="Cambria" panose="02040503050406030204" pitchFamily="18" charset="0"/>
                </a:rPr>
                <a:t>OBJECTIVE </a:t>
              </a:r>
              <a:r>
                <a:rPr lang="en-US" sz="2200" b="1" dirty="0">
                  <a:solidFill>
                    <a:schemeClr val="tx1"/>
                  </a:solidFill>
                  <a:latin typeface="Cambria" panose="02040503050406030204" pitchFamily="18" charset="0"/>
                  <a:ea typeface="Cambria" panose="02040503050406030204" pitchFamily="18" charset="0"/>
                </a:rPr>
                <a:t>3</a:t>
              </a:r>
              <a:endParaRPr lang="aa-ET" sz="2200" b="1" kern="1200" dirty="0">
                <a:solidFill>
                  <a:schemeClr val="tx1"/>
                </a:solidFill>
                <a:effectLst/>
                <a:latin typeface="Cambria" panose="02040503050406030204" pitchFamily="18" charset="0"/>
                <a:ea typeface="Cambria" panose="02040503050406030204" pitchFamily="18" charset="0"/>
              </a:endParaRPr>
            </a:p>
          </p:txBody>
        </p:sp>
      </p:grpSp>
      <p:grpSp>
        <p:nvGrpSpPr>
          <p:cNvPr id="40" name="Group 39">
            <a:extLst>
              <a:ext uri="{FF2B5EF4-FFF2-40B4-BE49-F238E27FC236}">
                <a16:creationId xmlns:a16="http://schemas.microsoft.com/office/drawing/2014/main" id="{83C3C955-018A-480F-A3B1-1B8A00C9040E}"/>
              </a:ext>
            </a:extLst>
          </p:cNvPr>
          <p:cNvGrpSpPr/>
          <p:nvPr/>
        </p:nvGrpSpPr>
        <p:grpSpPr>
          <a:xfrm>
            <a:off x="348047" y="1720356"/>
            <a:ext cx="6657436" cy="3488302"/>
            <a:chOff x="-237418" y="-77644"/>
            <a:chExt cx="5504744" cy="2627970"/>
          </a:xfrm>
        </p:grpSpPr>
        <p:grpSp>
          <p:nvGrpSpPr>
            <p:cNvPr id="41" name="Group 40">
              <a:extLst>
                <a:ext uri="{FF2B5EF4-FFF2-40B4-BE49-F238E27FC236}">
                  <a16:creationId xmlns:a16="http://schemas.microsoft.com/office/drawing/2014/main" id="{F06C6187-EE10-47C8-9985-8684286A0A31}"/>
                </a:ext>
              </a:extLst>
            </p:cNvPr>
            <p:cNvGrpSpPr/>
            <p:nvPr/>
          </p:nvGrpSpPr>
          <p:grpSpPr>
            <a:xfrm>
              <a:off x="-237418" y="-77644"/>
              <a:ext cx="5373238" cy="2627970"/>
              <a:chOff x="-237418" y="-72137"/>
              <a:chExt cx="5373238" cy="2441590"/>
            </a:xfrm>
          </p:grpSpPr>
          <p:grpSp>
            <p:nvGrpSpPr>
              <p:cNvPr id="43" name="Group 42">
                <a:extLst>
                  <a:ext uri="{FF2B5EF4-FFF2-40B4-BE49-F238E27FC236}">
                    <a16:creationId xmlns:a16="http://schemas.microsoft.com/office/drawing/2014/main" id="{451D1FEB-4C78-480F-B7D9-6AAE2AF236CB}"/>
                  </a:ext>
                </a:extLst>
              </p:cNvPr>
              <p:cNvGrpSpPr/>
              <p:nvPr/>
            </p:nvGrpSpPr>
            <p:grpSpPr>
              <a:xfrm>
                <a:off x="-237418" y="321104"/>
                <a:ext cx="4528750" cy="2048349"/>
                <a:chOff x="-238712" y="346323"/>
                <a:chExt cx="4550985" cy="2941622"/>
              </a:xfrm>
            </p:grpSpPr>
            <p:graphicFrame>
              <p:nvGraphicFramePr>
                <p:cNvPr id="45" name="Chart 44">
                  <a:extLst>
                    <a:ext uri="{FF2B5EF4-FFF2-40B4-BE49-F238E27FC236}">
                      <a16:creationId xmlns:a16="http://schemas.microsoft.com/office/drawing/2014/main" id="{40B02450-3101-4D19-BE62-335C92862845}"/>
                    </a:ext>
                  </a:extLst>
                </p:cNvPr>
                <p:cNvGraphicFramePr/>
                <p:nvPr>
                  <p:extLst>
                    <p:ext uri="{D42A27DB-BD31-4B8C-83A1-F6EECF244321}">
                      <p14:modId xmlns:p14="http://schemas.microsoft.com/office/powerpoint/2010/main" val="1998764216"/>
                    </p:ext>
                  </p:extLst>
                </p:nvPr>
              </p:nvGraphicFramePr>
              <p:xfrm>
                <a:off x="-238710" y="687617"/>
                <a:ext cx="4442008" cy="2600328"/>
              </p:xfrm>
              <a:graphic>
                <a:graphicData uri="http://schemas.openxmlformats.org/drawingml/2006/chart">
                  <c:chart xmlns:c="http://schemas.openxmlformats.org/drawingml/2006/chart" xmlns:r="http://schemas.openxmlformats.org/officeDocument/2006/relationships" r:id="rId4"/>
                </a:graphicData>
              </a:graphic>
            </p:graphicFrame>
            <p:pic>
              <p:nvPicPr>
                <p:cNvPr id="46" name="Picture 45">
                  <a:extLst>
                    <a:ext uri="{FF2B5EF4-FFF2-40B4-BE49-F238E27FC236}">
                      <a16:creationId xmlns:a16="http://schemas.microsoft.com/office/drawing/2014/main" id="{BE78AF34-EB56-485D-9F11-4DB2863D0CE1}"/>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6213" b="26213"/>
                <a:stretch/>
              </p:blipFill>
              <p:spPr>
                <a:xfrm flipH="1">
                  <a:off x="-238712" y="346323"/>
                  <a:ext cx="4550985" cy="1337358"/>
                </a:xfrm>
                <a:prstGeom prst="rect">
                  <a:avLst/>
                </a:prstGeom>
              </p:spPr>
            </p:pic>
          </p:grpSp>
          <p:sp>
            <p:nvSpPr>
              <p:cNvPr id="44" name="TextBox 157">
                <a:extLst>
                  <a:ext uri="{FF2B5EF4-FFF2-40B4-BE49-F238E27FC236}">
                    <a16:creationId xmlns:a16="http://schemas.microsoft.com/office/drawing/2014/main" id="{B9508FC9-95A7-452F-BFDB-BB844A49AFE2}"/>
                  </a:ext>
                </a:extLst>
              </p:cNvPr>
              <p:cNvSpPr txBox="1"/>
              <p:nvPr/>
            </p:nvSpPr>
            <p:spPr>
              <a:xfrm>
                <a:off x="-179128" y="-72137"/>
                <a:ext cx="5314948" cy="303270"/>
              </a:xfrm>
              <a:prstGeom prst="rect">
                <a:avLst/>
              </a:prstGeom>
              <a:noFill/>
              <a:ln w="9525" cmpd="sng">
                <a:noFill/>
              </a:ln>
            </p:spPr>
            <p:style>
              <a:lnRef idx="0">
                <a:scrgbClr r="0" g="0" b="0"/>
              </a:lnRef>
              <a:fillRef idx="0">
                <a:scrgbClr r="0" g="0" b="0"/>
              </a:fillRef>
              <a:effectRef idx="0">
                <a:scrgbClr r="0" g="0" b="0"/>
              </a:effectRef>
              <a:fontRef idx="minor">
                <a:schemeClr val="dk1"/>
              </a:fontRef>
            </p:style>
            <p:txBody>
              <a:bodyPr wrap="square" rtlCol="0" anchor="t"/>
              <a:lstStyle>
                <a:lvl1pPr marL="0" indent="0">
                  <a:defRPr sz="1100">
                    <a:solidFill>
                      <a:schemeClr val="dk1"/>
                    </a:solidFill>
                    <a:latin typeface="+mn-lt"/>
                    <a:ea typeface="+mn-ea"/>
                    <a:cs typeface="+mn-cs"/>
                  </a:defRPr>
                </a:lvl1pPr>
                <a:lvl2pPr marL="457200" indent="0">
                  <a:defRPr sz="1100">
                    <a:solidFill>
                      <a:schemeClr val="dk1"/>
                    </a:solidFill>
                    <a:latin typeface="+mn-lt"/>
                    <a:ea typeface="+mn-ea"/>
                    <a:cs typeface="+mn-cs"/>
                  </a:defRPr>
                </a:lvl2pPr>
                <a:lvl3pPr marL="914400" indent="0">
                  <a:defRPr sz="1100">
                    <a:solidFill>
                      <a:schemeClr val="dk1"/>
                    </a:solidFill>
                    <a:latin typeface="+mn-lt"/>
                    <a:ea typeface="+mn-ea"/>
                    <a:cs typeface="+mn-cs"/>
                  </a:defRPr>
                </a:lvl3pPr>
                <a:lvl4pPr marL="1371600" indent="0">
                  <a:defRPr sz="1100">
                    <a:solidFill>
                      <a:schemeClr val="dk1"/>
                    </a:solidFill>
                    <a:latin typeface="+mn-lt"/>
                    <a:ea typeface="+mn-ea"/>
                    <a:cs typeface="+mn-cs"/>
                  </a:defRPr>
                </a:lvl4pPr>
                <a:lvl5pPr marL="1828800" indent="0">
                  <a:defRPr sz="1100">
                    <a:solidFill>
                      <a:schemeClr val="dk1"/>
                    </a:solidFill>
                    <a:latin typeface="+mn-lt"/>
                    <a:ea typeface="+mn-ea"/>
                    <a:cs typeface="+mn-cs"/>
                  </a:defRPr>
                </a:lvl5pPr>
                <a:lvl6pPr marL="2286000" indent="0">
                  <a:defRPr sz="1100">
                    <a:solidFill>
                      <a:schemeClr val="dk1"/>
                    </a:solidFill>
                    <a:latin typeface="+mn-lt"/>
                    <a:ea typeface="+mn-ea"/>
                    <a:cs typeface="+mn-cs"/>
                  </a:defRPr>
                </a:lvl6pPr>
                <a:lvl7pPr marL="2743200" indent="0">
                  <a:defRPr sz="1100">
                    <a:solidFill>
                      <a:schemeClr val="dk1"/>
                    </a:solidFill>
                    <a:latin typeface="+mn-lt"/>
                    <a:ea typeface="+mn-ea"/>
                    <a:cs typeface="+mn-cs"/>
                  </a:defRPr>
                </a:lvl7pPr>
                <a:lvl8pPr marL="3200400" indent="0">
                  <a:defRPr sz="1100">
                    <a:solidFill>
                      <a:schemeClr val="dk1"/>
                    </a:solidFill>
                    <a:latin typeface="+mn-lt"/>
                    <a:ea typeface="+mn-ea"/>
                    <a:cs typeface="+mn-cs"/>
                  </a:defRPr>
                </a:lvl8pPr>
                <a:lvl9pPr marL="3657600" indent="0">
                  <a:defRPr sz="1100">
                    <a:solidFill>
                      <a:schemeClr val="dk1"/>
                    </a:solidFill>
                    <a:latin typeface="+mn-lt"/>
                    <a:ea typeface="+mn-ea"/>
                    <a:cs typeface="+mn-cs"/>
                  </a:defRPr>
                </a:lvl9pPr>
              </a:lstStyle>
              <a:p>
                <a:pPr algn="ctr"/>
                <a:r>
                  <a:rPr lang="en-GB" sz="1800" b="1" i="0" u="none" strike="noStrike" dirty="0">
                    <a:solidFill>
                      <a:schemeClr val="dk1"/>
                    </a:solidFill>
                    <a:effectLst/>
                    <a:latin typeface="+mn-lt"/>
                    <a:ea typeface="+mn-ea"/>
                    <a:cs typeface="+mn-cs"/>
                  </a:rPr>
                  <a:t>EFFECT IN MODE OF MOVEMENT ON THE ROAD BY THE TRANSPORT INTERVENTION</a:t>
                </a:r>
                <a:r>
                  <a:rPr lang="en-GB" sz="1800" dirty="0"/>
                  <a:t> </a:t>
                </a:r>
                <a:endParaRPr lang="aa-ET" sz="1800" b="1" dirty="0"/>
              </a:p>
            </p:txBody>
          </p:sp>
        </p:grpSp>
        <p:pic>
          <p:nvPicPr>
            <p:cNvPr id="42" name="Graphic 41" descr="Slippery Road with solid fill">
              <a:extLst>
                <a:ext uri="{FF2B5EF4-FFF2-40B4-BE49-F238E27FC236}">
                  <a16:creationId xmlns:a16="http://schemas.microsoft.com/office/drawing/2014/main" id="{97DB8D93-3440-4A56-8FC2-EE2C6407116D}"/>
                </a:ext>
              </a:extLst>
            </p:cNvPr>
            <p:cNvPicPr>
              <a:picLocks noChangeAspect="1"/>
            </p:cNvPicPr>
            <p:nvPr/>
          </p:nvPicPr>
          <p:blipFill>
            <a:blip r:embed="rId6" cstate="print">
              <a:extLst>
                <a:ext uri="{28A0092B-C50C-407E-A947-70E740481C1C}">
                  <a14:useLocalDpi xmlns:a14="http://schemas.microsoft.com/office/drawing/2010/main" val="0"/>
                </a:ext>
                <a:ext uri="{96DAC541-7B7A-43D3-8B79-37D633B846F1}">
                  <asvg:svgBlip xmlns:asvg="http://schemas.microsoft.com/office/drawing/2016/SVG/main" xmlns="" r:embed="rId7"/>
                </a:ext>
              </a:extLst>
            </a:blip>
            <a:srcRect/>
            <a:stretch/>
          </p:blipFill>
          <p:spPr>
            <a:xfrm>
              <a:off x="4204233" y="593143"/>
              <a:ext cx="1063093" cy="1063093"/>
            </a:xfrm>
            <a:prstGeom prst="rect">
              <a:avLst/>
            </a:prstGeom>
          </p:spPr>
        </p:pic>
      </p:grpSp>
      <p:grpSp>
        <p:nvGrpSpPr>
          <p:cNvPr id="55" name="Group 54">
            <a:extLst>
              <a:ext uri="{FF2B5EF4-FFF2-40B4-BE49-F238E27FC236}">
                <a16:creationId xmlns:a16="http://schemas.microsoft.com/office/drawing/2014/main" id="{9115C4C6-114D-4EE2-B3E4-4306C4550B7D}"/>
              </a:ext>
            </a:extLst>
          </p:cNvPr>
          <p:cNvGrpSpPr/>
          <p:nvPr/>
        </p:nvGrpSpPr>
        <p:grpSpPr>
          <a:xfrm>
            <a:off x="6752100" y="1735058"/>
            <a:ext cx="5314948" cy="3241333"/>
            <a:chOff x="551172" y="12501"/>
            <a:chExt cx="5314948" cy="2368013"/>
          </a:xfrm>
        </p:grpSpPr>
        <p:grpSp>
          <p:nvGrpSpPr>
            <p:cNvPr id="57" name="Group 56">
              <a:extLst>
                <a:ext uri="{FF2B5EF4-FFF2-40B4-BE49-F238E27FC236}">
                  <a16:creationId xmlns:a16="http://schemas.microsoft.com/office/drawing/2014/main" id="{FF862C6A-1073-4B87-8D9E-F8BDD5E64884}"/>
                </a:ext>
              </a:extLst>
            </p:cNvPr>
            <p:cNvGrpSpPr/>
            <p:nvPr/>
          </p:nvGrpSpPr>
          <p:grpSpPr>
            <a:xfrm>
              <a:off x="760720" y="413770"/>
              <a:ext cx="5105397" cy="1966744"/>
              <a:chOff x="760936" y="474572"/>
              <a:chExt cx="5130465" cy="2824434"/>
            </a:xfrm>
          </p:grpSpPr>
          <p:graphicFrame>
            <p:nvGraphicFramePr>
              <p:cNvPr id="59" name="Chart 58">
                <a:extLst>
                  <a:ext uri="{FF2B5EF4-FFF2-40B4-BE49-F238E27FC236}">
                    <a16:creationId xmlns:a16="http://schemas.microsoft.com/office/drawing/2014/main" id="{DDE7CCC4-E243-4505-98C2-5391044FB414}"/>
                  </a:ext>
                </a:extLst>
              </p:cNvPr>
              <p:cNvGraphicFramePr/>
              <p:nvPr>
                <p:extLst>
                  <p:ext uri="{D42A27DB-BD31-4B8C-83A1-F6EECF244321}">
                    <p14:modId xmlns:p14="http://schemas.microsoft.com/office/powerpoint/2010/main" val="3076687675"/>
                  </p:ext>
                </p:extLst>
              </p:nvPr>
            </p:nvGraphicFramePr>
            <p:xfrm>
              <a:off x="774188" y="698679"/>
              <a:ext cx="5117213" cy="2600327"/>
            </p:xfrm>
            <a:graphic>
              <a:graphicData uri="http://schemas.openxmlformats.org/drawingml/2006/chart">
                <c:chart xmlns:c="http://schemas.openxmlformats.org/drawingml/2006/chart" xmlns:r="http://schemas.openxmlformats.org/officeDocument/2006/relationships" r:id="rId8"/>
              </a:graphicData>
            </a:graphic>
          </p:graphicFrame>
          <p:pic>
            <p:nvPicPr>
              <p:cNvPr id="60" name="Picture 59">
                <a:extLst>
                  <a:ext uri="{FF2B5EF4-FFF2-40B4-BE49-F238E27FC236}">
                    <a16:creationId xmlns:a16="http://schemas.microsoft.com/office/drawing/2014/main" id="{12C54970-E9C3-4F7D-9C81-4E51337B3A8F}"/>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6213" b="26213"/>
              <a:stretch/>
            </p:blipFill>
            <p:spPr>
              <a:xfrm flipH="1">
                <a:off x="760936" y="474572"/>
                <a:ext cx="5130464" cy="1395882"/>
              </a:xfrm>
              <a:prstGeom prst="rect">
                <a:avLst/>
              </a:prstGeom>
            </p:spPr>
          </p:pic>
        </p:grpSp>
        <p:sp>
          <p:nvSpPr>
            <p:cNvPr id="58" name="TextBox 185">
              <a:extLst>
                <a:ext uri="{FF2B5EF4-FFF2-40B4-BE49-F238E27FC236}">
                  <a16:creationId xmlns:a16="http://schemas.microsoft.com/office/drawing/2014/main" id="{D41704DA-6CEF-4E70-AC7C-C8C7545A62F6}"/>
                </a:ext>
              </a:extLst>
            </p:cNvPr>
            <p:cNvSpPr txBox="1"/>
            <p:nvPr/>
          </p:nvSpPr>
          <p:spPr>
            <a:xfrm>
              <a:off x="551172" y="12501"/>
              <a:ext cx="5314948" cy="446902"/>
            </a:xfrm>
            <a:prstGeom prst="rect">
              <a:avLst/>
            </a:prstGeom>
            <a:noFill/>
            <a:ln w="9525" cmpd="sng">
              <a:noFill/>
            </a:ln>
          </p:spPr>
          <p:style>
            <a:lnRef idx="0">
              <a:scrgbClr r="0" g="0" b="0"/>
            </a:lnRef>
            <a:fillRef idx="0">
              <a:scrgbClr r="0" g="0" b="0"/>
            </a:fillRef>
            <a:effectRef idx="0">
              <a:scrgbClr r="0" g="0" b="0"/>
            </a:effectRef>
            <a:fontRef idx="minor">
              <a:schemeClr val="dk1"/>
            </a:fontRef>
          </p:style>
          <p:txBody>
            <a:bodyPr wrap="square" rtlCol="0" anchor="t"/>
            <a:lstStyle>
              <a:lvl1pPr marL="0" indent="0">
                <a:defRPr sz="1100">
                  <a:solidFill>
                    <a:schemeClr val="dk1"/>
                  </a:solidFill>
                  <a:latin typeface="+mn-lt"/>
                  <a:ea typeface="+mn-ea"/>
                  <a:cs typeface="+mn-cs"/>
                </a:defRPr>
              </a:lvl1pPr>
              <a:lvl2pPr marL="457200" indent="0">
                <a:defRPr sz="1100">
                  <a:solidFill>
                    <a:schemeClr val="dk1"/>
                  </a:solidFill>
                  <a:latin typeface="+mn-lt"/>
                  <a:ea typeface="+mn-ea"/>
                  <a:cs typeface="+mn-cs"/>
                </a:defRPr>
              </a:lvl2pPr>
              <a:lvl3pPr marL="914400" indent="0">
                <a:defRPr sz="1100">
                  <a:solidFill>
                    <a:schemeClr val="dk1"/>
                  </a:solidFill>
                  <a:latin typeface="+mn-lt"/>
                  <a:ea typeface="+mn-ea"/>
                  <a:cs typeface="+mn-cs"/>
                </a:defRPr>
              </a:lvl3pPr>
              <a:lvl4pPr marL="1371600" indent="0">
                <a:defRPr sz="1100">
                  <a:solidFill>
                    <a:schemeClr val="dk1"/>
                  </a:solidFill>
                  <a:latin typeface="+mn-lt"/>
                  <a:ea typeface="+mn-ea"/>
                  <a:cs typeface="+mn-cs"/>
                </a:defRPr>
              </a:lvl4pPr>
              <a:lvl5pPr marL="1828800" indent="0">
                <a:defRPr sz="1100">
                  <a:solidFill>
                    <a:schemeClr val="dk1"/>
                  </a:solidFill>
                  <a:latin typeface="+mn-lt"/>
                  <a:ea typeface="+mn-ea"/>
                  <a:cs typeface="+mn-cs"/>
                </a:defRPr>
              </a:lvl5pPr>
              <a:lvl6pPr marL="2286000" indent="0">
                <a:defRPr sz="1100">
                  <a:solidFill>
                    <a:schemeClr val="dk1"/>
                  </a:solidFill>
                  <a:latin typeface="+mn-lt"/>
                  <a:ea typeface="+mn-ea"/>
                  <a:cs typeface="+mn-cs"/>
                </a:defRPr>
              </a:lvl6pPr>
              <a:lvl7pPr marL="2743200" indent="0">
                <a:defRPr sz="1100">
                  <a:solidFill>
                    <a:schemeClr val="dk1"/>
                  </a:solidFill>
                  <a:latin typeface="+mn-lt"/>
                  <a:ea typeface="+mn-ea"/>
                  <a:cs typeface="+mn-cs"/>
                </a:defRPr>
              </a:lvl7pPr>
              <a:lvl8pPr marL="3200400" indent="0">
                <a:defRPr sz="1100">
                  <a:solidFill>
                    <a:schemeClr val="dk1"/>
                  </a:solidFill>
                  <a:latin typeface="+mn-lt"/>
                  <a:ea typeface="+mn-ea"/>
                  <a:cs typeface="+mn-cs"/>
                </a:defRPr>
              </a:lvl8pPr>
              <a:lvl9pPr marL="3657600" indent="0">
                <a:defRPr sz="1100">
                  <a:solidFill>
                    <a:schemeClr val="dk1"/>
                  </a:solidFill>
                  <a:latin typeface="+mn-lt"/>
                  <a:ea typeface="+mn-ea"/>
                  <a:cs typeface="+mn-cs"/>
                </a:defRPr>
              </a:lvl9pPr>
            </a:lstStyle>
            <a:p>
              <a:pPr algn="ctr"/>
              <a:r>
                <a:rPr lang="en-GB" sz="1800" b="1" i="0" u="none" strike="noStrike" dirty="0">
                  <a:solidFill>
                    <a:schemeClr val="dk1"/>
                  </a:solidFill>
                  <a:effectLst/>
                  <a:latin typeface="+mn-lt"/>
                  <a:ea typeface="+mn-ea"/>
                  <a:cs typeface="+mn-cs"/>
                </a:rPr>
                <a:t>FACE LIFT OF THE AXIS AND ITS ENVIRON</a:t>
              </a:r>
              <a:r>
                <a:rPr lang="en-GB" sz="1800" dirty="0"/>
                <a:t> </a:t>
              </a:r>
              <a:endParaRPr lang="aa-ET" sz="1800" b="1" dirty="0"/>
            </a:p>
          </p:txBody>
        </p:sp>
      </p:grpSp>
    </p:spTree>
    <p:extLst>
      <p:ext uri="{BB962C8B-B14F-4D97-AF65-F5344CB8AC3E}">
        <p14:creationId xmlns:p14="http://schemas.microsoft.com/office/powerpoint/2010/main" val="452772882"/>
      </p:ext>
    </p:extLst>
  </p:cSld>
  <p:clrMapOvr>
    <a:masterClrMapping/>
  </p:clrMapOvr>
  <mc:AlternateContent xmlns:mc="http://schemas.openxmlformats.org/markup-compatibility/2006" xmlns:p14="http://schemas.microsoft.com/office/powerpoint/2010/main">
    <mc:Choice Requires="p14">
      <p:transition spd="slow" p14:dur="2000" advTm="7128"/>
    </mc:Choice>
    <mc:Fallback xmlns="">
      <p:transition spd="slow" advTm="7128"/>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cxnSp>
        <p:nvCxnSpPr>
          <p:cNvPr id="7" name="Straight Connector 6">
            <a:extLst>
              <a:ext uri="{FF2B5EF4-FFF2-40B4-BE49-F238E27FC236}">
                <a16:creationId xmlns:a16="http://schemas.microsoft.com/office/drawing/2014/main" id="{28552D2A-98F4-43FC-AAD8-12F0B096AB41}"/>
              </a:ext>
            </a:extLst>
          </p:cNvPr>
          <p:cNvCxnSpPr>
            <a:cxnSpLocks/>
          </p:cNvCxnSpPr>
          <p:nvPr/>
        </p:nvCxnSpPr>
        <p:spPr>
          <a:xfrm>
            <a:off x="6096000" y="1435510"/>
            <a:ext cx="0" cy="4986872"/>
          </a:xfrm>
          <a:prstGeom prst="line">
            <a:avLst/>
          </a:prstGeom>
        </p:spPr>
        <p:style>
          <a:lnRef idx="1">
            <a:schemeClr val="dk1"/>
          </a:lnRef>
          <a:fillRef idx="0">
            <a:schemeClr val="dk1"/>
          </a:fillRef>
          <a:effectRef idx="0">
            <a:schemeClr val="dk1"/>
          </a:effectRef>
          <a:fontRef idx="minor">
            <a:schemeClr val="tx1"/>
          </a:fontRef>
        </p:style>
      </p:cxnSp>
      <p:pic>
        <p:nvPicPr>
          <p:cNvPr id="9" name="Lagos-Logo.jpg">
            <a:extLst>
              <a:ext uri="{FF2B5EF4-FFF2-40B4-BE49-F238E27FC236}">
                <a16:creationId xmlns:a16="http://schemas.microsoft.com/office/drawing/2014/main" id="{F11A0A4F-5641-4881-AE84-8A919DD3CC00}"/>
              </a:ext>
            </a:extLst>
          </p:cNvPr>
          <p:cNvPicPr>
            <a:picLocks noChangeAspect="1"/>
          </p:cNvPicPr>
          <p:nvPr/>
        </p:nvPicPr>
        <p:blipFill>
          <a:blip r:embed="rId2" cstate="email">
            <a:extLst>
              <a:ext uri="{28A0092B-C50C-407E-A947-70E740481C1C}">
                <a14:useLocalDpi xmlns:a14="http://schemas.microsoft.com/office/drawing/2010/main"/>
              </a:ext>
            </a:extLst>
          </a:blip>
          <a:srcRect/>
          <a:stretch/>
        </p:blipFill>
        <p:spPr>
          <a:xfrm rot="10800000" flipV="1">
            <a:off x="46450" y="0"/>
            <a:ext cx="551812" cy="505460"/>
          </a:xfrm>
          <a:prstGeom prst="rect">
            <a:avLst/>
          </a:prstGeom>
          <a:ln w="12700">
            <a:miter lim="400000"/>
          </a:ln>
        </p:spPr>
      </p:pic>
      <p:pic>
        <p:nvPicPr>
          <p:cNvPr id="10" name="Picture 9">
            <a:extLst>
              <a:ext uri="{FF2B5EF4-FFF2-40B4-BE49-F238E27FC236}">
                <a16:creationId xmlns:a16="http://schemas.microsoft.com/office/drawing/2014/main" id="{A062C1A3-FEEF-4DF4-8717-39E08EF1EAB7}"/>
              </a:ext>
            </a:extLst>
          </p:cNvPr>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11566544" y="0"/>
            <a:ext cx="586229" cy="505461"/>
          </a:xfrm>
          <a:prstGeom prst="rect">
            <a:avLst/>
          </a:prstGeom>
        </p:spPr>
      </p:pic>
      <p:sp>
        <p:nvSpPr>
          <p:cNvPr id="8" name="TextBox 7">
            <a:extLst>
              <a:ext uri="{FF2B5EF4-FFF2-40B4-BE49-F238E27FC236}">
                <a16:creationId xmlns:a16="http://schemas.microsoft.com/office/drawing/2014/main" id="{BA2857C0-22F1-4921-BBBE-9704E546D0E7}"/>
              </a:ext>
            </a:extLst>
          </p:cNvPr>
          <p:cNvSpPr txBox="1"/>
          <p:nvPr/>
        </p:nvSpPr>
        <p:spPr>
          <a:xfrm>
            <a:off x="452591" y="828421"/>
            <a:ext cx="11496674" cy="369332"/>
          </a:xfrm>
          <a:prstGeom prst="rect">
            <a:avLst/>
          </a:prstGeom>
          <a:noFill/>
        </p:spPr>
        <p:txBody>
          <a:bodyPr wrap="square">
            <a:spAutoFit/>
          </a:bodyPr>
          <a:lstStyle/>
          <a:p>
            <a:pPr algn="ctr"/>
            <a:r>
              <a:rPr lang="en-US" sz="1800" b="1" dirty="0">
                <a:latin typeface="Cambria" panose="02040503050406030204" pitchFamily="18" charset="0"/>
                <a:ea typeface="Cambria" panose="02040503050406030204" pitchFamily="18" charset="0"/>
              </a:rPr>
              <a:t>To assess the impact of the link roads on the socio-economic and physical development of the area</a:t>
            </a:r>
            <a:endParaRPr lang="en-US" sz="3200" dirty="0">
              <a:latin typeface="Cambria" panose="02040503050406030204" pitchFamily="18" charset="0"/>
              <a:ea typeface="Cambria" panose="02040503050406030204" pitchFamily="18" charset="0"/>
            </a:endParaRPr>
          </a:p>
        </p:txBody>
      </p:sp>
      <p:sp>
        <p:nvSpPr>
          <p:cNvPr id="3" name="Slide Number Placeholder 2">
            <a:extLst>
              <a:ext uri="{FF2B5EF4-FFF2-40B4-BE49-F238E27FC236}">
                <a16:creationId xmlns:a16="http://schemas.microsoft.com/office/drawing/2014/main" id="{A8E2CFD7-ED39-4932-9D3E-7EA83781E478}"/>
              </a:ext>
            </a:extLst>
          </p:cNvPr>
          <p:cNvSpPr>
            <a:spLocks noGrp="1"/>
          </p:cNvSpPr>
          <p:nvPr>
            <p:ph type="sldNum" sz="quarter" idx="12"/>
          </p:nvPr>
        </p:nvSpPr>
        <p:spPr>
          <a:xfrm>
            <a:off x="9409573" y="6436236"/>
            <a:ext cx="2743200" cy="365125"/>
          </a:xfrm>
        </p:spPr>
        <p:txBody>
          <a:bodyPr/>
          <a:lstStyle/>
          <a:p>
            <a:fld id="{3E39D2B8-936D-4E4C-9009-477421A25F51}" type="slidenum">
              <a:rPr lang="en-US" smtClean="0"/>
              <a:t>28</a:t>
            </a:fld>
            <a:endParaRPr lang="en-US" dirty="0"/>
          </a:p>
        </p:txBody>
      </p:sp>
      <p:grpSp>
        <p:nvGrpSpPr>
          <p:cNvPr id="15" name="Group 14">
            <a:extLst>
              <a:ext uri="{FF2B5EF4-FFF2-40B4-BE49-F238E27FC236}">
                <a16:creationId xmlns:a16="http://schemas.microsoft.com/office/drawing/2014/main" id="{E7307192-C91F-4887-8B2C-A846886F7AB1}"/>
              </a:ext>
            </a:extLst>
          </p:cNvPr>
          <p:cNvGrpSpPr/>
          <p:nvPr/>
        </p:nvGrpSpPr>
        <p:grpSpPr>
          <a:xfrm>
            <a:off x="4669101" y="147677"/>
            <a:ext cx="3063655" cy="445440"/>
            <a:chOff x="0" y="151166"/>
            <a:chExt cx="3063655" cy="445440"/>
          </a:xfrm>
          <a:solidFill>
            <a:schemeClr val="accent2"/>
          </a:solidFill>
          <a:scene3d>
            <a:camera prst="orthographicFront">
              <a:rot lat="0" lon="0" rev="0"/>
            </a:camera>
            <a:lightRig rig="balanced" dir="t">
              <a:rot lat="0" lon="0" rev="8700000"/>
            </a:lightRig>
          </a:scene3d>
        </p:grpSpPr>
        <p:sp>
          <p:nvSpPr>
            <p:cNvPr id="16" name="Rounded Rectangle 2">
              <a:extLst>
                <a:ext uri="{FF2B5EF4-FFF2-40B4-BE49-F238E27FC236}">
                  <a16:creationId xmlns:a16="http://schemas.microsoft.com/office/drawing/2014/main" id="{4AADC287-EA15-4CCB-B453-E8A04C8ABEC6}"/>
                </a:ext>
              </a:extLst>
            </p:cNvPr>
            <p:cNvSpPr/>
            <p:nvPr/>
          </p:nvSpPr>
          <p:spPr>
            <a:xfrm>
              <a:off x="0" y="151166"/>
              <a:ext cx="3063655" cy="445440"/>
            </a:xfrm>
            <a:prstGeom prst="roundRect">
              <a:avLst/>
            </a:prstGeom>
            <a:grpFill/>
            <a:ln>
              <a:noFill/>
            </a:ln>
            <a:effectLst>
              <a:outerShdw blurRad="44450" dist="27940" dir="5400000" algn="ctr">
                <a:srgbClr val="000000">
                  <a:alpha val="32000"/>
                </a:srgbClr>
              </a:outerShdw>
            </a:effectLst>
            <a:sp3d>
              <a:bevelT w="190500" h="38100"/>
            </a:sp3d>
          </p:spPr>
          <p:style>
            <a:lnRef idx="0">
              <a:scrgbClr r="0" g="0" b="0"/>
            </a:lnRef>
            <a:fillRef idx="3">
              <a:scrgbClr r="0" g="0" b="0"/>
            </a:fillRef>
            <a:effectRef idx="2">
              <a:scrgbClr r="0" g="0" b="0"/>
            </a:effectRef>
            <a:fontRef idx="minor">
              <a:schemeClr val="lt1"/>
            </a:fontRef>
          </p:style>
        </p:sp>
        <p:sp>
          <p:nvSpPr>
            <p:cNvPr id="17" name="Rounded Rectangle 4">
              <a:extLst>
                <a:ext uri="{FF2B5EF4-FFF2-40B4-BE49-F238E27FC236}">
                  <a16:creationId xmlns:a16="http://schemas.microsoft.com/office/drawing/2014/main" id="{B134AEDB-ABA9-4A10-BE1C-8233F59B27CE}"/>
                </a:ext>
              </a:extLst>
            </p:cNvPr>
            <p:cNvSpPr/>
            <p:nvPr/>
          </p:nvSpPr>
          <p:spPr>
            <a:xfrm>
              <a:off x="21745" y="172911"/>
              <a:ext cx="3020165" cy="401950"/>
            </a:xfrm>
            <a:prstGeom prst="rect">
              <a:avLst/>
            </a:prstGeom>
            <a:grpFill/>
            <a:sp3d/>
          </p:spPr>
          <p:style>
            <a:lnRef idx="0">
              <a:scrgbClr r="0" g="0" b="0"/>
            </a:lnRef>
            <a:fillRef idx="0">
              <a:scrgbClr r="0" g="0" b="0"/>
            </a:fillRef>
            <a:effectRef idx="0">
              <a:scrgbClr r="0" g="0" b="0"/>
            </a:effectRef>
            <a:fontRef idx="minor">
              <a:schemeClr val="lt1"/>
            </a:fontRef>
          </p:style>
          <p:txBody>
            <a:bodyPr spcFirstLastPara="0" vert="horz" wrap="square" lIns="83820" tIns="83820" rIns="83820" bIns="83820" numCol="1" spcCol="1270" anchor="ctr" anchorCtr="0">
              <a:noAutofit/>
            </a:bodyPr>
            <a:lstStyle/>
            <a:p>
              <a:pPr lvl="0" algn="ctr" defTabSz="977900">
                <a:lnSpc>
                  <a:spcPct val="90000"/>
                </a:lnSpc>
                <a:spcBef>
                  <a:spcPct val="0"/>
                </a:spcBef>
                <a:spcAft>
                  <a:spcPct val="35000"/>
                </a:spcAft>
              </a:pPr>
              <a:r>
                <a:rPr lang="en-US" sz="2200" b="1" kern="1200" dirty="0">
                  <a:solidFill>
                    <a:schemeClr val="tx1"/>
                  </a:solidFill>
                  <a:effectLst/>
                  <a:latin typeface="Cambria" panose="02040503050406030204" pitchFamily="18" charset="0"/>
                  <a:ea typeface="Cambria" panose="02040503050406030204" pitchFamily="18" charset="0"/>
                </a:rPr>
                <a:t>OBJECTIVE 3</a:t>
              </a:r>
              <a:endParaRPr lang="aa-ET" sz="2200" b="1" kern="1200" dirty="0">
                <a:solidFill>
                  <a:schemeClr val="tx1"/>
                </a:solidFill>
                <a:effectLst/>
                <a:latin typeface="Cambria" panose="02040503050406030204" pitchFamily="18" charset="0"/>
                <a:ea typeface="Cambria" panose="02040503050406030204" pitchFamily="18" charset="0"/>
              </a:endParaRPr>
            </a:p>
          </p:txBody>
        </p:sp>
      </p:grpSp>
      <p:grpSp>
        <p:nvGrpSpPr>
          <p:cNvPr id="36" name="Group 35">
            <a:extLst>
              <a:ext uri="{FF2B5EF4-FFF2-40B4-BE49-F238E27FC236}">
                <a16:creationId xmlns:a16="http://schemas.microsoft.com/office/drawing/2014/main" id="{51C778AE-4733-4EA4-83F8-468DB4466247}"/>
              </a:ext>
            </a:extLst>
          </p:cNvPr>
          <p:cNvGrpSpPr/>
          <p:nvPr/>
        </p:nvGrpSpPr>
        <p:grpSpPr>
          <a:xfrm>
            <a:off x="3237311" y="-3751662"/>
            <a:ext cx="5788817" cy="2597951"/>
            <a:chOff x="71439" y="0"/>
            <a:chExt cx="5788817" cy="2597951"/>
          </a:xfrm>
        </p:grpSpPr>
        <p:grpSp>
          <p:nvGrpSpPr>
            <p:cNvPr id="44" name="Group 43">
              <a:extLst>
                <a:ext uri="{FF2B5EF4-FFF2-40B4-BE49-F238E27FC236}">
                  <a16:creationId xmlns:a16="http://schemas.microsoft.com/office/drawing/2014/main" id="{6993B431-43F5-4834-BE69-21EB343FD95F}"/>
                </a:ext>
              </a:extLst>
            </p:cNvPr>
            <p:cNvGrpSpPr/>
            <p:nvPr/>
          </p:nvGrpSpPr>
          <p:grpSpPr>
            <a:xfrm>
              <a:off x="71439" y="0"/>
              <a:ext cx="5314948" cy="2597951"/>
              <a:chOff x="71439" y="0"/>
              <a:chExt cx="5314948" cy="2413700"/>
            </a:xfrm>
          </p:grpSpPr>
          <p:grpSp>
            <p:nvGrpSpPr>
              <p:cNvPr id="46" name="Group 45">
                <a:extLst>
                  <a:ext uri="{FF2B5EF4-FFF2-40B4-BE49-F238E27FC236}">
                    <a16:creationId xmlns:a16="http://schemas.microsoft.com/office/drawing/2014/main" id="{FC8A1634-C02E-46D4-9FD2-A1220645B284}"/>
                  </a:ext>
                </a:extLst>
              </p:cNvPr>
              <p:cNvGrpSpPr/>
              <p:nvPr/>
            </p:nvGrpSpPr>
            <p:grpSpPr>
              <a:xfrm>
                <a:off x="704852" y="307521"/>
                <a:ext cx="3819524" cy="2106179"/>
                <a:chOff x="704852" y="307521"/>
                <a:chExt cx="3838278" cy="3024671"/>
              </a:xfrm>
            </p:grpSpPr>
            <p:graphicFrame>
              <p:nvGraphicFramePr>
                <p:cNvPr id="48" name="Chart 47">
                  <a:extLst>
                    <a:ext uri="{FF2B5EF4-FFF2-40B4-BE49-F238E27FC236}">
                      <a16:creationId xmlns:a16="http://schemas.microsoft.com/office/drawing/2014/main" id="{2FA3D120-E44E-4AE3-8CEF-7FAACFFF5E15}"/>
                    </a:ext>
                  </a:extLst>
                </p:cNvPr>
                <p:cNvGraphicFramePr/>
                <p:nvPr/>
              </p:nvGraphicFramePr>
              <p:xfrm>
                <a:off x="762283" y="731864"/>
                <a:ext cx="3694701" cy="2600328"/>
              </p:xfrm>
              <a:graphic>
                <a:graphicData uri="http://schemas.openxmlformats.org/drawingml/2006/chart">
                  <c:chart xmlns:c="http://schemas.openxmlformats.org/drawingml/2006/chart" xmlns:r="http://schemas.openxmlformats.org/officeDocument/2006/relationships" r:id="rId4"/>
                </a:graphicData>
              </a:graphic>
            </p:graphicFrame>
            <p:pic>
              <p:nvPicPr>
                <p:cNvPr id="49" name="Picture 48">
                  <a:extLst>
                    <a:ext uri="{FF2B5EF4-FFF2-40B4-BE49-F238E27FC236}">
                      <a16:creationId xmlns:a16="http://schemas.microsoft.com/office/drawing/2014/main" id="{E3B1C233-39DC-491D-97D4-1E1284E9D774}"/>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6213" b="26213"/>
                <a:stretch/>
              </p:blipFill>
              <p:spPr>
                <a:xfrm flipH="1">
                  <a:off x="704852" y="307521"/>
                  <a:ext cx="3838278" cy="1166672"/>
                </a:xfrm>
                <a:prstGeom prst="rect">
                  <a:avLst/>
                </a:prstGeom>
              </p:spPr>
            </p:pic>
          </p:grpSp>
          <p:sp>
            <p:nvSpPr>
              <p:cNvPr id="47" name="TextBox 171">
                <a:extLst>
                  <a:ext uri="{FF2B5EF4-FFF2-40B4-BE49-F238E27FC236}">
                    <a16:creationId xmlns:a16="http://schemas.microsoft.com/office/drawing/2014/main" id="{E8542D49-C7D9-4897-B69C-BB10A0954A51}"/>
                  </a:ext>
                </a:extLst>
              </p:cNvPr>
              <p:cNvSpPr txBox="1"/>
              <p:nvPr/>
            </p:nvSpPr>
            <p:spPr>
              <a:xfrm>
                <a:off x="71439" y="0"/>
                <a:ext cx="5314948" cy="446902"/>
              </a:xfrm>
              <a:prstGeom prst="rect">
                <a:avLst/>
              </a:prstGeom>
              <a:noFill/>
              <a:ln w="9525" cmpd="sng">
                <a:noFill/>
              </a:ln>
            </p:spPr>
            <p:style>
              <a:lnRef idx="0">
                <a:scrgbClr r="0" g="0" b="0"/>
              </a:lnRef>
              <a:fillRef idx="0">
                <a:scrgbClr r="0" g="0" b="0"/>
              </a:fillRef>
              <a:effectRef idx="0">
                <a:scrgbClr r="0" g="0" b="0"/>
              </a:effectRef>
              <a:fontRef idx="minor">
                <a:schemeClr val="dk1"/>
              </a:fontRef>
            </p:style>
            <p:txBody>
              <a:bodyPr wrap="square" rtlCol="0" anchor="t"/>
              <a:lstStyle>
                <a:lvl1pPr marL="0" indent="0">
                  <a:defRPr sz="1100">
                    <a:solidFill>
                      <a:schemeClr val="dk1"/>
                    </a:solidFill>
                    <a:latin typeface="+mn-lt"/>
                    <a:ea typeface="+mn-ea"/>
                    <a:cs typeface="+mn-cs"/>
                  </a:defRPr>
                </a:lvl1pPr>
                <a:lvl2pPr marL="457200" indent="0">
                  <a:defRPr sz="1100">
                    <a:solidFill>
                      <a:schemeClr val="dk1"/>
                    </a:solidFill>
                    <a:latin typeface="+mn-lt"/>
                    <a:ea typeface="+mn-ea"/>
                    <a:cs typeface="+mn-cs"/>
                  </a:defRPr>
                </a:lvl2pPr>
                <a:lvl3pPr marL="914400" indent="0">
                  <a:defRPr sz="1100">
                    <a:solidFill>
                      <a:schemeClr val="dk1"/>
                    </a:solidFill>
                    <a:latin typeface="+mn-lt"/>
                    <a:ea typeface="+mn-ea"/>
                    <a:cs typeface="+mn-cs"/>
                  </a:defRPr>
                </a:lvl3pPr>
                <a:lvl4pPr marL="1371600" indent="0">
                  <a:defRPr sz="1100">
                    <a:solidFill>
                      <a:schemeClr val="dk1"/>
                    </a:solidFill>
                    <a:latin typeface="+mn-lt"/>
                    <a:ea typeface="+mn-ea"/>
                    <a:cs typeface="+mn-cs"/>
                  </a:defRPr>
                </a:lvl4pPr>
                <a:lvl5pPr marL="1828800" indent="0">
                  <a:defRPr sz="1100">
                    <a:solidFill>
                      <a:schemeClr val="dk1"/>
                    </a:solidFill>
                    <a:latin typeface="+mn-lt"/>
                    <a:ea typeface="+mn-ea"/>
                    <a:cs typeface="+mn-cs"/>
                  </a:defRPr>
                </a:lvl5pPr>
                <a:lvl6pPr marL="2286000" indent="0">
                  <a:defRPr sz="1100">
                    <a:solidFill>
                      <a:schemeClr val="dk1"/>
                    </a:solidFill>
                    <a:latin typeface="+mn-lt"/>
                    <a:ea typeface="+mn-ea"/>
                    <a:cs typeface="+mn-cs"/>
                  </a:defRPr>
                </a:lvl6pPr>
                <a:lvl7pPr marL="2743200" indent="0">
                  <a:defRPr sz="1100">
                    <a:solidFill>
                      <a:schemeClr val="dk1"/>
                    </a:solidFill>
                    <a:latin typeface="+mn-lt"/>
                    <a:ea typeface="+mn-ea"/>
                    <a:cs typeface="+mn-cs"/>
                  </a:defRPr>
                </a:lvl7pPr>
                <a:lvl8pPr marL="3200400" indent="0">
                  <a:defRPr sz="1100">
                    <a:solidFill>
                      <a:schemeClr val="dk1"/>
                    </a:solidFill>
                    <a:latin typeface="+mn-lt"/>
                    <a:ea typeface="+mn-ea"/>
                    <a:cs typeface="+mn-cs"/>
                  </a:defRPr>
                </a:lvl8pPr>
                <a:lvl9pPr marL="3657600" indent="0">
                  <a:defRPr sz="1100">
                    <a:solidFill>
                      <a:schemeClr val="dk1"/>
                    </a:solidFill>
                    <a:latin typeface="+mn-lt"/>
                    <a:ea typeface="+mn-ea"/>
                    <a:cs typeface="+mn-cs"/>
                  </a:defRPr>
                </a:lvl9pPr>
              </a:lstStyle>
              <a:p>
                <a:pPr algn="ctr"/>
                <a:r>
                  <a:rPr lang="en-GB" sz="1100" b="1" i="0" u="none" strike="noStrike">
                    <a:solidFill>
                      <a:schemeClr val="dk1"/>
                    </a:solidFill>
                    <a:effectLst/>
                    <a:latin typeface="+mn-lt"/>
                    <a:ea typeface="+mn-ea"/>
                    <a:cs typeface="+mn-cs"/>
                  </a:rPr>
                  <a:t>REDUCTION IN THE RATE OF FLOODING IN THE AXIS</a:t>
                </a:r>
                <a:r>
                  <a:rPr lang="en-GB"/>
                  <a:t> </a:t>
                </a:r>
                <a:endParaRPr lang="aa-ET" sz="1200" b="1"/>
              </a:p>
            </p:txBody>
          </p:sp>
        </p:grpSp>
        <p:pic>
          <p:nvPicPr>
            <p:cNvPr id="45" name="Picture 44">
              <a:extLst>
                <a:ext uri="{FF2B5EF4-FFF2-40B4-BE49-F238E27FC236}">
                  <a16:creationId xmlns:a16="http://schemas.microsoft.com/office/drawing/2014/main" id="{1D20F6C9-C1DC-40B9-95E4-7770E60A2624}"/>
                </a:ext>
              </a:extLst>
            </p:cNvPr>
            <p:cNvPicPr>
              <a:picLocks noChangeAspect="1"/>
            </p:cNvPicPr>
            <p:nvPr/>
          </p:nvPicPr>
          <p:blipFill>
            <a:blip r:embed="rId6" cstate="print">
              <a:clrChange>
                <a:clrFrom>
                  <a:srgbClr val="EDEDED"/>
                </a:clrFrom>
                <a:clrTo>
                  <a:srgbClr val="EDEDED">
                    <a:alpha val="0"/>
                  </a:srgbClr>
                </a:clrTo>
              </a:clrChange>
              <a:duotone>
                <a:schemeClr val="accent3">
                  <a:shade val="45000"/>
                  <a:satMod val="135000"/>
                </a:schemeClr>
                <a:prstClr val="white"/>
              </a:duotone>
              <a:extLst>
                <a:ext uri="{28A0092B-C50C-407E-A947-70E740481C1C}">
                  <a14:useLocalDpi xmlns:a14="http://schemas.microsoft.com/office/drawing/2010/main" val="0"/>
                </a:ext>
              </a:extLst>
            </a:blip>
            <a:srcRect/>
            <a:stretch/>
          </p:blipFill>
          <p:spPr>
            <a:xfrm>
              <a:off x="4417219" y="288333"/>
              <a:ext cx="1443037" cy="1628570"/>
            </a:xfrm>
            <a:prstGeom prst="rect">
              <a:avLst/>
            </a:prstGeom>
          </p:spPr>
        </p:pic>
      </p:grpSp>
      <p:grpSp>
        <p:nvGrpSpPr>
          <p:cNvPr id="37" name="Group 36">
            <a:extLst>
              <a:ext uri="{FF2B5EF4-FFF2-40B4-BE49-F238E27FC236}">
                <a16:creationId xmlns:a16="http://schemas.microsoft.com/office/drawing/2014/main" id="{FBEC5C73-85FB-4068-A695-B02C39A3F836}"/>
              </a:ext>
            </a:extLst>
          </p:cNvPr>
          <p:cNvGrpSpPr/>
          <p:nvPr/>
        </p:nvGrpSpPr>
        <p:grpSpPr>
          <a:xfrm>
            <a:off x="3165872" y="8011712"/>
            <a:ext cx="5788817" cy="2597951"/>
            <a:chOff x="0" y="11763374"/>
            <a:chExt cx="5788817" cy="2597951"/>
          </a:xfrm>
        </p:grpSpPr>
        <p:grpSp>
          <p:nvGrpSpPr>
            <p:cNvPr id="38" name="Group 37">
              <a:extLst>
                <a:ext uri="{FF2B5EF4-FFF2-40B4-BE49-F238E27FC236}">
                  <a16:creationId xmlns:a16="http://schemas.microsoft.com/office/drawing/2014/main" id="{3F3FEAAC-AE2F-47B6-8982-C26920625DF3}"/>
                </a:ext>
              </a:extLst>
            </p:cNvPr>
            <p:cNvGrpSpPr/>
            <p:nvPr/>
          </p:nvGrpSpPr>
          <p:grpSpPr>
            <a:xfrm>
              <a:off x="0" y="11763374"/>
              <a:ext cx="5314948" cy="2597951"/>
              <a:chOff x="0" y="11763374"/>
              <a:chExt cx="5314948" cy="2413700"/>
            </a:xfrm>
          </p:grpSpPr>
          <p:grpSp>
            <p:nvGrpSpPr>
              <p:cNvPr id="40" name="Group 39">
                <a:extLst>
                  <a:ext uri="{FF2B5EF4-FFF2-40B4-BE49-F238E27FC236}">
                    <a16:creationId xmlns:a16="http://schemas.microsoft.com/office/drawing/2014/main" id="{E9893416-8150-4994-8FC9-8CC13F16D16D}"/>
                  </a:ext>
                </a:extLst>
              </p:cNvPr>
              <p:cNvGrpSpPr/>
              <p:nvPr/>
            </p:nvGrpSpPr>
            <p:grpSpPr>
              <a:xfrm>
                <a:off x="633413" y="12070895"/>
                <a:ext cx="3819524" cy="2106179"/>
                <a:chOff x="633413" y="12070895"/>
                <a:chExt cx="3838278" cy="3024671"/>
              </a:xfrm>
            </p:grpSpPr>
            <p:graphicFrame>
              <p:nvGraphicFramePr>
                <p:cNvPr id="42" name="Chart 41">
                  <a:extLst>
                    <a:ext uri="{FF2B5EF4-FFF2-40B4-BE49-F238E27FC236}">
                      <a16:creationId xmlns:a16="http://schemas.microsoft.com/office/drawing/2014/main" id="{8EEC75DD-AE3A-4228-9238-DFEADB0FAC1A}"/>
                    </a:ext>
                  </a:extLst>
                </p:cNvPr>
                <p:cNvGraphicFramePr/>
                <p:nvPr/>
              </p:nvGraphicFramePr>
              <p:xfrm>
                <a:off x="690844" y="12495238"/>
                <a:ext cx="3694701" cy="2600328"/>
              </p:xfrm>
              <a:graphic>
                <a:graphicData uri="http://schemas.openxmlformats.org/drawingml/2006/chart">
                  <c:chart xmlns:c="http://schemas.openxmlformats.org/drawingml/2006/chart" xmlns:r="http://schemas.openxmlformats.org/officeDocument/2006/relationships" r:id="rId7"/>
                </a:graphicData>
              </a:graphic>
            </p:graphicFrame>
            <p:pic>
              <p:nvPicPr>
                <p:cNvPr id="43" name="Picture 42">
                  <a:extLst>
                    <a:ext uri="{FF2B5EF4-FFF2-40B4-BE49-F238E27FC236}">
                      <a16:creationId xmlns:a16="http://schemas.microsoft.com/office/drawing/2014/main" id="{D928DA3E-CE1A-4C40-99D7-7F912E78C898}"/>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6213" b="26213"/>
                <a:stretch/>
              </p:blipFill>
              <p:spPr>
                <a:xfrm flipH="1">
                  <a:off x="633413" y="12070895"/>
                  <a:ext cx="3838278" cy="1166672"/>
                </a:xfrm>
                <a:prstGeom prst="rect">
                  <a:avLst/>
                </a:prstGeom>
              </p:spPr>
            </p:pic>
          </p:grpSp>
          <p:sp>
            <p:nvSpPr>
              <p:cNvPr id="41" name="TextBox 178">
                <a:extLst>
                  <a:ext uri="{FF2B5EF4-FFF2-40B4-BE49-F238E27FC236}">
                    <a16:creationId xmlns:a16="http://schemas.microsoft.com/office/drawing/2014/main" id="{26216DBA-C66E-4F56-A0C7-A7A6E23BB320}"/>
                  </a:ext>
                </a:extLst>
              </p:cNvPr>
              <p:cNvSpPr txBox="1"/>
              <p:nvPr/>
            </p:nvSpPr>
            <p:spPr>
              <a:xfrm>
                <a:off x="0" y="11763374"/>
                <a:ext cx="5314948" cy="446902"/>
              </a:xfrm>
              <a:prstGeom prst="rect">
                <a:avLst/>
              </a:prstGeom>
              <a:noFill/>
              <a:ln w="9525" cmpd="sng">
                <a:noFill/>
              </a:ln>
            </p:spPr>
            <p:style>
              <a:lnRef idx="0">
                <a:scrgbClr r="0" g="0" b="0"/>
              </a:lnRef>
              <a:fillRef idx="0">
                <a:scrgbClr r="0" g="0" b="0"/>
              </a:fillRef>
              <a:effectRef idx="0">
                <a:scrgbClr r="0" g="0" b="0"/>
              </a:effectRef>
              <a:fontRef idx="minor">
                <a:schemeClr val="dk1"/>
              </a:fontRef>
            </p:style>
            <p:txBody>
              <a:bodyPr wrap="square" rtlCol="0" anchor="t"/>
              <a:lstStyle>
                <a:lvl1pPr marL="0" indent="0">
                  <a:defRPr sz="1100">
                    <a:solidFill>
                      <a:schemeClr val="dk1"/>
                    </a:solidFill>
                    <a:latin typeface="+mn-lt"/>
                    <a:ea typeface="+mn-ea"/>
                    <a:cs typeface="+mn-cs"/>
                  </a:defRPr>
                </a:lvl1pPr>
                <a:lvl2pPr marL="457200" indent="0">
                  <a:defRPr sz="1100">
                    <a:solidFill>
                      <a:schemeClr val="dk1"/>
                    </a:solidFill>
                    <a:latin typeface="+mn-lt"/>
                    <a:ea typeface="+mn-ea"/>
                    <a:cs typeface="+mn-cs"/>
                  </a:defRPr>
                </a:lvl2pPr>
                <a:lvl3pPr marL="914400" indent="0">
                  <a:defRPr sz="1100">
                    <a:solidFill>
                      <a:schemeClr val="dk1"/>
                    </a:solidFill>
                    <a:latin typeface="+mn-lt"/>
                    <a:ea typeface="+mn-ea"/>
                    <a:cs typeface="+mn-cs"/>
                  </a:defRPr>
                </a:lvl3pPr>
                <a:lvl4pPr marL="1371600" indent="0">
                  <a:defRPr sz="1100">
                    <a:solidFill>
                      <a:schemeClr val="dk1"/>
                    </a:solidFill>
                    <a:latin typeface="+mn-lt"/>
                    <a:ea typeface="+mn-ea"/>
                    <a:cs typeface="+mn-cs"/>
                  </a:defRPr>
                </a:lvl4pPr>
                <a:lvl5pPr marL="1828800" indent="0">
                  <a:defRPr sz="1100">
                    <a:solidFill>
                      <a:schemeClr val="dk1"/>
                    </a:solidFill>
                    <a:latin typeface="+mn-lt"/>
                    <a:ea typeface="+mn-ea"/>
                    <a:cs typeface="+mn-cs"/>
                  </a:defRPr>
                </a:lvl5pPr>
                <a:lvl6pPr marL="2286000" indent="0">
                  <a:defRPr sz="1100">
                    <a:solidFill>
                      <a:schemeClr val="dk1"/>
                    </a:solidFill>
                    <a:latin typeface="+mn-lt"/>
                    <a:ea typeface="+mn-ea"/>
                    <a:cs typeface="+mn-cs"/>
                  </a:defRPr>
                </a:lvl6pPr>
                <a:lvl7pPr marL="2743200" indent="0">
                  <a:defRPr sz="1100">
                    <a:solidFill>
                      <a:schemeClr val="dk1"/>
                    </a:solidFill>
                    <a:latin typeface="+mn-lt"/>
                    <a:ea typeface="+mn-ea"/>
                    <a:cs typeface="+mn-cs"/>
                  </a:defRPr>
                </a:lvl7pPr>
                <a:lvl8pPr marL="3200400" indent="0">
                  <a:defRPr sz="1100">
                    <a:solidFill>
                      <a:schemeClr val="dk1"/>
                    </a:solidFill>
                    <a:latin typeface="+mn-lt"/>
                    <a:ea typeface="+mn-ea"/>
                    <a:cs typeface="+mn-cs"/>
                  </a:defRPr>
                </a:lvl8pPr>
                <a:lvl9pPr marL="3657600" indent="0">
                  <a:defRPr sz="1100">
                    <a:solidFill>
                      <a:schemeClr val="dk1"/>
                    </a:solidFill>
                    <a:latin typeface="+mn-lt"/>
                    <a:ea typeface="+mn-ea"/>
                    <a:cs typeface="+mn-cs"/>
                  </a:defRPr>
                </a:lvl9pPr>
              </a:lstStyle>
              <a:p>
                <a:pPr algn="ctr"/>
                <a:r>
                  <a:rPr lang="en-GB" sz="1100" b="1" i="0" u="none" strike="noStrike">
                    <a:solidFill>
                      <a:schemeClr val="dk1"/>
                    </a:solidFill>
                    <a:effectLst/>
                    <a:latin typeface="+mn-lt"/>
                    <a:ea typeface="+mn-ea"/>
                    <a:cs typeface="+mn-cs"/>
                  </a:rPr>
                  <a:t>REDUCTION IN CRIME RATE IN THE AXIS</a:t>
                </a:r>
                <a:r>
                  <a:rPr lang="en-GB"/>
                  <a:t> </a:t>
                </a:r>
                <a:endParaRPr lang="aa-ET" sz="1200" b="1"/>
              </a:p>
            </p:txBody>
          </p:sp>
        </p:grpSp>
        <p:pic>
          <p:nvPicPr>
            <p:cNvPr id="39" name="Picture 38">
              <a:extLst>
                <a:ext uri="{FF2B5EF4-FFF2-40B4-BE49-F238E27FC236}">
                  <a16:creationId xmlns:a16="http://schemas.microsoft.com/office/drawing/2014/main" id="{2E9EF003-0357-47EC-8D42-ABA1BF798804}"/>
                </a:ext>
              </a:extLst>
            </p:cNvPr>
            <p:cNvPicPr>
              <a:picLocks noChangeAspect="1"/>
            </p:cNvPicPr>
            <p:nvPr/>
          </p:nvPicPr>
          <p:blipFill>
            <a:blip r:embed="rId8" cstate="print">
              <a:duotone>
                <a:schemeClr val="bg2">
                  <a:shade val="45000"/>
                  <a:satMod val="135000"/>
                </a:schemeClr>
                <a:prstClr val="white"/>
              </a:duotone>
              <a:extLst>
                <a:ext uri="{28A0092B-C50C-407E-A947-70E740481C1C}">
                  <a14:useLocalDpi xmlns:a14="http://schemas.microsoft.com/office/drawing/2010/main" val="0"/>
                </a:ext>
              </a:extLst>
            </a:blip>
            <a:srcRect/>
            <a:stretch/>
          </p:blipFill>
          <p:spPr>
            <a:xfrm>
              <a:off x="4345780" y="12144473"/>
              <a:ext cx="1443037" cy="1443037"/>
            </a:xfrm>
            <a:prstGeom prst="rect">
              <a:avLst/>
            </a:prstGeom>
          </p:spPr>
        </p:pic>
      </p:grpSp>
      <p:grpSp>
        <p:nvGrpSpPr>
          <p:cNvPr id="50" name="Group 49">
            <a:extLst>
              <a:ext uri="{FF2B5EF4-FFF2-40B4-BE49-F238E27FC236}">
                <a16:creationId xmlns:a16="http://schemas.microsoft.com/office/drawing/2014/main" id="{51C778AE-4733-4EA4-83F8-468DB4466247}"/>
              </a:ext>
            </a:extLst>
          </p:cNvPr>
          <p:cNvGrpSpPr/>
          <p:nvPr/>
        </p:nvGrpSpPr>
        <p:grpSpPr>
          <a:xfrm>
            <a:off x="3389711" y="-3599262"/>
            <a:ext cx="5788817" cy="2597951"/>
            <a:chOff x="71439" y="0"/>
            <a:chExt cx="5788817" cy="2597951"/>
          </a:xfrm>
        </p:grpSpPr>
        <p:grpSp>
          <p:nvGrpSpPr>
            <p:cNvPr id="58" name="Group 57">
              <a:extLst>
                <a:ext uri="{FF2B5EF4-FFF2-40B4-BE49-F238E27FC236}">
                  <a16:creationId xmlns:a16="http://schemas.microsoft.com/office/drawing/2014/main" id="{6993B431-43F5-4834-BE69-21EB343FD95F}"/>
                </a:ext>
              </a:extLst>
            </p:cNvPr>
            <p:cNvGrpSpPr/>
            <p:nvPr/>
          </p:nvGrpSpPr>
          <p:grpSpPr>
            <a:xfrm>
              <a:off x="71439" y="0"/>
              <a:ext cx="5314948" cy="2597951"/>
              <a:chOff x="71439" y="0"/>
              <a:chExt cx="5314948" cy="2413700"/>
            </a:xfrm>
          </p:grpSpPr>
          <p:grpSp>
            <p:nvGrpSpPr>
              <p:cNvPr id="60" name="Group 59">
                <a:extLst>
                  <a:ext uri="{FF2B5EF4-FFF2-40B4-BE49-F238E27FC236}">
                    <a16:creationId xmlns:a16="http://schemas.microsoft.com/office/drawing/2014/main" id="{FC8A1634-C02E-46D4-9FD2-A1220645B284}"/>
                  </a:ext>
                </a:extLst>
              </p:cNvPr>
              <p:cNvGrpSpPr/>
              <p:nvPr/>
            </p:nvGrpSpPr>
            <p:grpSpPr>
              <a:xfrm>
                <a:off x="704852" y="307521"/>
                <a:ext cx="3819524" cy="2106179"/>
                <a:chOff x="704852" y="307521"/>
                <a:chExt cx="3838278" cy="3024671"/>
              </a:xfrm>
            </p:grpSpPr>
            <p:graphicFrame>
              <p:nvGraphicFramePr>
                <p:cNvPr id="62" name="Chart 61">
                  <a:extLst>
                    <a:ext uri="{FF2B5EF4-FFF2-40B4-BE49-F238E27FC236}">
                      <a16:creationId xmlns:a16="http://schemas.microsoft.com/office/drawing/2014/main" id="{2FA3D120-E44E-4AE3-8CEF-7FAACFFF5E15}"/>
                    </a:ext>
                  </a:extLst>
                </p:cNvPr>
                <p:cNvGraphicFramePr/>
                <p:nvPr/>
              </p:nvGraphicFramePr>
              <p:xfrm>
                <a:off x="762283" y="731864"/>
                <a:ext cx="3694701" cy="2600328"/>
              </p:xfrm>
              <a:graphic>
                <a:graphicData uri="http://schemas.openxmlformats.org/drawingml/2006/chart">
                  <c:chart xmlns:c="http://schemas.openxmlformats.org/drawingml/2006/chart" xmlns:r="http://schemas.openxmlformats.org/officeDocument/2006/relationships" r:id="rId9"/>
                </a:graphicData>
              </a:graphic>
            </p:graphicFrame>
            <p:pic>
              <p:nvPicPr>
                <p:cNvPr id="63" name="Picture 62">
                  <a:extLst>
                    <a:ext uri="{FF2B5EF4-FFF2-40B4-BE49-F238E27FC236}">
                      <a16:creationId xmlns:a16="http://schemas.microsoft.com/office/drawing/2014/main" id="{E3B1C233-39DC-491D-97D4-1E1284E9D774}"/>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6213" b="26213"/>
                <a:stretch/>
              </p:blipFill>
              <p:spPr>
                <a:xfrm flipH="1">
                  <a:off x="704852" y="307521"/>
                  <a:ext cx="3838278" cy="1166672"/>
                </a:xfrm>
                <a:prstGeom prst="rect">
                  <a:avLst/>
                </a:prstGeom>
              </p:spPr>
            </p:pic>
          </p:grpSp>
          <p:sp>
            <p:nvSpPr>
              <p:cNvPr id="61" name="TextBox 171">
                <a:extLst>
                  <a:ext uri="{FF2B5EF4-FFF2-40B4-BE49-F238E27FC236}">
                    <a16:creationId xmlns:a16="http://schemas.microsoft.com/office/drawing/2014/main" id="{E8542D49-C7D9-4897-B69C-BB10A0954A51}"/>
                  </a:ext>
                </a:extLst>
              </p:cNvPr>
              <p:cNvSpPr txBox="1"/>
              <p:nvPr/>
            </p:nvSpPr>
            <p:spPr>
              <a:xfrm>
                <a:off x="71439" y="0"/>
                <a:ext cx="5314948" cy="446902"/>
              </a:xfrm>
              <a:prstGeom prst="rect">
                <a:avLst/>
              </a:prstGeom>
              <a:noFill/>
              <a:ln w="9525" cmpd="sng">
                <a:noFill/>
              </a:ln>
            </p:spPr>
            <p:style>
              <a:lnRef idx="0">
                <a:scrgbClr r="0" g="0" b="0"/>
              </a:lnRef>
              <a:fillRef idx="0">
                <a:scrgbClr r="0" g="0" b="0"/>
              </a:fillRef>
              <a:effectRef idx="0">
                <a:scrgbClr r="0" g="0" b="0"/>
              </a:effectRef>
              <a:fontRef idx="minor">
                <a:schemeClr val="dk1"/>
              </a:fontRef>
            </p:style>
            <p:txBody>
              <a:bodyPr wrap="square" rtlCol="0" anchor="t"/>
              <a:lstStyle>
                <a:lvl1pPr marL="0" indent="0">
                  <a:defRPr sz="1100">
                    <a:solidFill>
                      <a:schemeClr val="dk1"/>
                    </a:solidFill>
                    <a:latin typeface="+mn-lt"/>
                    <a:ea typeface="+mn-ea"/>
                    <a:cs typeface="+mn-cs"/>
                  </a:defRPr>
                </a:lvl1pPr>
                <a:lvl2pPr marL="457200" indent="0">
                  <a:defRPr sz="1100">
                    <a:solidFill>
                      <a:schemeClr val="dk1"/>
                    </a:solidFill>
                    <a:latin typeface="+mn-lt"/>
                    <a:ea typeface="+mn-ea"/>
                    <a:cs typeface="+mn-cs"/>
                  </a:defRPr>
                </a:lvl2pPr>
                <a:lvl3pPr marL="914400" indent="0">
                  <a:defRPr sz="1100">
                    <a:solidFill>
                      <a:schemeClr val="dk1"/>
                    </a:solidFill>
                    <a:latin typeface="+mn-lt"/>
                    <a:ea typeface="+mn-ea"/>
                    <a:cs typeface="+mn-cs"/>
                  </a:defRPr>
                </a:lvl3pPr>
                <a:lvl4pPr marL="1371600" indent="0">
                  <a:defRPr sz="1100">
                    <a:solidFill>
                      <a:schemeClr val="dk1"/>
                    </a:solidFill>
                    <a:latin typeface="+mn-lt"/>
                    <a:ea typeface="+mn-ea"/>
                    <a:cs typeface="+mn-cs"/>
                  </a:defRPr>
                </a:lvl4pPr>
                <a:lvl5pPr marL="1828800" indent="0">
                  <a:defRPr sz="1100">
                    <a:solidFill>
                      <a:schemeClr val="dk1"/>
                    </a:solidFill>
                    <a:latin typeface="+mn-lt"/>
                    <a:ea typeface="+mn-ea"/>
                    <a:cs typeface="+mn-cs"/>
                  </a:defRPr>
                </a:lvl5pPr>
                <a:lvl6pPr marL="2286000" indent="0">
                  <a:defRPr sz="1100">
                    <a:solidFill>
                      <a:schemeClr val="dk1"/>
                    </a:solidFill>
                    <a:latin typeface="+mn-lt"/>
                    <a:ea typeface="+mn-ea"/>
                    <a:cs typeface="+mn-cs"/>
                  </a:defRPr>
                </a:lvl6pPr>
                <a:lvl7pPr marL="2743200" indent="0">
                  <a:defRPr sz="1100">
                    <a:solidFill>
                      <a:schemeClr val="dk1"/>
                    </a:solidFill>
                    <a:latin typeface="+mn-lt"/>
                    <a:ea typeface="+mn-ea"/>
                    <a:cs typeface="+mn-cs"/>
                  </a:defRPr>
                </a:lvl7pPr>
                <a:lvl8pPr marL="3200400" indent="0">
                  <a:defRPr sz="1100">
                    <a:solidFill>
                      <a:schemeClr val="dk1"/>
                    </a:solidFill>
                    <a:latin typeface="+mn-lt"/>
                    <a:ea typeface="+mn-ea"/>
                    <a:cs typeface="+mn-cs"/>
                  </a:defRPr>
                </a:lvl8pPr>
                <a:lvl9pPr marL="3657600" indent="0">
                  <a:defRPr sz="1100">
                    <a:solidFill>
                      <a:schemeClr val="dk1"/>
                    </a:solidFill>
                    <a:latin typeface="+mn-lt"/>
                    <a:ea typeface="+mn-ea"/>
                    <a:cs typeface="+mn-cs"/>
                  </a:defRPr>
                </a:lvl9pPr>
              </a:lstStyle>
              <a:p>
                <a:pPr algn="ctr"/>
                <a:r>
                  <a:rPr lang="en-GB" sz="1100" b="1" i="0" u="none" strike="noStrike">
                    <a:solidFill>
                      <a:schemeClr val="dk1"/>
                    </a:solidFill>
                    <a:effectLst/>
                    <a:latin typeface="+mn-lt"/>
                    <a:ea typeface="+mn-ea"/>
                    <a:cs typeface="+mn-cs"/>
                  </a:rPr>
                  <a:t>REDUCTION IN THE RATE OF FLOODING IN THE AXIS</a:t>
                </a:r>
                <a:r>
                  <a:rPr lang="en-GB"/>
                  <a:t> </a:t>
                </a:r>
                <a:endParaRPr lang="aa-ET" sz="1200" b="1"/>
              </a:p>
            </p:txBody>
          </p:sp>
        </p:grpSp>
        <p:pic>
          <p:nvPicPr>
            <p:cNvPr id="59" name="Picture 58">
              <a:extLst>
                <a:ext uri="{FF2B5EF4-FFF2-40B4-BE49-F238E27FC236}">
                  <a16:creationId xmlns:a16="http://schemas.microsoft.com/office/drawing/2014/main" id="{1D20F6C9-C1DC-40B9-95E4-7770E60A2624}"/>
                </a:ext>
              </a:extLst>
            </p:cNvPr>
            <p:cNvPicPr>
              <a:picLocks noChangeAspect="1"/>
            </p:cNvPicPr>
            <p:nvPr/>
          </p:nvPicPr>
          <p:blipFill>
            <a:blip r:embed="rId6" cstate="print">
              <a:clrChange>
                <a:clrFrom>
                  <a:srgbClr val="EDEDED"/>
                </a:clrFrom>
                <a:clrTo>
                  <a:srgbClr val="EDEDED">
                    <a:alpha val="0"/>
                  </a:srgbClr>
                </a:clrTo>
              </a:clrChange>
              <a:duotone>
                <a:schemeClr val="accent3">
                  <a:shade val="45000"/>
                  <a:satMod val="135000"/>
                </a:schemeClr>
                <a:prstClr val="white"/>
              </a:duotone>
              <a:extLst>
                <a:ext uri="{28A0092B-C50C-407E-A947-70E740481C1C}">
                  <a14:useLocalDpi xmlns:a14="http://schemas.microsoft.com/office/drawing/2010/main" val="0"/>
                </a:ext>
              </a:extLst>
            </a:blip>
            <a:srcRect/>
            <a:stretch/>
          </p:blipFill>
          <p:spPr>
            <a:xfrm>
              <a:off x="4417219" y="288333"/>
              <a:ext cx="1443037" cy="1628570"/>
            </a:xfrm>
            <a:prstGeom prst="rect">
              <a:avLst/>
            </a:prstGeom>
          </p:spPr>
        </p:pic>
      </p:grpSp>
      <p:grpSp>
        <p:nvGrpSpPr>
          <p:cNvPr id="51" name="Group 50">
            <a:extLst>
              <a:ext uri="{FF2B5EF4-FFF2-40B4-BE49-F238E27FC236}">
                <a16:creationId xmlns:a16="http://schemas.microsoft.com/office/drawing/2014/main" id="{FBEC5C73-85FB-4068-A695-B02C39A3F836}"/>
              </a:ext>
            </a:extLst>
          </p:cNvPr>
          <p:cNvGrpSpPr/>
          <p:nvPr/>
        </p:nvGrpSpPr>
        <p:grpSpPr>
          <a:xfrm>
            <a:off x="3318272" y="8164112"/>
            <a:ext cx="5788817" cy="2597951"/>
            <a:chOff x="0" y="11763374"/>
            <a:chExt cx="5788817" cy="2597951"/>
          </a:xfrm>
        </p:grpSpPr>
        <p:grpSp>
          <p:nvGrpSpPr>
            <p:cNvPr id="52" name="Group 51">
              <a:extLst>
                <a:ext uri="{FF2B5EF4-FFF2-40B4-BE49-F238E27FC236}">
                  <a16:creationId xmlns:a16="http://schemas.microsoft.com/office/drawing/2014/main" id="{3F3FEAAC-AE2F-47B6-8982-C26920625DF3}"/>
                </a:ext>
              </a:extLst>
            </p:cNvPr>
            <p:cNvGrpSpPr/>
            <p:nvPr/>
          </p:nvGrpSpPr>
          <p:grpSpPr>
            <a:xfrm>
              <a:off x="0" y="11763374"/>
              <a:ext cx="5314948" cy="2597951"/>
              <a:chOff x="0" y="11763374"/>
              <a:chExt cx="5314948" cy="2413700"/>
            </a:xfrm>
          </p:grpSpPr>
          <p:grpSp>
            <p:nvGrpSpPr>
              <p:cNvPr id="54" name="Group 53">
                <a:extLst>
                  <a:ext uri="{FF2B5EF4-FFF2-40B4-BE49-F238E27FC236}">
                    <a16:creationId xmlns:a16="http://schemas.microsoft.com/office/drawing/2014/main" id="{E9893416-8150-4994-8FC9-8CC13F16D16D}"/>
                  </a:ext>
                </a:extLst>
              </p:cNvPr>
              <p:cNvGrpSpPr/>
              <p:nvPr/>
            </p:nvGrpSpPr>
            <p:grpSpPr>
              <a:xfrm>
                <a:off x="633413" y="12070895"/>
                <a:ext cx="3819524" cy="2106179"/>
                <a:chOff x="633413" y="12070895"/>
                <a:chExt cx="3838278" cy="3024671"/>
              </a:xfrm>
            </p:grpSpPr>
            <p:graphicFrame>
              <p:nvGraphicFramePr>
                <p:cNvPr id="56" name="Chart 55">
                  <a:extLst>
                    <a:ext uri="{FF2B5EF4-FFF2-40B4-BE49-F238E27FC236}">
                      <a16:creationId xmlns:a16="http://schemas.microsoft.com/office/drawing/2014/main" id="{8EEC75DD-AE3A-4228-9238-DFEADB0FAC1A}"/>
                    </a:ext>
                  </a:extLst>
                </p:cNvPr>
                <p:cNvGraphicFramePr/>
                <p:nvPr/>
              </p:nvGraphicFramePr>
              <p:xfrm>
                <a:off x="690844" y="12495238"/>
                <a:ext cx="3694701" cy="2600328"/>
              </p:xfrm>
              <a:graphic>
                <a:graphicData uri="http://schemas.openxmlformats.org/drawingml/2006/chart">
                  <c:chart xmlns:c="http://schemas.openxmlformats.org/drawingml/2006/chart" xmlns:r="http://schemas.openxmlformats.org/officeDocument/2006/relationships" r:id="rId10"/>
                </a:graphicData>
              </a:graphic>
            </p:graphicFrame>
            <p:pic>
              <p:nvPicPr>
                <p:cNvPr id="57" name="Picture 56">
                  <a:extLst>
                    <a:ext uri="{FF2B5EF4-FFF2-40B4-BE49-F238E27FC236}">
                      <a16:creationId xmlns:a16="http://schemas.microsoft.com/office/drawing/2014/main" id="{D928DA3E-CE1A-4C40-99D7-7F912E78C898}"/>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6213" b="26213"/>
                <a:stretch/>
              </p:blipFill>
              <p:spPr>
                <a:xfrm flipH="1">
                  <a:off x="633413" y="12070895"/>
                  <a:ext cx="3838278" cy="1166672"/>
                </a:xfrm>
                <a:prstGeom prst="rect">
                  <a:avLst/>
                </a:prstGeom>
              </p:spPr>
            </p:pic>
          </p:grpSp>
          <p:sp>
            <p:nvSpPr>
              <p:cNvPr id="55" name="TextBox 178">
                <a:extLst>
                  <a:ext uri="{FF2B5EF4-FFF2-40B4-BE49-F238E27FC236}">
                    <a16:creationId xmlns:a16="http://schemas.microsoft.com/office/drawing/2014/main" id="{26216DBA-C66E-4F56-A0C7-A7A6E23BB320}"/>
                  </a:ext>
                </a:extLst>
              </p:cNvPr>
              <p:cNvSpPr txBox="1"/>
              <p:nvPr/>
            </p:nvSpPr>
            <p:spPr>
              <a:xfrm>
                <a:off x="0" y="11763374"/>
                <a:ext cx="5314948" cy="446902"/>
              </a:xfrm>
              <a:prstGeom prst="rect">
                <a:avLst/>
              </a:prstGeom>
              <a:noFill/>
              <a:ln w="9525" cmpd="sng">
                <a:noFill/>
              </a:ln>
            </p:spPr>
            <p:style>
              <a:lnRef idx="0">
                <a:scrgbClr r="0" g="0" b="0"/>
              </a:lnRef>
              <a:fillRef idx="0">
                <a:scrgbClr r="0" g="0" b="0"/>
              </a:fillRef>
              <a:effectRef idx="0">
                <a:scrgbClr r="0" g="0" b="0"/>
              </a:effectRef>
              <a:fontRef idx="minor">
                <a:schemeClr val="dk1"/>
              </a:fontRef>
            </p:style>
            <p:txBody>
              <a:bodyPr wrap="square" rtlCol="0" anchor="t"/>
              <a:lstStyle>
                <a:lvl1pPr marL="0" indent="0">
                  <a:defRPr sz="1100">
                    <a:solidFill>
                      <a:schemeClr val="dk1"/>
                    </a:solidFill>
                    <a:latin typeface="+mn-lt"/>
                    <a:ea typeface="+mn-ea"/>
                    <a:cs typeface="+mn-cs"/>
                  </a:defRPr>
                </a:lvl1pPr>
                <a:lvl2pPr marL="457200" indent="0">
                  <a:defRPr sz="1100">
                    <a:solidFill>
                      <a:schemeClr val="dk1"/>
                    </a:solidFill>
                    <a:latin typeface="+mn-lt"/>
                    <a:ea typeface="+mn-ea"/>
                    <a:cs typeface="+mn-cs"/>
                  </a:defRPr>
                </a:lvl2pPr>
                <a:lvl3pPr marL="914400" indent="0">
                  <a:defRPr sz="1100">
                    <a:solidFill>
                      <a:schemeClr val="dk1"/>
                    </a:solidFill>
                    <a:latin typeface="+mn-lt"/>
                    <a:ea typeface="+mn-ea"/>
                    <a:cs typeface="+mn-cs"/>
                  </a:defRPr>
                </a:lvl3pPr>
                <a:lvl4pPr marL="1371600" indent="0">
                  <a:defRPr sz="1100">
                    <a:solidFill>
                      <a:schemeClr val="dk1"/>
                    </a:solidFill>
                    <a:latin typeface="+mn-lt"/>
                    <a:ea typeface="+mn-ea"/>
                    <a:cs typeface="+mn-cs"/>
                  </a:defRPr>
                </a:lvl4pPr>
                <a:lvl5pPr marL="1828800" indent="0">
                  <a:defRPr sz="1100">
                    <a:solidFill>
                      <a:schemeClr val="dk1"/>
                    </a:solidFill>
                    <a:latin typeface="+mn-lt"/>
                    <a:ea typeface="+mn-ea"/>
                    <a:cs typeface="+mn-cs"/>
                  </a:defRPr>
                </a:lvl5pPr>
                <a:lvl6pPr marL="2286000" indent="0">
                  <a:defRPr sz="1100">
                    <a:solidFill>
                      <a:schemeClr val="dk1"/>
                    </a:solidFill>
                    <a:latin typeface="+mn-lt"/>
                    <a:ea typeface="+mn-ea"/>
                    <a:cs typeface="+mn-cs"/>
                  </a:defRPr>
                </a:lvl6pPr>
                <a:lvl7pPr marL="2743200" indent="0">
                  <a:defRPr sz="1100">
                    <a:solidFill>
                      <a:schemeClr val="dk1"/>
                    </a:solidFill>
                    <a:latin typeface="+mn-lt"/>
                    <a:ea typeface="+mn-ea"/>
                    <a:cs typeface="+mn-cs"/>
                  </a:defRPr>
                </a:lvl7pPr>
                <a:lvl8pPr marL="3200400" indent="0">
                  <a:defRPr sz="1100">
                    <a:solidFill>
                      <a:schemeClr val="dk1"/>
                    </a:solidFill>
                    <a:latin typeface="+mn-lt"/>
                    <a:ea typeface="+mn-ea"/>
                    <a:cs typeface="+mn-cs"/>
                  </a:defRPr>
                </a:lvl8pPr>
                <a:lvl9pPr marL="3657600" indent="0">
                  <a:defRPr sz="1100">
                    <a:solidFill>
                      <a:schemeClr val="dk1"/>
                    </a:solidFill>
                    <a:latin typeface="+mn-lt"/>
                    <a:ea typeface="+mn-ea"/>
                    <a:cs typeface="+mn-cs"/>
                  </a:defRPr>
                </a:lvl9pPr>
              </a:lstStyle>
              <a:p>
                <a:pPr algn="ctr"/>
                <a:r>
                  <a:rPr lang="en-GB" sz="1100" b="1" i="0" u="none" strike="noStrike">
                    <a:solidFill>
                      <a:schemeClr val="dk1"/>
                    </a:solidFill>
                    <a:effectLst/>
                    <a:latin typeface="+mn-lt"/>
                    <a:ea typeface="+mn-ea"/>
                    <a:cs typeface="+mn-cs"/>
                  </a:rPr>
                  <a:t>REDUCTION IN CRIME RATE IN THE AXIS</a:t>
                </a:r>
                <a:r>
                  <a:rPr lang="en-GB"/>
                  <a:t> </a:t>
                </a:r>
                <a:endParaRPr lang="aa-ET" sz="1200" b="1"/>
              </a:p>
            </p:txBody>
          </p:sp>
        </p:grpSp>
        <p:pic>
          <p:nvPicPr>
            <p:cNvPr id="53" name="Picture 52">
              <a:extLst>
                <a:ext uri="{FF2B5EF4-FFF2-40B4-BE49-F238E27FC236}">
                  <a16:creationId xmlns:a16="http://schemas.microsoft.com/office/drawing/2014/main" id="{2E9EF003-0357-47EC-8D42-ABA1BF798804}"/>
                </a:ext>
              </a:extLst>
            </p:cNvPr>
            <p:cNvPicPr>
              <a:picLocks noChangeAspect="1"/>
            </p:cNvPicPr>
            <p:nvPr/>
          </p:nvPicPr>
          <p:blipFill>
            <a:blip r:embed="rId8" cstate="print">
              <a:duotone>
                <a:schemeClr val="bg2">
                  <a:shade val="45000"/>
                  <a:satMod val="135000"/>
                </a:schemeClr>
                <a:prstClr val="white"/>
              </a:duotone>
              <a:extLst>
                <a:ext uri="{28A0092B-C50C-407E-A947-70E740481C1C}">
                  <a14:useLocalDpi xmlns:a14="http://schemas.microsoft.com/office/drawing/2010/main" val="0"/>
                </a:ext>
              </a:extLst>
            </a:blip>
            <a:srcRect/>
            <a:stretch/>
          </p:blipFill>
          <p:spPr>
            <a:xfrm>
              <a:off x="4345780" y="12144473"/>
              <a:ext cx="1443037" cy="1443037"/>
            </a:xfrm>
            <a:prstGeom prst="rect">
              <a:avLst/>
            </a:prstGeom>
          </p:spPr>
        </p:pic>
      </p:grpSp>
      <p:grpSp>
        <p:nvGrpSpPr>
          <p:cNvPr id="64" name="Group 63">
            <a:extLst>
              <a:ext uri="{FF2B5EF4-FFF2-40B4-BE49-F238E27FC236}">
                <a16:creationId xmlns:a16="http://schemas.microsoft.com/office/drawing/2014/main" id="{51C778AE-4733-4EA4-83F8-468DB4466247}"/>
              </a:ext>
            </a:extLst>
          </p:cNvPr>
          <p:cNvGrpSpPr/>
          <p:nvPr/>
        </p:nvGrpSpPr>
        <p:grpSpPr>
          <a:xfrm>
            <a:off x="3542111" y="-3446862"/>
            <a:ext cx="5788817" cy="2597951"/>
            <a:chOff x="71439" y="0"/>
            <a:chExt cx="5788817" cy="2597951"/>
          </a:xfrm>
        </p:grpSpPr>
        <p:grpSp>
          <p:nvGrpSpPr>
            <p:cNvPr id="72" name="Group 71">
              <a:extLst>
                <a:ext uri="{FF2B5EF4-FFF2-40B4-BE49-F238E27FC236}">
                  <a16:creationId xmlns:a16="http://schemas.microsoft.com/office/drawing/2014/main" id="{6993B431-43F5-4834-BE69-21EB343FD95F}"/>
                </a:ext>
              </a:extLst>
            </p:cNvPr>
            <p:cNvGrpSpPr/>
            <p:nvPr/>
          </p:nvGrpSpPr>
          <p:grpSpPr>
            <a:xfrm>
              <a:off x="71439" y="0"/>
              <a:ext cx="5314948" cy="2597951"/>
              <a:chOff x="71439" y="0"/>
              <a:chExt cx="5314948" cy="2413700"/>
            </a:xfrm>
          </p:grpSpPr>
          <p:grpSp>
            <p:nvGrpSpPr>
              <p:cNvPr id="74" name="Group 73">
                <a:extLst>
                  <a:ext uri="{FF2B5EF4-FFF2-40B4-BE49-F238E27FC236}">
                    <a16:creationId xmlns:a16="http://schemas.microsoft.com/office/drawing/2014/main" id="{FC8A1634-C02E-46D4-9FD2-A1220645B284}"/>
                  </a:ext>
                </a:extLst>
              </p:cNvPr>
              <p:cNvGrpSpPr/>
              <p:nvPr/>
            </p:nvGrpSpPr>
            <p:grpSpPr>
              <a:xfrm>
                <a:off x="704852" y="307521"/>
                <a:ext cx="3819524" cy="2106179"/>
                <a:chOff x="704852" y="307521"/>
                <a:chExt cx="3838278" cy="3024671"/>
              </a:xfrm>
            </p:grpSpPr>
            <p:graphicFrame>
              <p:nvGraphicFramePr>
                <p:cNvPr id="76" name="Chart 75">
                  <a:extLst>
                    <a:ext uri="{FF2B5EF4-FFF2-40B4-BE49-F238E27FC236}">
                      <a16:creationId xmlns:a16="http://schemas.microsoft.com/office/drawing/2014/main" id="{2FA3D120-E44E-4AE3-8CEF-7FAACFFF5E15}"/>
                    </a:ext>
                  </a:extLst>
                </p:cNvPr>
                <p:cNvGraphicFramePr/>
                <p:nvPr/>
              </p:nvGraphicFramePr>
              <p:xfrm>
                <a:off x="762283" y="731864"/>
                <a:ext cx="3694701" cy="2600328"/>
              </p:xfrm>
              <a:graphic>
                <a:graphicData uri="http://schemas.openxmlformats.org/drawingml/2006/chart">
                  <c:chart xmlns:c="http://schemas.openxmlformats.org/drawingml/2006/chart" xmlns:r="http://schemas.openxmlformats.org/officeDocument/2006/relationships" r:id="rId11"/>
                </a:graphicData>
              </a:graphic>
            </p:graphicFrame>
            <p:pic>
              <p:nvPicPr>
                <p:cNvPr id="77" name="Picture 76">
                  <a:extLst>
                    <a:ext uri="{FF2B5EF4-FFF2-40B4-BE49-F238E27FC236}">
                      <a16:creationId xmlns:a16="http://schemas.microsoft.com/office/drawing/2014/main" id="{E3B1C233-39DC-491D-97D4-1E1284E9D774}"/>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6213" b="26213"/>
                <a:stretch/>
              </p:blipFill>
              <p:spPr>
                <a:xfrm flipH="1">
                  <a:off x="704852" y="307521"/>
                  <a:ext cx="3838278" cy="1166672"/>
                </a:xfrm>
                <a:prstGeom prst="rect">
                  <a:avLst/>
                </a:prstGeom>
              </p:spPr>
            </p:pic>
          </p:grpSp>
          <p:sp>
            <p:nvSpPr>
              <p:cNvPr id="75" name="TextBox 171">
                <a:extLst>
                  <a:ext uri="{FF2B5EF4-FFF2-40B4-BE49-F238E27FC236}">
                    <a16:creationId xmlns:a16="http://schemas.microsoft.com/office/drawing/2014/main" id="{E8542D49-C7D9-4897-B69C-BB10A0954A51}"/>
                  </a:ext>
                </a:extLst>
              </p:cNvPr>
              <p:cNvSpPr txBox="1"/>
              <p:nvPr/>
            </p:nvSpPr>
            <p:spPr>
              <a:xfrm>
                <a:off x="71439" y="0"/>
                <a:ext cx="5314948" cy="446902"/>
              </a:xfrm>
              <a:prstGeom prst="rect">
                <a:avLst/>
              </a:prstGeom>
              <a:noFill/>
              <a:ln w="9525" cmpd="sng">
                <a:noFill/>
              </a:ln>
            </p:spPr>
            <p:style>
              <a:lnRef idx="0">
                <a:scrgbClr r="0" g="0" b="0"/>
              </a:lnRef>
              <a:fillRef idx="0">
                <a:scrgbClr r="0" g="0" b="0"/>
              </a:fillRef>
              <a:effectRef idx="0">
                <a:scrgbClr r="0" g="0" b="0"/>
              </a:effectRef>
              <a:fontRef idx="minor">
                <a:schemeClr val="dk1"/>
              </a:fontRef>
            </p:style>
            <p:txBody>
              <a:bodyPr wrap="square" rtlCol="0" anchor="t"/>
              <a:lstStyle>
                <a:lvl1pPr marL="0" indent="0">
                  <a:defRPr sz="1100">
                    <a:solidFill>
                      <a:schemeClr val="dk1"/>
                    </a:solidFill>
                    <a:latin typeface="+mn-lt"/>
                    <a:ea typeface="+mn-ea"/>
                    <a:cs typeface="+mn-cs"/>
                  </a:defRPr>
                </a:lvl1pPr>
                <a:lvl2pPr marL="457200" indent="0">
                  <a:defRPr sz="1100">
                    <a:solidFill>
                      <a:schemeClr val="dk1"/>
                    </a:solidFill>
                    <a:latin typeface="+mn-lt"/>
                    <a:ea typeface="+mn-ea"/>
                    <a:cs typeface="+mn-cs"/>
                  </a:defRPr>
                </a:lvl2pPr>
                <a:lvl3pPr marL="914400" indent="0">
                  <a:defRPr sz="1100">
                    <a:solidFill>
                      <a:schemeClr val="dk1"/>
                    </a:solidFill>
                    <a:latin typeface="+mn-lt"/>
                    <a:ea typeface="+mn-ea"/>
                    <a:cs typeface="+mn-cs"/>
                  </a:defRPr>
                </a:lvl3pPr>
                <a:lvl4pPr marL="1371600" indent="0">
                  <a:defRPr sz="1100">
                    <a:solidFill>
                      <a:schemeClr val="dk1"/>
                    </a:solidFill>
                    <a:latin typeface="+mn-lt"/>
                    <a:ea typeface="+mn-ea"/>
                    <a:cs typeface="+mn-cs"/>
                  </a:defRPr>
                </a:lvl4pPr>
                <a:lvl5pPr marL="1828800" indent="0">
                  <a:defRPr sz="1100">
                    <a:solidFill>
                      <a:schemeClr val="dk1"/>
                    </a:solidFill>
                    <a:latin typeface="+mn-lt"/>
                    <a:ea typeface="+mn-ea"/>
                    <a:cs typeface="+mn-cs"/>
                  </a:defRPr>
                </a:lvl5pPr>
                <a:lvl6pPr marL="2286000" indent="0">
                  <a:defRPr sz="1100">
                    <a:solidFill>
                      <a:schemeClr val="dk1"/>
                    </a:solidFill>
                    <a:latin typeface="+mn-lt"/>
                    <a:ea typeface="+mn-ea"/>
                    <a:cs typeface="+mn-cs"/>
                  </a:defRPr>
                </a:lvl6pPr>
                <a:lvl7pPr marL="2743200" indent="0">
                  <a:defRPr sz="1100">
                    <a:solidFill>
                      <a:schemeClr val="dk1"/>
                    </a:solidFill>
                    <a:latin typeface="+mn-lt"/>
                    <a:ea typeface="+mn-ea"/>
                    <a:cs typeface="+mn-cs"/>
                  </a:defRPr>
                </a:lvl7pPr>
                <a:lvl8pPr marL="3200400" indent="0">
                  <a:defRPr sz="1100">
                    <a:solidFill>
                      <a:schemeClr val="dk1"/>
                    </a:solidFill>
                    <a:latin typeface="+mn-lt"/>
                    <a:ea typeface="+mn-ea"/>
                    <a:cs typeface="+mn-cs"/>
                  </a:defRPr>
                </a:lvl8pPr>
                <a:lvl9pPr marL="3657600" indent="0">
                  <a:defRPr sz="1100">
                    <a:solidFill>
                      <a:schemeClr val="dk1"/>
                    </a:solidFill>
                    <a:latin typeface="+mn-lt"/>
                    <a:ea typeface="+mn-ea"/>
                    <a:cs typeface="+mn-cs"/>
                  </a:defRPr>
                </a:lvl9pPr>
              </a:lstStyle>
              <a:p>
                <a:pPr algn="ctr"/>
                <a:r>
                  <a:rPr lang="en-GB" sz="1100" b="1" i="0" u="none" strike="noStrike">
                    <a:solidFill>
                      <a:schemeClr val="dk1"/>
                    </a:solidFill>
                    <a:effectLst/>
                    <a:latin typeface="+mn-lt"/>
                    <a:ea typeface="+mn-ea"/>
                    <a:cs typeface="+mn-cs"/>
                  </a:rPr>
                  <a:t>REDUCTION IN THE RATE OF FLOODING IN THE AXIS</a:t>
                </a:r>
                <a:r>
                  <a:rPr lang="en-GB"/>
                  <a:t> </a:t>
                </a:r>
                <a:endParaRPr lang="aa-ET" sz="1200" b="1"/>
              </a:p>
            </p:txBody>
          </p:sp>
        </p:grpSp>
        <p:pic>
          <p:nvPicPr>
            <p:cNvPr id="73" name="Picture 72">
              <a:extLst>
                <a:ext uri="{FF2B5EF4-FFF2-40B4-BE49-F238E27FC236}">
                  <a16:creationId xmlns:a16="http://schemas.microsoft.com/office/drawing/2014/main" id="{1D20F6C9-C1DC-40B9-95E4-7770E60A2624}"/>
                </a:ext>
              </a:extLst>
            </p:cNvPr>
            <p:cNvPicPr>
              <a:picLocks noChangeAspect="1"/>
            </p:cNvPicPr>
            <p:nvPr/>
          </p:nvPicPr>
          <p:blipFill>
            <a:blip r:embed="rId6" cstate="print">
              <a:clrChange>
                <a:clrFrom>
                  <a:srgbClr val="EDEDED"/>
                </a:clrFrom>
                <a:clrTo>
                  <a:srgbClr val="EDEDED">
                    <a:alpha val="0"/>
                  </a:srgbClr>
                </a:clrTo>
              </a:clrChange>
              <a:duotone>
                <a:schemeClr val="accent3">
                  <a:shade val="45000"/>
                  <a:satMod val="135000"/>
                </a:schemeClr>
                <a:prstClr val="white"/>
              </a:duotone>
              <a:extLst>
                <a:ext uri="{28A0092B-C50C-407E-A947-70E740481C1C}">
                  <a14:useLocalDpi xmlns:a14="http://schemas.microsoft.com/office/drawing/2010/main" val="0"/>
                </a:ext>
              </a:extLst>
            </a:blip>
            <a:srcRect/>
            <a:stretch/>
          </p:blipFill>
          <p:spPr>
            <a:xfrm>
              <a:off x="4417219" y="288333"/>
              <a:ext cx="1443037" cy="1628570"/>
            </a:xfrm>
            <a:prstGeom prst="rect">
              <a:avLst/>
            </a:prstGeom>
          </p:spPr>
        </p:pic>
      </p:grpSp>
      <p:grpSp>
        <p:nvGrpSpPr>
          <p:cNvPr id="65" name="Group 64">
            <a:extLst>
              <a:ext uri="{FF2B5EF4-FFF2-40B4-BE49-F238E27FC236}">
                <a16:creationId xmlns:a16="http://schemas.microsoft.com/office/drawing/2014/main" id="{FBEC5C73-85FB-4068-A695-B02C39A3F836}"/>
              </a:ext>
            </a:extLst>
          </p:cNvPr>
          <p:cNvGrpSpPr/>
          <p:nvPr/>
        </p:nvGrpSpPr>
        <p:grpSpPr>
          <a:xfrm>
            <a:off x="3470672" y="8316512"/>
            <a:ext cx="5788817" cy="2597951"/>
            <a:chOff x="0" y="11763374"/>
            <a:chExt cx="5788817" cy="2597951"/>
          </a:xfrm>
        </p:grpSpPr>
        <p:grpSp>
          <p:nvGrpSpPr>
            <p:cNvPr id="66" name="Group 65">
              <a:extLst>
                <a:ext uri="{FF2B5EF4-FFF2-40B4-BE49-F238E27FC236}">
                  <a16:creationId xmlns:a16="http://schemas.microsoft.com/office/drawing/2014/main" id="{3F3FEAAC-AE2F-47B6-8982-C26920625DF3}"/>
                </a:ext>
              </a:extLst>
            </p:cNvPr>
            <p:cNvGrpSpPr/>
            <p:nvPr/>
          </p:nvGrpSpPr>
          <p:grpSpPr>
            <a:xfrm>
              <a:off x="0" y="11763374"/>
              <a:ext cx="5314948" cy="2597951"/>
              <a:chOff x="0" y="11763374"/>
              <a:chExt cx="5314948" cy="2413700"/>
            </a:xfrm>
          </p:grpSpPr>
          <p:grpSp>
            <p:nvGrpSpPr>
              <p:cNvPr id="68" name="Group 67">
                <a:extLst>
                  <a:ext uri="{FF2B5EF4-FFF2-40B4-BE49-F238E27FC236}">
                    <a16:creationId xmlns:a16="http://schemas.microsoft.com/office/drawing/2014/main" id="{E9893416-8150-4994-8FC9-8CC13F16D16D}"/>
                  </a:ext>
                </a:extLst>
              </p:cNvPr>
              <p:cNvGrpSpPr/>
              <p:nvPr/>
            </p:nvGrpSpPr>
            <p:grpSpPr>
              <a:xfrm>
                <a:off x="633413" y="12070895"/>
                <a:ext cx="3819524" cy="2106179"/>
                <a:chOff x="633413" y="12070895"/>
                <a:chExt cx="3838278" cy="3024671"/>
              </a:xfrm>
            </p:grpSpPr>
            <p:graphicFrame>
              <p:nvGraphicFramePr>
                <p:cNvPr id="70" name="Chart 69">
                  <a:extLst>
                    <a:ext uri="{FF2B5EF4-FFF2-40B4-BE49-F238E27FC236}">
                      <a16:creationId xmlns:a16="http://schemas.microsoft.com/office/drawing/2014/main" id="{8EEC75DD-AE3A-4228-9238-DFEADB0FAC1A}"/>
                    </a:ext>
                  </a:extLst>
                </p:cNvPr>
                <p:cNvGraphicFramePr/>
                <p:nvPr/>
              </p:nvGraphicFramePr>
              <p:xfrm>
                <a:off x="690844" y="12495238"/>
                <a:ext cx="3694701" cy="2600328"/>
              </p:xfrm>
              <a:graphic>
                <a:graphicData uri="http://schemas.openxmlformats.org/drawingml/2006/chart">
                  <c:chart xmlns:c="http://schemas.openxmlformats.org/drawingml/2006/chart" xmlns:r="http://schemas.openxmlformats.org/officeDocument/2006/relationships" r:id="rId12"/>
                </a:graphicData>
              </a:graphic>
            </p:graphicFrame>
            <p:pic>
              <p:nvPicPr>
                <p:cNvPr id="71" name="Picture 70">
                  <a:extLst>
                    <a:ext uri="{FF2B5EF4-FFF2-40B4-BE49-F238E27FC236}">
                      <a16:creationId xmlns:a16="http://schemas.microsoft.com/office/drawing/2014/main" id="{D928DA3E-CE1A-4C40-99D7-7F912E78C898}"/>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6213" b="26213"/>
                <a:stretch/>
              </p:blipFill>
              <p:spPr>
                <a:xfrm flipH="1">
                  <a:off x="633413" y="12070895"/>
                  <a:ext cx="3838278" cy="1166672"/>
                </a:xfrm>
                <a:prstGeom prst="rect">
                  <a:avLst/>
                </a:prstGeom>
              </p:spPr>
            </p:pic>
          </p:grpSp>
          <p:sp>
            <p:nvSpPr>
              <p:cNvPr id="69" name="TextBox 178">
                <a:extLst>
                  <a:ext uri="{FF2B5EF4-FFF2-40B4-BE49-F238E27FC236}">
                    <a16:creationId xmlns:a16="http://schemas.microsoft.com/office/drawing/2014/main" id="{26216DBA-C66E-4F56-A0C7-A7A6E23BB320}"/>
                  </a:ext>
                </a:extLst>
              </p:cNvPr>
              <p:cNvSpPr txBox="1"/>
              <p:nvPr/>
            </p:nvSpPr>
            <p:spPr>
              <a:xfrm>
                <a:off x="0" y="11763374"/>
                <a:ext cx="5314948" cy="446902"/>
              </a:xfrm>
              <a:prstGeom prst="rect">
                <a:avLst/>
              </a:prstGeom>
              <a:noFill/>
              <a:ln w="9525" cmpd="sng">
                <a:noFill/>
              </a:ln>
            </p:spPr>
            <p:style>
              <a:lnRef idx="0">
                <a:scrgbClr r="0" g="0" b="0"/>
              </a:lnRef>
              <a:fillRef idx="0">
                <a:scrgbClr r="0" g="0" b="0"/>
              </a:fillRef>
              <a:effectRef idx="0">
                <a:scrgbClr r="0" g="0" b="0"/>
              </a:effectRef>
              <a:fontRef idx="minor">
                <a:schemeClr val="dk1"/>
              </a:fontRef>
            </p:style>
            <p:txBody>
              <a:bodyPr wrap="square" rtlCol="0" anchor="t"/>
              <a:lstStyle>
                <a:lvl1pPr marL="0" indent="0">
                  <a:defRPr sz="1100">
                    <a:solidFill>
                      <a:schemeClr val="dk1"/>
                    </a:solidFill>
                    <a:latin typeface="+mn-lt"/>
                    <a:ea typeface="+mn-ea"/>
                    <a:cs typeface="+mn-cs"/>
                  </a:defRPr>
                </a:lvl1pPr>
                <a:lvl2pPr marL="457200" indent="0">
                  <a:defRPr sz="1100">
                    <a:solidFill>
                      <a:schemeClr val="dk1"/>
                    </a:solidFill>
                    <a:latin typeface="+mn-lt"/>
                    <a:ea typeface="+mn-ea"/>
                    <a:cs typeface="+mn-cs"/>
                  </a:defRPr>
                </a:lvl2pPr>
                <a:lvl3pPr marL="914400" indent="0">
                  <a:defRPr sz="1100">
                    <a:solidFill>
                      <a:schemeClr val="dk1"/>
                    </a:solidFill>
                    <a:latin typeface="+mn-lt"/>
                    <a:ea typeface="+mn-ea"/>
                    <a:cs typeface="+mn-cs"/>
                  </a:defRPr>
                </a:lvl3pPr>
                <a:lvl4pPr marL="1371600" indent="0">
                  <a:defRPr sz="1100">
                    <a:solidFill>
                      <a:schemeClr val="dk1"/>
                    </a:solidFill>
                    <a:latin typeface="+mn-lt"/>
                    <a:ea typeface="+mn-ea"/>
                    <a:cs typeface="+mn-cs"/>
                  </a:defRPr>
                </a:lvl4pPr>
                <a:lvl5pPr marL="1828800" indent="0">
                  <a:defRPr sz="1100">
                    <a:solidFill>
                      <a:schemeClr val="dk1"/>
                    </a:solidFill>
                    <a:latin typeface="+mn-lt"/>
                    <a:ea typeface="+mn-ea"/>
                    <a:cs typeface="+mn-cs"/>
                  </a:defRPr>
                </a:lvl5pPr>
                <a:lvl6pPr marL="2286000" indent="0">
                  <a:defRPr sz="1100">
                    <a:solidFill>
                      <a:schemeClr val="dk1"/>
                    </a:solidFill>
                    <a:latin typeface="+mn-lt"/>
                    <a:ea typeface="+mn-ea"/>
                    <a:cs typeface="+mn-cs"/>
                  </a:defRPr>
                </a:lvl6pPr>
                <a:lvl7pPr marL="2743200" indent="0">
                  <a:defRPr sz="1100">
                    <a:solidFill>
                      <a:schemeClr val="dk1"/>
                    </a:solidFill>
                    <a:latin typeface="+mn-lt"/>
                    <a:ea typeface="+mn-ea"/>
                    <a:cs typeface="+mn-cs"/>
                  </a:defRPr>
                </a:lvl7pPr>
                <a:lvl8pPr marL="3200400" indent="0">
                  <a:defRPr sz="1100">
                    <a:solidFill>
                      <a:schemeClr val="dk1"/>
                    </a:solidFill>
                    <a:latin typeface="+mn-lt"/>
                    <a:ea typeface="+mn-ea"/>
                    <a:cs typeface="+mn-cs"/>
                  </a:defRPr>
                </a:lvl8pPr>
                <a:lvl9pPr marL="3657600" indent="0">
                  <a:defRPr sz="1100">
                    <a:solidFill>
                      <a:schemeClr val="dk1"/>
                    </a:solidFill>
                    <a:latin typeface="+mn-lt"/>
                    <a:ea typeface="+mn-ea"/>
                    <a:cs typeface="+mn-cs"/>
                  </a:defRPr>
                </a:lvl9pPr>
              </a:lstStyle>
              <a:p>
                <a:pPr algn="ctr"/>
                <a:r>
                  <a:rPr lang="en-GB" sz="1100" b="1" i="0" u="none" strike="noStrike">
                    <a:solidFill>
                      <a:schemeClr val="dk1"/>
                    </a:solidFill>
                    <a:effectLst/>
                    <a:latin typeface="+mn-lt"/>
                    <a:ea typeface="+mn-ea"/>
                    <a:cs typeface="+mn-cs"/>
                  </a:rPr>
                  <a:t>REDUCTION IN CRIME RATE IN THE AXIS</a:t>
                </a:r>
                <a:r>
                  <a:rPr lang="en-GB"/>
                  <a:t> </a:t>
                </a:r>
                <a:endParaRPr lang="aa-ET" sz="1200" b="1"/>
              </a:p>
            </p:txBody>
          </p:sp>
        </p:grpSp>
        <p:pic>
          <p:nvPicPr>
            <p:cNvPr id="67" name="Picture 66">
              <a:extLst>
                <a:ext uri="{FF2B5EF4-FFF2-40B4-BE49-F238E27FC236}">
                  <a16:creationId xmlns:a16="http://schemas.microsoft.com/office/drawing/2014/main" id="{2E9EF003-0357-47EC-8D42-ABA1BF798804}"/>
                </a:ext>
              </a:extLst>
            </p:cNvPr>
            <p:cNvPicPr>
              <a:picLocks noChangeAspect="1"/>
            </p:cNvPicPr>
            <p:nvPr/>
          </p:nvPicPr>
          <p:blipFill>
            <a:blip r:embed="rId8" cstate="print">
              <a:duotone>
                <a:schemeClr val="bg2">
                  <a:shade val="45000"/>
                  <a:satMod val="135000"/>
                </a:schemeClr>
                <a:prstClr val="white"/>
              </a:duotone>
              <a:extLst>
                <a:ext uri="{28A0092B-C50C-407E-A947-70E740481C1C}">
                  <a14:useLocalDpi xmlns:a14="http://schemas.microsoft.com/office/drawing/2010/main" val="0"/>
                </a:ext>
              </a:extLst>
            </a:blip>
            <a:srcRect/>
            <a:stretch/>
          </p:blipFill>
          <p:spPr>
            <a:xfrm>
              <a:off x="4345780" y="12144473"/>
              <a:ext cx="1443037" cy="1443037"/>
            </a:xfrm>
            <a:prstGeom prst="rect">
              <a:avLst/>
            </a:prstGeom>
          </p:spPr>
        </p:pic>
      </p:grpSp>
      <p:grpSp>
        <p:nvGrpSpPr>
          <p:cNvPr id="78" name="Group 77">
            <a:extLst>
              <a:ext uri="{FF2B5EF4-FFF2-40B4-BE49-F238E27FC236}">
                <a16:creationId xmlns:a16="http://schemas.microsoft.com/office/drawing/2014/main" id="{51C778AE-4733-4EA4-83F8-468DB4466247}"/>
              </a:ext>
            </a:extLst>
          </p:cNvPr>
          <p:cNvGrpSpPr/>
          <p:nvPr/>
        </p:nvGrpSpPr>
        <p:grpSpPr>
          <a:xfrm>
            <a:off x="3694511" y="-3294462"/>
            <a:ext cx="5788817" cy="2597951"/>
            <a:chOff x="71439" y="0"/>
            <a:chExt cx="5788817" cy="2597951"/>
          </a:xfrm>
        </p:grpSpPr>
        <p:grpSp>
          <p:nvGrpSpPr>
            <p:cNvPr id="86" name="Group 85">
              <a:extLst>
                <a:ext uri="{FF2B5EF4-FFF2-40B4-BE49-F238E27FC236}">
                  <a16:creationId xmlns:a16="http://schemas.microsoft.com/office/drawing/2014/main" id="{6993B431-43F5-4834-BE69-21EB343FD95F}"/>
                </a:ext>
              </a:extLst>
            </p:cNvPr>
            <p:cNvGrpSpPr/>
            <p:nvPr/>
          </p:nvGrpSpPr>
          <p:grpSpPr>
            <a:xfrm>
              <a:off x="71439" y="0"/>
              <a:ext cx="5314948" cy="2597951"/>
              <a:chOff x="71439" y="0"/>
              <a:chExt cx="5314948" cy="2413700"/>
            </a:xfrm>
          </p:grpSpPr>
          <p:grpSp>
            <p:nvGrpSpPr>
              <p:cNvPr id="88" name="Group 87">
                <a:extLst>
                  <a:ext uri="{FF2B5EF4-FFF2-40B4-BE49-F238E27FC236}">
                    <a16:creationId xmlns:a16="http://schemas.microsoft.com/office/drawing/2014/main" id="{FC8A1634-C02E-46D4-9FD2-A1220645B284}"/>
                  </a:ext>
                </a:extLst>
              </p:cNvPr>
              <p:cNvGrpSpPr/>
              <p:nvPr/>
            </p:nvGrpSpPr>
            <p:grpSpPr>
              <a:xfrm>
                <a:off x="704852" y="307521"/>
                <a:ext cx="3819524" cy="2106179"/>
                <a:chOff x="704852" y="307521"/>
                <a:chExt cx="3838278" cy="3024671"/>
              </a:xfrm>
            </p:grpSpPr>
            <p:graphicFrame>
              <p:nvGraphicFramePr>
                <p:cNvPr id="90" name="Chart 89">
                  <a:extLst>
                    <a:ext uri="{FF2B5EF4-FFF2-40B4-BE49-F238E27FC236}">
                      <a16:creationId xmlns:a16="http://schemas.microsoft.com/office/drawing/2014/main" id="{2FA3D120-E44E-4AE3-8CEF-7FAACFFF5E15}"/>
                    </a:ext>
                  </a:extLst>
                </p:cNvPr>
                <p:cNvGraphicFramePr/>
                <p:nvPr/>
              </p:nvGraphicFramePr>
              <p:xfrm>
                <a:off x="762283" y="731864"/>
                <a:ext cx="3694701" cy="2600328"/>
              </p:xfrm>
              <a:graphic>
                <a:graphicData uri="http://schemas.openxmlformats.org/drawingml/2006/chart">
                  <c:chart xmlns:c="http://schemas.openxmlformats.org/drawingml/2006/chart" xmlns:r="http://schemas.openxmlformats.org/officeDocument/2006/relationships" r:id="rId13"/>
                </a:graphicData>
              </a:graphic>
            </p:graphicFrame>
            <p:pic>
              <p:nvPicPr>
                <p:cNvPr id="91" name="Picture 90">
                  <a:extLst>
                    <a:ext uri="{FF2B5EF4-FFF2-40B4-BE49-F238E27FC236}">
                      <a16:creationId xmlns:a16="http://schemas.microsoft.com/office/drawing/2014/main" id="{E3B1C233-39DC-491D-97D4-1E1284E9D774}"/>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6213" b="26213"/>
                <a:stretch/>
              </p:blipFill>
              <p:spPr>
                <a:xfrm flipH="1">
                  <a:off x="704852" y="307521"/>
                  <a:ext cx="3838278" cy="1166672"/>
                </a:xfrm>
                <a:prstGeom prst="rect">
                  <a:avLst/>
                </a:prstGeom>
              </p:spPr>
            </p:pic>
          </p:grpSp>
          <p:sp>
            <p:nvSpPr>
              <p:cNvPr id="89" name="TextBox 171">
                <a:extLst>
                  <a:ext uri="{FF2B5EF4-FFF2-40B4-BE49-F238E27FC236}">
                    <a16:creationId xmlns:a16="http://schemas.microsoft.com/office/drawing/2014/main" id="{E8542D49-C7D9-4897-B69C-BB10A0954A51}"/>
                  </a:ext>
                </a:extLst>
              </p:cNvPr>
              <p:cNvSpPr txBox="1"/>
              <p:nvPr/>
            </p:nvSpPr>
            <p:spPr>
              <a:xfrm>
                <a:off x="71439" y="0"/>
                <a:ext cx="5314948" cy="446902"/>
              </a:xfrm>
              <a:prstGeom prst="rect">
                <a:avLst/>
              </a:prstGeom>
              <a:noFill/>
              <a:ln w="9525" cmpd="sng">
                <a:noFill/>
              </a:ln>
              <a:effectLst/>
            </p:spPr>
            <p:txBody>
              <a:bodyPr wrap="square" rtlCol="0" anchor="t"/>
              <a:lstStyle>
                <a:lvl1pPr marL="0" indent="0">
                  <a:defRPr sz="1100">
                    <a:solidFill>
                      <a:schemeClr val="dk1"/>
                    </a:solidFill>
                    <a:latin typeface="+mn-lt"/>
                    <a:ea typeface="+mn-ea"/>
                    <a:cs typeface="+mn-cs"/>
                  </a:defRPr>
                </a:lvl1pPr>
                <a:lvl2pPr marL="457200" indent="0">
                  <a:defRPr sz="1100">
                    <a:solidFill>
                      <a:schemeClr val="dk1"/>
                    </a:solidFill>
                    <a:latin typeface="+mn-lt"/>
                    <a:ea typeface="+mn-ea"/>
                    <a:cs typeface="+mn-cs"/>
                  </a:defRPr>
                </a:lvl2pPr>
                <a:lvl3pPr marL="914400" indent="0">
                  <a:defRPr sz="1100">
                    <a:solidFill>
                      <a:schemeClr val="dk1"/>
                    </a:solidFill>
                    <a:latin typeface="+mn-lt"/>
                    <a:ea typeface="+mn-ea"/>
                    <a:cs typeface="+mn-cs"/>
                  </a:defRPr>
                </a:lvl3pPr>
                <a:lvl4pPr marL="1371600" indent="0">
                  <a:defRPr sz="1100">
                    <a:solidFill>
                      <a:schemeClr val="dk1"/>
                    </a:solidFill>
                    <a:latin typeface="+mn-lt"/>
                    <a:ea typeface="+mn-ea"/>
                    <a:cs typeface="+mn-cs"/>
                  </a:defRPr>
                </a:lvl4pPr>
                <a:lvl5pPr marL="1828800" indent="0">
                  <a:defRPr sz="1100">
                    <a:solidFill>
                      <a:schemeClr val="dk1"/>
                    </a:solidFill>
                    <a:latin typeface="+mn-lt"/>
                    <a:ea typeface="+mn-ea"/>
                    <a:cs typeface="+mn-cs"/>
                  </a:defRPr>
                </a:lvl5pPr>
                <a:lvl6pPr marL="2286000" indent="0">
                  <a:defRPr sz="1100">
                    <a:solidFill>
                      <a:schemeClr val="dk1"/>
                    </a:solidFill>
                    <a:latin typeface="+mn-lt"/>
                    <a:ea typeface="+mn-ea"/>
                    <a:cs typeface="+mn-cs"/>
                  </a:defRPr>
                </a:lvl6pPr>
                <a:lvl7pPr marL="2743200" indent="0">
                  <a:defRPr sz="1100">
                    <a:solidFill>
                      <a:schemeClr val="dk1"/>
                    </a:solidFill>
                    <a:latin typeface="+mn-lt"/>
                    <a:ea typeface="+mn-ea"/>
                    <a:cs typeface="+mn-cs"/>
                  </a:defRPr>
                </a:lvl7pPr>
                <a:lvl8pPr marL="3200400" indent="0">
                  <a:defRPr sz="1100">
                    <a:solidFill>
                      <a:schemeClr val="dk1"/>
                    </a:solidFill>
                    <a:latin typeface="+mn-lt"/>
                    <a:ea typeface="+mn-ea"/>
                    <a:cs typeface="+mn-cs"/>
                  </a:defRPr>
                </a:lvl8pPr>
                <a:lvl9pPr marL="3657600" indent="0">
                  <a:defRPr sz="1100">
                    <a:solidFill>
                      <a:schemeClr val="dk1"/>
                    </a:solidFill>
                    <a:latin typeface="+mn-lt"/>
                    <a:ea typeface="+mn-ea"/>
                    <a:cs typeface="+mn-cs"/>
                  </a:defRPr>
                </a:lvl9p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GB" sz="1100" b="1" i="0" u="none" strike="noStrike" kern="0" cap="none" spc="0" normalizeH="0" baseline="0" noProof="0">
                    <a:ln>
                      <a:noFill/>
                    </a:ln>
                    <a:solidFill>
                      <a:sysClr val="windowText" lastClr="000000"/>
                    </a:solidFill>
                    <a:effectLst/>
                    <a:uLnTx/>
                    <a:uFillTx/>
                    <a:latin typeface="Calibri" panose="020F0502020204030204"/>
                    <a:ea typeface="+mn-ea"/>
                    <a:cs typeface="+mn-cs"/>
                  </a:rPr>
                  <a:t>REDUCTION IN THE RATE OF FLOODING IN THE AXIS</a:t>
                </a:r>
                <a:r>
                  <a:rPr kumimoji="0" lang="en-GB" sz="1100" b="0" i="0" u="none" strike="noStrike" kern="0" cap="none" spc="0" normalizeH="0" baseline="0" noProof="0">
                    <a:ln>
                      <a:noFill/>
                    </a:ln>
                    <a:solidFill>
                      <a:sysClr val="windowText" lastClr="000000"/>
                    </a:solidFill>
                    <a:effectLst/>
                    <a:uLnTx/>
                    <a:uFillTx/>
                    <a:latin typeface="Calibri" panose="020F0502020204030204"/>
                    <a:ea typeface="+mn-ea"/>
                    <a:cs typeface="+mn-cs"/>
                  </a:rPr>
                  <a:t> </a:t>
                </a:r>
                <a:endParaRPr kumimoji="0" lang="aa-ET" sz="1200" b="1" i="0" u="none" strike="noStrike" kern="0" cap="none" spc="0" normalizeH="0" baseline="0" noProof="0">
                  <a:ln>
                    <a:noFill/>
                  </a:ln>
                  <a:solidFill>
                    <a:sysClr val="windowText" lastClr="000000"/>
                  </a:solidFill>
                  <a:effectLst/>
                  <a:uLnTx/>
                  <a:uFillTx/>
                  <a:latin typeface="Calibri" panose="020F0502020204030204"/>
                  <a:ea typeface="+mn-ea"/>
                  <a:cs typeface="+mn-cs"/>
                </a:endParaRPr>
              </a:p>
            </p:txBody>
          </p:sp>
        </p:grpSp>
        <p:pic>
          <p:nvPicPr>
            <p:cNvPr id="87" name="Picture 86">
              <a:extLst>
                <a:ext uri="{FF2B5EF4-FFF2-40B4-BE49-F238E27FC236}">
                  <a16:creationId xmlns:a16="http://schemas.microsoft.com/office/drawing/2014/main" id="{1D20F6C9-C1DC-40B9-95E4-7770E60A2624}"/>
                </a:ext>
              </a:extLst>
            </p:cNvPr>
            <p:cNvPicPr>
              <a:picLocks noChangeAspect="1"/>
            </p:cNvPicPr>
            <p:nvPr/>
          </p:nvPicPr>
          <p:blipFill>
            <a:blip r:embed="rId6" cstate="print">
              <a:clrChange>
                <a:clrFrom>
                  <a:srgbClr val="EDEDED"/>
                </a:clrFrom>
                <a:clrTo>
                  <a:srgbClr val="EDEDED">
                    <a:alpha val="0"/>
                  </a:srgbClr>
                </a:clrTo>
              </a:clrChange>
              <a:duotone>
                <a:srgbClr val="A5A5A5">
                  <a:shade val="45000"/>
                  <a:satMod val="135000"/>
                </a:srgbClr>
                <a:prstClr val="white"/>
              </a:duotone>
              <a:extLst>
                <a:ext uri="{28A0092B-C50C-407E-A947-70E740481C1C}">
                  <a14:useLocalDpi xmlns:a14="http://schemas.microsoft.com/office/drawing/2010/main" val="0"/>
                </a:ext>
              </a:extLst>
            </a:blip>
            <a:srcRect/>
            <a:stretch/>
          </p:blipFill>
          <p:spPr>
            <a:xfrm>
              <a:off x="4417219" y="288333"/>
              <a:ext cx="1443037" cy="1628570"/>
            </a:xfrm>
            <a:prstGeom prst="rect">
              <a:avLst/>
            </a:prstGeom>
          </p:spPr>
        </p:pic>
      </p:grpSp>
      <p:grpSp>
        <p:nvGrpSpPr>
          <p:cNvPr id="79" name="Group 78">
            <a:extLst>
              <a:ext uri="{FF2B5EF4-FFF2-40B4-BE49-F238E27FC236}">
                <a16:creationId xmlns:a16="http://schemas.microsoft.com/office/drawing/2014/main" id="{FBEC5C73-85FB-4068-A695-B02C39A3F836}"/>
              </a:ext>
            </a:extLst>
          </p:cNvPr>
          <p:cNvGrpSpPr/>
          <p:nvPr/>
        </p:nvGrpSpPr>
        <p:grpSpPr>
          <a:xfrm>
            <a:off x="3623072" y="8468912"/>
            <a:ext cx="5788817" cy="2597951"/>
            <a:chOff x="0" y="11763374"/>
            <a:chExt cx="5788817" cy="2597951"/>
          </a:xfrm>
        </p:grpSpPr>
        <p:grpSp>
          <p:nvGrpSpPr>
            <p:cNvPr id="80" name="Group 79">
              <a:extLst>
                <a:ext uri="{FF2B5EF4-FFF2-40B4-BE49-F238E27FC236}">
                  <a16:creationId xmlns:a16="http://schemas.microsoft.com/office/drawing/2014/main" id="{3F3FEAAC-AE2F-47B6-8982-C26920625DF3}"/>
                </a:ext>
              </a:extLst>
            </p:cNvPr>
            <p:cNvGrpSpPr/>
            <p:nvPr/>
          </p:nvGrpSpPr>
          <p:grpSpPr>
            <a:xfrm>
              <a:off x="0" y="11763374"/>
              <a:ext cx="5314948" cy="2597951"/>
              <a:chOff x="0" y="11763374"/>
              <a:chExt cx="5314948" cy="2413700"/>
            </a:xfrm>
          </p:grpSpPr>
          <p:grpSp>
            <p:nvGrpSpPr>
              <p:cNvPr id="82" name="Group 81">
                <a:extLst>
                  <a:ext uri="{FF2B5EF4-FFF2-40B4-BE49-F238E27FC236}">
                    <a16:creationId xmlns:a16="http://schemas.microsoft.com/office/drawing/2014/main" id="{E9893416-8150-4994-8FC9-8CC13F16D16D}"/>
                  </a:ext>
                </a:extLst>
              </p:cNvPr>
              <p:cNvGrpSpPr/>
              <p:nvPr/>
            </p:nvGrpSpPr>
            <p:grpSpPr>
              <a:xfrm>
                <a:off x="633413" y="12070895"/>
                <a:ext cx="3819524" cy="2106179"/>
                <a:chOff x="633413" y="12070895"/>
                <a:chExt cx="3838278" cy="3024671"/>
              </a:xfrm>
            </p:grpSpPr>
            <p:graphicFrame>
              <p:nvGraphicFramePr>
                <p:cNvPr id="84" name="Chart 83">
                  <a:extLst>
                    <a:ext uri="{FF2B5EF4-FFF2-40B4-BE49-F238E27FC236}">
                      <a16:creationId xmlns:a16="http://schemas.microsoft.com/office/drawing/2014/main" id="{8EEC75DD-AE3A-4228-9238-DFEADB0FAC1A}"/>
                    </a:ext>
                  </a:extLst>
                </p:cNvPr>
                <p:cNvGraphicFramePr/>
                <p:nvPr/>
              </p:nvGraphicFramePr>
              <p:xfrm>
                <a:off x="690844" y="12495238"/>
                <a:ext cx="3694701" cy="2600328"/>
              </p:xfrm>
              <a:graphic>
                <a:graphicData uri="http://schemas.openxmlformats.org/drawingml/2006/chart">
                  <c:chart xmlns:c="http://schemas.openxmlformats.org/drawingml/2006/chart" xmlns:r="http://schemas.openxmlformats.org/officeDocument/2006/relationships" r:id="rId14"/>
                </a:graphicData>
              </a:graphic>
            </p:graphicFrame>
            <p:pic>
              <p:nvPicPr>
                <p:cNvPr id="85" name="Picture 84">
                  <a:extLst>
                    <a:ext uri="{FF2B5EF4-FFF2-40B4-BE49-F238E27FC236}">
                      <a16:creationId xmlns:a16="http://schemas.microsoft.com/office/drawing/2014/main" id="{D928DA3E-CE1A-4C40-99D7-7F912E78C898}"/>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6213" b="26213"/>
                <a:stretch/>
              </p:blipFill>
              <p:spPr>
                <a:xfrm flipH="1">
                  <a:off x="633413" y="12070895"/>
                  <a:ext cx="3838278" cy="1166672"/>
                </a:xfrm>
                <a:prstGeom prst="rect">
                  <a:avLst/>
                </a:prstGeom>
              </p:spPr>
            </p:pic>
          </p:grpSp>
          <p:sp>
            <p:nvSpPr>
              <p:cNvPr id="83" name="TextBox 178">
                <a:extLst>
                  <a:ext uri="{FF2B5EF4-FFF2-40B4-BE49-F238E27FC236}">
                    <a16:creationId xmlns:a16="http://schemas.microsoft.com/office/drawing/2014/main" id="{26216DBA-C66E-4F56-A0C7-A7A6E23BB320}"/>
                  </a:ext>
                </a:extLst>
              </p:cNvPr>
              <p:cNvSpPr txBox="1"/>
              <p:nvPr/>
            </p:nvSpPr>
            <p:spPr>
              <a:xfrm>
                <a:off x="0" y="11763374"/>
                <a:ext cx="5314948" cy="446902"/>
              </a:xfrm>
              <a:prstGeom prst="rect">
                <a:avLst/>
              </a:prstGeom>
              <a:noFill/>
              <a:ln w="9525" cmpd="sng">
                <a:noFill/>
              </a:ln>
              <a:effectLst/>
            </p:spPr>
            <p:txBody>
              <a:bodyPr wrap="square" rtlCol="0" anchor="t"/>
              <a:lstStyle>
                <a:lvl1pPr marL="0" indent="0">
                  <a:defRPr sz="1100">
                    <a:solidFill>
                      <a:schemeClr val="dk1"/>
                    </a:solidFill>
                    <a:latin typeface="+mn-lt"/>
                    <a:ea typeface="+mn-ea"/>
                    <a:cs typeface="+mn-cs"/>
                  </a:defRPr>
                </a:lvl1pPr>
                <a:lvl2pPr marL="457200" indent="0">
                  <a:defRPr sz="1100">
                    <a:solidFill>
                      <a:schemeClr val="dk1"/>
                    </a:solidFill>
                    <a:latin typeface="+mn-lt"/>
                    <a:ea typeface="+mn-ea"/>
                    <a:cs typeface="+mn-cs"/>
                  </a:defRPr>
                </a:lvl2pPr>
                <a:lvl3pPr marL="914400" indent="0">
                  <a:defRPr sz="1100">
                    <a:solidFill>
                      <a:schemeClr val="dk1"/>
                    </a:solidFill>
                    <a:latin typeface="+mn-lt"/>
                    <a:ea typeface="+mn-ea"/>
                    <a:cs typeface="+mn-cs"/>
                  </a:defRPr>
                </a:lvl3pPr>
                <a:lvl4pPr marL="1371600" indent="0">
                  <a:defRPr sz="1100">
                    <a:solidFill>
                      <a:schemeClr val="dk1"/>
                    </a:solidFill>
                    <a:latin typeface="+mn-lt"/>
                    <a:ea typeface="+mn-ea"/>
                    <a:cs typeface="+mn-cs"/>
                  </a:defRPr>
                </a:lvl4pPr>
                <a:lvl5pPr marL="1828800" indent="0">
                  <a:defRPr sz="1100">
                    <a:solidFill>
                      <a:schemeClr val="dk1"/>
                    </a:solidFill>
                    <a:latin typeface="+mn-lt"/>
                    <a:ea typeface="+mn-ea"/>
                    <a:cs typeface="+mn-cs"/>
                  </a:defRPr>
                </a:lvl5pPr>
                <a:lvl6pPr marL="2286000" indent="0">
                  <a:defRPr sz="1100">
                    <a:solidFill>
                      <a:schemeClr val="dk1"/>
                    </a:solidFill>
                    <a:latin typeface="+mn-lt"/>
                    <a:ea typeface="+mn-ea"/>
                    <a:cs typeface="+mn-cs"/>
                  </a:defRPr>
                </a:lvl6pPr>
                <a:lvl7pPr marL="2743200" indent="0">
                  <a:defRPr sz="1100">
                    <a:solidFill>
                      <a:schemeClr val="dk1"/>
                    </a:solidFill>
                    <a:latin typeface="+mn-lt"/>
                    <a:ea typeface="+mn-ea"/>
                    <a:cs typeface="+mn-cs"/>
                  </a:defRPr>
                </a:lvl7pPr>
                <a:lvl8pPr marL="3200400" indent="0">
                  <a:defRPr sz="1100">
                    <a:solidFill>
                      <a:schemeClr val="dk1"/>
                    </a:solidFill>
                    <a:latin typeface="+mn-lt"/>
                    <a:ea typeface="+mn-ea"/>
                    <a:cs typeface="+mn-cs"/>
                  </a:defRPr>
                </a:lvl8pPr>
                <a:lvl9pPr marL="3657600" indent="0">
                  <a:defRPr sz="1100">
                    <a:solidFill>
                      <a:schemeClr val="dk1"/>
                    </a:solidFill>
                    <a:latin typeface="+mn-lt"/>
                    <a:ea typeface="+mn-ea"/>
                    <a:cs typeface="+mn-cs"/>
                  </a:defRPr>
                </a:lvl9p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GB" sz="1100" b="1" i="0" u="none" strike="noStrike" kern="0" cap="none" spc="0" normalizeH="0" baseline="0" noProof="0">
                    <a:ln>
                      <a:noFill/>
                    </a:ln>
                    <a:solidFill>
                      <a:sysClr val="windowText" lastClr="000000"/>
                    </a:solidFill>
                    <a:effectLst/>
                    <a:uLnTx/>
                    <a:uFillTx/>
                    <a:latin typeface="Calibri" panose="020F0502020204030204"/>
                    <a:ea typeface="+mn-ea"/>
                    <a:cs typeface="+mn-cs"/>
                  </a:rPr>
                  <a:t>REDUCTION IN CRIME RATE IN THE AXIS</a:t>
                </a:r>
                <a:r>
                  <a:rPr kumimoji="0" lang="en-GB" sz="1100" b="0" i="0" u="none" strike="noStrike" kern="0" cap="none" spc="0" normalizeH="0" baseline="0" noProof="0">
                    <a:ln>
                      <a:noFill/>
                    </a:ln>
                    <a:solidFill>
                      <a:sysClr val="windowText" lastClr="000000"/>
                    </a:solidFill>
                    <a:effectLst/>
                    <a:uLnTx/>
                    <a:uFillTx/>
                    <a:latin typeface="Calibri" panose="020F0502020204030204"/>
                    <a:ea typeface="+mn-ea"/>
                    <a:cs typeface="+mn-cs"/>
                  </a:rPr>
                  <a:t> </a:t>
                </a:r>
                <a:endParaRPr kumimoji="0" lang="aa-ET" sz="1200" b="1" i="0" u="none" strike="noStrike" kern="0" cap="none" spc="0" normalizeH="0" baseline="0" noProof="0">
                  <a:ln>
                    <a:noFill/>
                  </a:ln>
                  <a:solidFill>
                    <a:sysClr val="windowText" lastClr="000000"/>
                  </a:solidFill>
                  <a:effectLst/>
                  <a:uLnTx/>
                  <a:uFillTx/>
                  <a:latin typeface="Calibri" panose="020F0502020204030204"/>
                  <a:ea typeface="+mn-ea"/>
                  <a:cs typeface="+mn-cs"/>
                </a:endParaRPr>
              </a:p>
            </p:txBody>
          </p:sp>
        </p:grpSp>
        <p:pic>
          <p:nvPicPr>
            <p:cNvPr id="81" name="Picture 80">
              <a:extLst>
                <a:ext uri="{FF2B5EF4-FFF2-40B4-BE49-F238E27FC236}">
                  <a16:creationId xmlns:a16="http://schemas.microsoft.com/office/drawing/2014/main" id="{2E9EF003-0357-47EC-8D42-ABA1BF798804}"/>
                </a:ext>
              </a:extLst>
            </p:cNvPr>
            <p:cNvPicPr>
              <a:picLocks noChangeAspect="1"/>
            </p:cNvPicPr>
            <p:nvPr/>
          </p:nvPicPr>
          <p:blipFill>
            <a:blip r:embed="rId8" cstate="print">
              <a:duotone>
                <a:srgbClr val="E7E6E6">
                  <a:shade val="45000"/>
                  <a:satMod val="135000"/>
                </a:srgbClr>
                <a:prstClr val="white"/>
              </a:duotone>
              <a:extLst>
                <a:ext uri="{28A0092B-C50C-407E-A947-70E740481C1C}">
                  <a14:useLocalDpi xmlns:a14="http://schemas.microsoft.com/office/drawing/2010/main" val="0"/>
                </a:ext>
              </a:extLst>
            </a:blip>
            <a:srcRect/>
            <a:stretch/>
          </p:blipFill>
          <p:spPr>
            <a:xfrm>
              <a:off x="4345780" y="12144473"/>
              <a:ext cx="1443037" cy="1443037"/>
            </a:xfrm>
            <a:prstGeom prst="rect">
              <a:avLst/>
            </a:prstGeom>
          </p:spPr>
        </p:pic>
      </p:grpSp>
      <p:grpSp>
        <p:nvGrpSpPr>
          <p:cNvPr id="92" name="Group 91">
            <a:extLst>
              <a:ext uri="{FF2B5EF4-FFF2-40B4-BE49-F238E27FC236}">
                <a16:creationId xmlns:a16="http://schemas.microsoft.com/office/drawing/2014/main" id="{51C778AE-4733-4EA4-83F8-468DB4466247}"/>
              </a:ext>
            </a:extLst>
          </p:cNvPr>
          <p:cNvGrpSpPr/>
          <p:nvPr/>
        </p:nvGrpSpPr>
        <p:grpSpPr>
          <a:xfrm>
            <a:off x="6151959" y="1631323"/>
            <a:ext cx="5934558" cy="3717165"/>
            <a:chOff x="-2847" y="-67495"/>
            <a:chExt cx="5881425" cy="2665446"/>
          </a:xfrm>
        </p:grpSpPr>
        <p:grpSp>
          <p:nvGrpSpPr>
            <p:cNvPr id="93" name="Group 92">
              <a:extLst>
                <a:ext uri="{FF2B5EF4-FFF2-40B4-BE49-F238E27FC236}">
                  <a16:creationId xmlns:a16="http://schemas.microsoft.com/office/drawing/2014/main" id="{6993B431-43F5-4834-BE69-21EB343FD95F}"/>
                </a:ext>
              </a:extLst>
            </p:cNvPr>
            <p:cNvGrpSpPr/>
            <p:nvPr/>
          </p:nvGrpSpPr>
          <p:grpSpPr>
            <a:xfrm>
              <a:off x="-2847" y="-67495"/>
              <a:ext cx="5726225" cy="2665446"/>
              <a:chOff x="-2847" y="-62708"/>
              <a:chExt cx="5726225" cy="2476408"/>
            </a:xfrm>
          </p:grpSpPr>
          <p:grpSp>
            <p:nvGrpSpPr>
              <p:cNvPr id="95" name="Group 94">
                <a:extLst>
                  <a:ext uri="{FF2B5EF4-FFF2-40B4-BE49-F238E27FC236}">
                    <a16:creationId xmlns:a16="http://schemas.microsoft.com/office/drawing/2014/main" id="{FC8A1634-C02E-46D4-9FD2-A1220645B284}"/>
                  </a:ext>
                </a:extLst>
              </p:cNvPr>
              <p:cNvGrpSpPr/>
              <p:nvPr/>
            </p:nvGrpSpPr>
            <p:grpSpPr>
              <a:xfrm>
                <a:off x="58304" y="275210"/>
                <a:ext cx="5665074" cy="2138490"/>
                <a:chOff x="55480" y="261121"/>
                <a:chExt cx="5692891" cy="3071071"/>
              </a:xfrm>
            </p:grpSpPr>
            <p:graphicFrame>
              <p:nvGraphicFramePr>
                <p:cNvPr id="97" name="Chart 96">
                  <a:extLst>
                    <a:ext uri="{FF2B5EF4-FFF2-40B4-BE49-F238E27FC236}">
                      <a16:creationId xmlns:a16="http://schemas.microsoft.com/office/drawing/2014/main" id="{2FA3D120-E44E-4AE3-8CEF-7FAACFFF5E15}"/>
                    </a:ext>
                  </a:extLst>
                </p:cNvPr>
                <p:cNvGraphicFramePr/>
                <p:nvPr>
                  <p:extLst>
                    <p:ext uri="{D42A27DB-BD31-4B8C-83A1-F6EECF244321}">
                      <p14:modId xmlns:p14="http://schemas.microsoft.com/office/powerpoint/2010/main" val="3241396478"/>
                    </p:ext>
                  </p:extLst>
                </p:nvPr>
              </p:nvGraphicFramePr>
              <p:xfrm>
                <a:off x="55480" y="731864"/>
                <a:ext cx="5692891" cy="2600328"/>
              </p:xfrm>
              <a:graphic>
                <a:graphicData uri="http://schemas.openxmlformats.org/drawingml/2006/chart">
                  <c:chart xmlns:c="http://schemas.openxmlformats.org/drawingml/2006/chart" xmlns:r="http://schemas.openxmlformats.org/officeDocument/2006/relationships" r:id="rId15"/>
                </a:graphicData>
              </a:graphic>
            </p:graphicFrame>
            <p:pic>
              <p:nvPicPr>
                <p:cNvPr id="98" name="Picture 97">
                  <a:extLst>
                    <a:ext uri="{FF2B5EF4-FFF2-40B4-BE49-F238E27FC236}">
                      <a16:creationId xmlns:a16="http://schemas.microsoft.com/office/drawing/2014/main" id="{E3B1C233-39DC-491D-97D4-1E1284E9D774}"/>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6213" b="26213"/>
                <a:stretch/>
              </p:blipFill>
              <p:spPr>
                <a:xfrm flipH="1">
                  <a:off x="114072" y="261121"/>
                  <a:ext cx="4989546" cy="1146695"/>
                </a:xfrm>
                <a:prstGeom prst="rect">
                  <a:avLst/>
                </a:prstGeom>
              </p:spPr>
            </p:pic>
          </p:grpSp>
          <p:sp>
            <p:nvSpPr>
              <p:cNvPr id="96" name="TextBox 171">
                <a:extLst>
                  <a:ext uri="{FF2B5EF4-FFF2-40B4-BE49-F238E27FC236}">
                    <a16:creationId xmlns:a16="http://schemas.microsoft.com/office/drawing/2014/main" id="{E8542D49-C7D9-4897-B69C-BB10A0954A51}"/>
                  </a:ext>
                </a:extLst>
              </p:cNvPr>
              <p:cNvSpPr txBox="1"/>
              <p:nvPr/>
            </p:nvSpPr>
            <p:spPr>
              <a:xfrm>
                <a:off x="-2847" y="-62708"/>
                <a:ext cx="5314948" cy="446902"/>
              </a:xfrm>
              <a:prstGeom prst="rect">
                <a:avLst/>
              </a:prstGeom>
              <a:noFill/>
              <a:ln w="9525" cmpd="sng">
                <a:noFill/>
              </a:ln>
            </p:spPr>
            <p:style>
              <a:lnRef idx="0">
                <a:scrgbClr r="0" g="0" b="0"/>
              </a:lnRef>
              <a:fillRef idx="0">
                <a:scrgbClr r="0" g="0" b="0"/>
              </a:fillRef>
              <a:effectRef idx="0">
                <a:scrgbClr r="0" g="0" b="0"/>
              </a:effectRef>
              <a:fontRef idx="minor">
                <a:schemeClr val="dk1"/>
              </a:fontRef>
            </p:style>
            <p:txBody>
              <a:bodyPr wrap="square" rtlCol="0" anchor="t"/>
              <a:lstStyle>
                <a:lvl1pPr marL="0" indent="0">
                  <a:defRPr sz="1100">
                    <a:solidFill>
                      <a:schemeClr val="dk1"/>
                    </a:solidFill>
                    <a:latin typeface="+mn-lt"/>
                    <a:ea typeface="+mn-ea"/>
                    <a:cs typeface="+mn-cs"/>
                  </a:defRPr>
                </a:lvl1pPr>
                <a:lvl2pPr marL="457200" indent="0">
                  <a:defRPr sz="1100">
                    <a:solidFill>
                      <a:schemeClr val="dk1"/>
                    </a:solidFill>
                    <a:latin typeface="+mn-lt"/>
                    <a:ea typeface="+mn-ea"/>
                    <a:cs typeface="+mn-cs"/>
                  </a:defRPr>
                </a:lvl2pPr>
                <a:lvl3pPr marL="914400" indent="0">
                  <a:defRPr sz="1100">
                    <a:solidFill>
                      <a:schemeClr val="dk1"/>
                    </a:solidFill>
                    <a:latin typeface="+mn-lt"/>
                    <a:ea typeface="+mn-ea"/>
                    <a:cs typeface="+mn-cs"/>
                  </a:defRPr>
                </a:lvl3pPr>
                <a:lvl4pPr marL="1371600" indent="0">
                  <a:defRPr sz="1100">
                    <a:solidFill>
                      <a:schemeClr val="dk1"/>
                    </a:solidFill>
                    <a:latin typeface="+mn-lt"/>
                    <a:ea typeface="+mn-ea"/>
                    <a:cs typeface="+mn-cs"/>
                  </a:defRPr>
                </a:lvl4pPr>
                <a:lvl5pPr marL="1828800" indent="0">
                  <a:defRPr sz="1100">
                    <a:solidFill>
                      <a:schemeClr val="dk1"/>
                    </a:solidFill>
                    <a:latin typeface="+mn-lt"/>
                    <a:ea typeface="+mn-ea"/>
                    <a:cs typeface="+mn-cs"/>
                  </a:defRPr>
                </a:lvl5pPr>
                <a:lvl6pPr marL="2286000" indent="0">
                  <a:defRPr sz="1100">
                    <a:solidFill>
                      <a:schemeClr val="dk1"/>
                    </a:solidFill>
                    <a:latin typeface="+mn-lt"/>
                    <a:ea typeface="+mn-ea"/>
                    <a:cs typeface="+mn-cs"/>
                  </a:defRPr>
                </a:lvl6pPr>
                <a:lvl7pPr marL="2743200" indent="0">
                  <a:defRPr sz="1100">
                    <a:solidFill>
                      <a:schemeClr val="dk1"/>
                    </a:solidFill>
                    <a:latin typeface="+mn-lt"/>
                    <a:ea typeface="+mn-ea"/>
                    <a:cs typeface="+mn-cs"/>
                  </a:defRPr>
                </a:lvl7pPr>
                <a:lvl8pPr marL="3200400" indent="0">
                  <a:defRPr sz="1100">
                    <a:solidFill>
                      <a:schemeClr val="dk1"/>
                    </a:solidFill>
                    <a:latin typeface="+mn-lt"/>
                    <a:ea typeface="+mn-ea"/>
                    <a:cs typeface="+mn-cs"/>
                  </a:defRPr>
                </a:lvl8pPr>
                <a:lvl9pPr marL="3657600" indent="0">
                  <a:defRPr sz="1100">
                    <a:solidFill>
                      <a:schemeClr val="dk1"/>
                    </a:solidFill>
                    <a:latin typeface="+mn-lt"/>
                    <a:ea typeface="+mn-ea"/>
                    <a:cs typeface="+mn-cs"/>
                  </a:defRPr>
                </a:lvl9pPr>
              </a:lstStyle>
              <a:p>
                <a:pPr algn="ctr"/>
                <a:r>
                  <a:rPr lang="en-GB" sz="1800" b="1" i="0" u="none" strike="noStrike" dirty="0">
                    <a:solidFill>
                      <a:schemeClr val="dk1"/>
                    </a:solidFill>
                    <a:effectLst/>
                    <a:latin typeface="+mn-lt"/>
                    <a:ea typeface="+mn-ea"/>
                    <a:cs typeface="+mn-cs"/>
                  </a:rPr>
                  <a:t>REDUCTION IN THE RATE OF FLOODING IN THE AXIS</a:t>
                </a:r>
                <a:r>
                  <a:rPr lang="en-GB" sz="1800" dirty="0"/>
                  <a:t> </a:t>
                </a:r>
                <a:endParaRPr lang="aa-ET" sz="1800" b="1" dirty="0"/>
              </a:p>
            </p:txBody>
          </p:sp>
        </p:grpSp>
        <p:pic>
          <p:nvPicPr>
            <p:cNvPr id="94" name="Picture 93">
              <a:extLst>
                <a:ext uri="{FF2B5EF4-FFF2-40B4-BE49-F238E27FC236}">
                  <a16:creationId xmlns:a16="http://schemas.microsoft.com/office/drawing/2014/main" id="{1D20F6C9-C1DC-40B9-95E4-7770E60A2624}"/>
                </a:ext>
              </a:extLst>
            </p:cNvPr>
            <p:cNvPicPr>
              <a:picLocks noChangeAspect="1"/>
            </p:cNvPicPr>
            <p:nvPr/>
          </p:nvPicPr>
          <p:blipFill>
            <a:blip r:embed="rId16" cstate="print">
              <a:clrChange>
                <a:clrFrom>
                  <a:srgbClr val="EDEDED"/>
                </a:clrFrom>
                <a:clrTo>
                  <a:srgbClr val="EDEDED">
                    <a:alpha val="0"/>
                  </a:srgbClr>
                </a:clrTo>
              </a:clrChange>
              <a:duotone>
                <a:schemeClr val="accent3">
                  <a:shade val="45000"/>
                  <a:satMod val="135000"/>
                </a:schemeClr>
                <a:prstClr val="white"/>
              </a:duotone>
              <a:extLst>
                <a:ext uri="{28A0092B-C50C-407E-A947-70E740481C1C}">
                  <a14:useLocalDpi xmlns:a14="http://schemas.microsoft.com/office/drawing/2010/main" val="0"/>
                </a:ext>
              </a:extLst>
            </a:blip>
            <a:srcRect/>
            <a:stretch/>
          </p:blipFill>
          <p:spPr>
            <a:xfrm>
              <a:off x="4862232" y="257219"/>
              <a:ext cx="1016346" cy="875493"/>
            </a:xfrm>
            <a:prstGeom prst="rect">
              <a:avLst/>
            </a:prstGeom>
          </p:spPr>
        </p:pic>
      </p:grpSp>
      <p:grpSp>
        <p:nvGrpSpPr>
          <p:cNvPr id="99" name="Group 98">
            <a:extLst>
              <a:ext uri="{FF2B5EF4-FFF2-40B4-BE49-F238E27FC236}">
                <a16:creationId xmlns:a16="http://schemas.microsoft.com/office/drawing/2014/main" id="{FBEC5C73-85FB-4068-A695-B02C39A3F836}"/>
              </a:ext>
            </a:extLst>
          </p:cNvPr>
          <p:cNvGrpSpPr/>
          <p:nvPr/>
        </p:nvGrpSpPr>
        <p:grpSpPr>
          <a:xfrm>
            <a:off x="196054" y="1656247"/>
            <a:ext cx="5958778" cy="4156403"/>
            <a:chOff x="181766" y="130736"/>
            <a:chExt cx="5958778" cy="2467216"/>
          </a:xfrm>
        </p:grpSpPr>
        <p:grpSp>
          <p:nvGrpSpPr>
            <p:cNvPr id="100" name="Group 99">
              <a:extLst>
                <a:ext uri="{FF2B5EF4-FFF2-40B4-BE49-F238E27FC236}">
                  <a16:creationId xmlns:a16="http://schemas.microsoft.com/office/drawing/2014/main" id="{3F3FEAAC-AE2F-47B6-8982-C26920625DF3}"/>
                </a:ext>
              </a:extLst>
            </p:cNvPr>
            <p:cNvGrpSpPr/>
            <p:nvPr/>
          </p:nvGrpSpPr>
          <p:grpSpPr>
            <a:xfrm>
              <a:off x="181766" y="130736"/>
              <a:ext cx="5426077" cy="2467216"/>
              <a:chOff x="181766" y="121464"/>
              <a:chExt cx="5426077" cy="2292237"/>
            </a:xfrm>
          </p:grpSpPr>
          <p:grpSp>
            <p:nvGrpSpPr>
              <p:cNvPr id="102" name="Group 101">
                <a:extLst>
                  <a:ext uri="{FF2B5EF4-FFF2-40B4-BE49-F238E27FC236}">
                    <a16:creationId xmlns:a16="http://schemas.microsoft.com/office/drawing/2014/main" id="{E9893416-8150-4994-8FC9-8CC13F16D16D}"/>
                  </a:ext>
                </a:extLst>
              </p:cNvPr>
              <p:cNvGrpSpPr/>
              <p:nvPr/>
            </p:nvGrpSpPr>
            <p:grpSpPr>
              <a:xfrm>
                <a:off x="181766" y="346784"/>
                <a:ext cx="5314949" cy="2066917"/>
                <a:chOff x="179549" y="363906"/>
                <a:chExt cx="5341045" cy="2968286"/>
              </a:xfrm>
            </p:grpSpPr>
            <p:graphicFrame>
              <p:nvGraphicFramePr>
                <p:cNvPr id="104" name="Chart 103">
                  <a:extLst>
                    <a:ext uri="{FF2B5EF4-FFF2-40B4-BE49-F238E27FC236}">
                      <a16:creationId xmlns:a16="http://schemas.microsoft.com/office/drawing/2014/main" id="{8EEC75DD-AE3A-4228-9238-DFEADB0FAC1A}"/>
                    </a:ext>
                  </a:extLst>
                </p:cNvPr>
                <p:cNvGraphicFramePr/>
                <p:nvPr>
                  <p:extLst>
                    <p:ext uri="{D42A27DB-BD31-4B8C-83A1-F6EECF244321}">
                      <p14:modId xmlns:p14="http://schemas.microsoft.com/office/powerpoint/2010/main" val="3228845084"/>
                    </p:ext>
                  </p:extLst>
                </p:nvPr>
              </p:nvGraphicFramePr>
              <p:xfrm>
                <a:off x="179549" y="731864"/>
                <a:ext cx="5341045" cy="2600328"/>
              </p:xfrm>
              <a:graphic>
                <a:graphicData uri="http://schemas.openxmlformats.org/drawingml/2006/chart">
                  <c:chart xmlns:c="http://schemas.openxmlformats.org/drawingml/2006/chart" xmlns:r="http://schemas.openxmlformats.org/officeDocument/2006/relationships" r:id="rId17"/>
                </a:graphicData>
              </a:graphic>
            </p:graphicFrame>
            <p:pic>
              <p:nvPicPr>
                <p:cNvPr id="105" name="Picture 104">
                  <a:extLst>
                    <a:ext uri="{FF2B5EF4-FFF2-40B4-BE49-F238E27FC236}">
                      <a16:creationId xmlns:a16="http://schemas.microsoft.com/office/drawing/2014/main" id="{D928DA3E-CE1A-4C40-99D7-7F912E78C898}"/>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6213" b="26213"/>
                <a:stretch/>
              </p:blipFill>
              <p:spPr>
                <a:xfrm flipH="1">
                  <a:off x="240441" y="363906"/>
                  <a:ext cx="4853944" cy="949247"/>
                </a:xfrm>
                <a:prstGeom prst="rect">
                  <a:avLst/>
                </a:prstGeom>
              </p:spPr>
            </p:pic>
          </p:grpSp>
          <p:sp>
            <p:nvSpPr>
              <p:cNvPr id="103" name="TextBox 178">
                <a:extLst>
                  <a:ext uri="{FF2B5EF4-FFF2-40B4-BE49-F238E27FC236}">
                    <a16:creationId xmlns:a16="http://schemas.microsoft.com/office/drawing/2014/main" id="{26216DBA-C66E-4F56-A0C7-A7A6E23BB320}"/>
                  </a:ext>
                </a:extLst>
              </p:cNvPr>
              <p:cNvSpPr txBox="1"/>
              <p:nvPr/>
            </p:nvSpPr>
            <p:spPr>
              <a:xfrm>
                <a:off x="292895" y="121464"/>
                <a:ext cx="5314948" cy="164091"/>
              </a:xfrm>
              <a:prstGeom prst="rect">
                <a:avLst/>
              </a:prstGeom>
              <a:noFill/>
              <a:ln w="9525" cmpd="sng">
                <a:noFill/>
              </a:ln>
            </p:spPr>
            <p:style>
              <a:lnRef idx="0">
                <a:scrgbClr r="0" g="0" b="0"/>
              </a:lnRef>
              <a:fillRef idx="0">
                <a:scrgbClr r="0" g="0" b="0"/>
              </a:fillRef>
              <a:effectRef idx="0">
                <a:scrgbClr r="0" g="0" b="0"/>
              </a:effectRef>
              <a:fontRef idx="minor">
                <a:schemeClr val="dk1"/>
              </a:fontRef>
            </p:style>
            <p:txBody>
              <a:bodyPr wrap="square" rtlCol="0" anchor="t"/>
              <a:lstStyle>
                <a:lvl1pPr marL="0" indent="0">
                  <a:defRPr sz="1100">
                    <a:solidFill>
                      <a:schemeClr val="dk1"/>
                    </a:solidFill>
                    <a:latin typeface="+mn-lt"/>
                    <a:ea typeface="+mn-ea"/>
                    <a:cs typeface="+mn-cs"/>
                  </a:defRPr>
                </a:lvl1pPr>
                <a:lvl2pPr marL="457200" indent="0">
                  <a:defRPr sz="1100">
                    <a:solidFill>
                      <a:schemeClr val="dk1"/>
                    </a:solidFill>
                    <a:latin typeface="+mn-lt"/>
                    <a:ea typeface="+mn-ea"/>
                    <a:cs typeface="+mn-cs"/>
                  </a:defRPr>
                </a:lvl2pPr>
                <a:lvl3pPr marL="914400" indent="0">
                  <a:defRPr sz="1100">
                    <a:solidFill>
                      <a:schemeClr val="dk1"/>
                    </a:solidFill>
                    <a:latin typeface="+mn-lt"/>
                    <a:ea typeface="+mn-ea"/>
                    <a:cs typeface="+mn-cs"/>
                  </a:defRPr>
                </a:lvl3pPr>
                <a:lvl4pPr marL="1371600" indent="0">
                  <a:defRPr sz="1100">
                    <a:solidFill>
                      <a:schemeClr val="dk1"/>
                    </a:solidFill>
                    <a:latin typeface="+mn-lt"/>
                    <a:ea typeface="+mn-ea"/>
                    <a:cs typeface="+mn-cs"/>
                  </a:defRPr>
                </a:lvl4pPr>
                <a:lvl5pPr marL="1828800" indent="0">
                  <a:defRPr sz="1100">
                    <a:solidFill>
                      <a:schemeClr val="dk1"/>
                    </a:solidFill>
                    <a:latin typeface="+mn-lt"/>
                    <a:ea typeface="+mn-ea"/>
                    <a:cs typeface="+mn-cs"/>
                  </a:defRPr>
                </a:lvl5pPr>
                <a:lvl6pPr marL="2286000" indent="0">
                  <a:defRPr sz="1100">
                    <a:solidFill>
                      <a:schemeClr val="dk1"/>
                    </a:solidFill>
                    <a:latin typeface="+mn-lt"/>
                    <a:ea typeface="+mn-ea"/>
                    <a:cs typeface="+mn-cs"/>
                  </a:defRPr>
                </a:lvl6pPr>
                <a:lvl7pPr marL="2743200" indent="0">
                  <a:defRPr sz="1100">
                    <a:solidFill>
                      <a:schemeClr val="dk1"/>
                    </a:solidFill>
                    <a:latin typeface="+mn-lt"/>
                    <a:ea typeface="+mn-ea"/>
                    <a:cs typeface="+mn-cs"/>
                  </a:defRPr>
                </a:lvl7pPr>
                <a:lvl8pPr marL="3200400" indent="0">
                  <a:defRPr sz="1100">
                    <a:solidFill>
                      <a:schemeClr val="dk1"/>
                    </a:solidFill>
                    <a:latin typeface="+mn-lt"/>
                    <a:ea typeface="+mn-ea"/>
                    <a:cs typeface="+mn-cs"/>
                  </a:defRPr>
                </a:lvl8pPr>
                <a:lvl9pPr marL="3657600" indent="0">
                  <a:defRPr sz="1100">
                    <a:solidFill>
                      <a:schemeClr val="dk1"/>
                    </a:solidFill>
                    <a:latin typeface="+mn-lt"/>
                    <a:ea typeface="+mn-ea"/>
                    <a:cs typeface="+mn-cs"/>
                  </a:defRPr>
                </a:lvl9pPr>
              </a:lstStyle>
              <a:p>
                <a:pPr algn="ctr"/>
                <a:r>
                  <a:rPr lang="en-GB" sz="1800" b="1" i="0" u="none" strike="noStrike" dirty="0">
                    <a:solidFill>
                      <a:schemeClr val="dk1"/>
                    </a:solidFill>
                    <a:effectLst/>
                    <a:latin typeface="+mn-lt"/>
                    <a:ea typeface="+mn-ea"/>
                    <a:cs typeface="+mn-cs"/>
                  </a:rPr>
                  <a:t>REDUCTION IN CRIME RATE IN THE AXIS</a:t>
                </a:r>
                <a:r>
                  <a:rPr lang="en-GB" sz="1800" dirty="0"/>
                  <a:t> </a:t>
                </a:r>
                <a:endParaRPr lang="aa-ET" sz="1800" b="1" dirty="0"/>
              </a:p>
            </p:txBody>
          </p:sp>
        </p:grpSp>
        <p:pic>
          <p:nvPicPr>
            <p:cNvPr id="101" name="Picture 100">
              <a:extLst>
                <a:ext uri="{FF2B5EF4-FFF2-40B4-BE49-F238E27FC236}">
                  <a16:creationId xmlns:a16="http://schemas.microsoft.com/office/drawing/2014/main" id="{2E9EF003-0357-47EC-8D42-ABA1BF798804}"/>
                </a:ext>
              </a:extLst>
            </p:cNvPr>
            <p:cNvPicPr>
              <a:picLocks noChangeAspect="1"/>
            </p:cNvPicPr>
            <p:nvPr/>
          </p:nvPicPr>
          <p:blipFill>
            <a:blip r:embed="rId8" cstate="print">
              <a:duotone>
                <a:schemeClr val="bg2">
                  <a:shade val="45000"/>
                  <a:satMod val="135000"/>
                </a:schemeClr>
                <a:prstClr val="white"/>
              </a:duotone>
              <a:extLst>
                <a:ext uri="{28A0092B-C50C-407E-A947-70E740481C1C}">
                  <a14:useLocalDpi xmlns:a14="http://schemas.microsoft.com/office/drawing/2010/main" val="0"/>
                </a:ext>
              </a:extLst>
            </a:blip>
            <a:srcRect/>
            <a:stretch/>
          </p:blipFill>
          <p:spPr>
            <a:xfrm>
              <a:off x="4697507" y="266628"/>
              <a:ext cx="1443037" cy="1062570"/>
            </a:xfrm>
            <a:prstGeom prst="rect">
              <a:avLst/>
            </a:prstGeom>
          </p:spPr>
        </p:pic>
      </p:grpSp>
    </p:spTree>
    <p:extLst>
      <p:ext uri="{BB962C8B-B14F-4D97-AF65-F5344CB8AC3E}">
        <p14:creationId xmlns:p14="http://schemas.microsoft.com/office/powerpoint/2010/main" val="1722857000"/>
      </p:ext>
    </p:extLst>
  </p:cSld>
  <p:clrMapOvr>
    <a:masterClrMapping/>
  </p:clrMapOvr>
  <mc:AlternateContent xmlns:mc="http://schemas.openxmlformats.org/markup-compatibility/2006" xmlns:p14="http://schemas.microsoft.com/office/powerpoint/2010/main">
    <mc:Choice Requires="p14">
      <p:transition spd="slow" p14:dur="2000" advTm="1007"/>
    </mc:Choice>
    <mc:Fallback xmlns="">
      <p:transition spd="slow" advTm="1007"/>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bg>
      <p:bgPr>
        <a:gradFill>
          <a:gsLst>
            <a:gs pos="0">
              <a:schemeClr val="accent1">
                <a:lumMod val="5000"/>
                <a:lumOff val="95000"/>
              </a:schemeClr>
            </a:gs>
            <a:gs pos="74000">
              <a:schemeClr val="accent2">
                <a:lumMod val="20000"/>
                <a:lumOff val="80000"/>
              </a:schemeClr>
            </a:gs>
            <a:gs pos="83000">
              <a:schemeClr val="bg1">
                <a:lumMod val="9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pic>
        <p:nvPicPr>
          <p:cNvPr id="8" name="Lagos-Logo.jpg">
            <a:extLst>
              <a:ext uri="{FF2B5EF4-FFF2-40B4-BE49-F238E27FC236}">
                <a16:creationId xmlns:a16="http://schemas.microsoft.com/office/drawing/2014/main" id="{B24E8CFE-DDFE-47E2-A87A-F5937396975F}"/>
              </a:ext>
            </a:extLst>
          </p:cNvPr>
          <p:cNvPicPr>
            <a:picLocks noChangeAspect="1"/>
          </p:cNvPicPr>
          <p:nvPr/>
        </p:nvPicPr>
        <p:blipFill>
          <a:blip r:embed="rId2" cstate="email">
            <a:extLst>
              <a:ext uri="{28A0092B-C50C-407E-A947-70E740481C1C}">
                <a14:useLocalDpi xmlns:a14="http://schemas.microsoft.com/office/drawing/2010/main"/>
              </a:ext>
            </a:extLst>
          </a:blip>
          <a:srcRect/>
          <a:stretch/>
        </p:blipFill>
        <p:spPr>
          <a:xfrm rot="10800000" flipV="1">
            <a:off x="46450" y="0"/>
            <a:ext cx="551812" cy="505460"/>
          </a:xfrm>
          <a:prstGeom prst="rect">
            <a:avLst/>
          </a:prstGeom>
          <a:ln w="12700">
            <a:miter lim="400000"/>
          </a:ln>
        </p:spPr>
      </p:pic>
      <p:pic>
        <p:nvPicPr>
          <p:cNvPr id="9" name="Picture 8">
            <a:extLst>
              <a:ext uri="{FF2B5EF4-FFF2-40B4-BE49-F238E27FC236}">
                <a16:creationId xmlns:a16="http://schemas.microsoft.com/office/drawing/2014/main" id="{FDBE827A-0409-4F63-84BB-105D18A056F7}"/>
              </a:ext>
            </a:extLst>
          </p:cNvPr>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11501234" y="0"/>
            <a:ext cx="651540" cy="561774"/>
          </a:xfrm>
          <a:prstGeom prst="rect">
            <a:avLst/>
          </a:prstGeom>
        </p:spPr>
      </p:pic>
      <p:sp>
        <p:nvSpPr>
          <p:cNvPr id="10" name="TextBox 9">
            <a:extLst>
              <a:ext uri="{FF2B5EF4-FFF2-40B4-BE49-F238E27FC236}">
                <a16:creationId xmlns:a16="http://schemas.microsoft.com/office/drawing/2014/main" id="{72039E4C-A622-45D0-930B-791B23AE848C}"/>
              </a:ext>
            </a:extLst>
          </p:cNvPr>
          <p:cNvSpPr txBox="1"/>
          <p:nvPr/>
        </p:nvSpPr>
        <p:spPr>
          <a:xfrm>
            <a:off x="576284" y="709391"/>
            <a:ext cx="11496674" cy="369332"/>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black"/>
                </a:solidFill>
                <a:effectLst/>
                <a:uLnTx/>
                <a:uFillTx/>
                <a:latin typeface="Cambria" panose="02040503050406030204" pitchFamily="18" charset="0"/>
                <a:ea typeface="Cambria" panose="02040503050406030204" pitchFamily="18" charset="0"/>
                <a:cs typeface="+mn-cs"/>
              </a:rPr>
              <a:t>To assess the impact of the link roads on the socio-economic and physical development of the area</a:t>
            </a:r>
            <a:endParaRPr kumimoji="0" lang="en-US" sz="3200" b="0" i="0" u="none" strike="noStrike" kern="1200" cap="none" spc="0" normalizeH="0" baseline="0" noProof="0" dirty="0">
              <a:ln>
                <a:noFill/>
              </a:ln>
              <a:solidFill>
                <a:prstClr val="black"/>
              </a:solidFill>
              <a:effectLst/>
              <a:uLnTx/>
              <a:uFillTx/>
              <a:latin typeface="Cambria" panose="02040503050406030204" pitchFamily="18" charset="0"/>
              <a:ea typeface="Cambria" panose="02040503050406030204" pitchFamily="18" charset="0"/>
              <a:cs typeface="+mn-cs"/>
            </a:endParaRPr>
          </a:p>
        </p:txBody>
      </p:sp>
      <p:sp>
        <p:nvSpPr>
          <p:cNvPr id="3" name="Slide Number Placeholder 2">
            <a:extLst>
              <a:ext uri="{FF2B5EF4-FFF2-40B4-BE49-F238E27FC236}">
                <a16:creationId xmlns:a16="http://schemas.microsoft.com/office/drawing/2014/main" id="{FFC49951-E0BA-47D6-B87F-F07A39CE778D}"/>
              </a:ext>
            </a:extLst>
          </p:cNvPr>
          <p:cNvSpPr>
            <a:spLocks noGrp="1"/>
          </p:cNvSpPr>
          <p:nvPr>
            <p:ph type="sldNum" sz="quarter" idx="12"/>
          </p:nvPr>
        </p:nvSpPr>
        <p:spPr>
          <a:xfrm>
            <a:off x="9409574" y="6527423"/>
            <a:ext cx="2743200" cy="36512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E39D2B8-936D-4E4C-9009-477421A25F51}"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29</a:t>
            </a:fld>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19" name="TextBox 156">
            <a:extLst>
              <a:ext uri="{FF2B5EF4-FFF2-40B4-BE49-F238E27FC236}">
                <a16:creationId xmlns:a16="http://schemas.microsoft.com/office/drawing/2014/main" id="{C49D8510-E9DA-4529-8C3E-E4D73C0F740E}"/>
              </a:ext>
            </a:extLst>
          </p:cNvPr>
          <p:cNvSpPr txBox="1"/>
          <p:nvPr/>
        </p:nvSpPr>
        <p:spPr>
          <a:xfrm>
            <a:off x="1391214" y="1393510"/>
            <a:ext cx="9966289" cy="512017"/>
          </a:xfrm>
          <a:prstGeom prst="rect">
            <a:avLst/>
          </a:prstGeom>
          <a:solidFill>
            <a:schemeClr val="accent1">
              <a:lumMod val="20000"/>
              <a:lumOff val="80000"/>
            </a:schemeClr>
          </a:solidFill>
          <a:ln w="9525" cmpd="sng">
            <a:noFill/>
          </a:ln>
        </p:spPr>
        <p:style>
          <a:lnRef idx="0">
            <a:scrgbClr r="0" g="0" b="0"/>
          </a:lnRef>
          <a:fillRef idx="0">
            <a:scrgbClr r="0" g="0" b="0"/>
          </a:fillRef>
          <a:effectRef idx="0">
            <a:scrgbClr r="0" g="0" b="0"/>
          </a:effectRef>
          <a:fontRef idx="minor">
            <a:schemeClr val="dk1"/>
          </a:fontRef>
        </p:style>
        <p:txBody>
          <a:bodyPr wrap="square" rtlCol="0" anchor="t"/>
          <a:lstStyle>
            <a:lvl1pPr marL="0" indent="0">
              <a:defRPr sz="1100">
                <a:solidFill>
                  <a:schemeClr val="dk1"/>
                </a:solidFill>
                <a:latin typeface="+mn-lt"/>
                <a:ea typeface="+mn-ea"/>
                <a:cs typeface="+mn-cs"/>
              </a:defRPr>
            </a:lvl1pPr>
            <a:lvl2pPr marL="457200" indent="0">
              <a:defRPr sz="1100">
                <a:solidFill>
                  <a:schemeClr val="dk1"/>
                </a:solidFill>
                <a:latin typeface="+mn-lt"/>
                <a:ea typeface="+mn-ea"/>
                <a:cs typeface="+mn-cs"/>
              </a:defRPr>
            </a:lvl2pPr>
            <a:lvl3pPr marL="914400" indent="0">
              <a:defRPr sz="1100">
                <a:solidFill>
                  <a:schemeClr val="dk1"/>
                </a:solidFill>
                <a:latin typeface="+mn-lt"/>
                <a:ea typeface="+mn-ea"/>
                <a:cs typeface="+mn-cs"/>
              </a:defRPr>
            </a:lvl3pPr>
            <a:lvl4pPr marL="1371600" indent="0">
              <a:defRPr sz="1100">
                <a:solidFill>
                  <a:schemeClr val="dk1"/>
                </a:solidFill>
                <a:latin typeface="+mn-lt"/>
                <a:ea typeface="+mn-ea"/>
                <a:cs typeface="+mn-cs"/>
              </a:defRPr>
            </a:lvl4pPr>
            <a:lvl5pPr marL="1828800" indent="0">
              <a:defRPr sz="1100">
                <a:solidFill>
                  <a:schemeClr val="dk1"/>
                </a:solidFill>
                <a:latin typeface="+mn-lt"/>
                <a:ea typeface="+mn-ea"/>
                <a:cs typeface="+mn-cs"/>
              </a:defRPr>
            </a:lvl5pPr>
            <a:lvl6pPr marL="2286000" indent="0">
              <a:defRPr sz="1100">
                <a:solidFill>
                  <a:schemeClr val="dk1"/>
                </a:solidFill>
                <a:latin typeface="+mn-lt"/>
                <a:ea typeface="+mn-ea"/>
                <a:cs typeface="+mn-cs"/>
              </a:defRPr>
            </a:lvl6pPr>
            <a:lvl7pPr marL="2743200" indent="0">
              <a:defRPr sz="1100">
                <a:solidFill>
                  <a:schemeClr val="dk1"/>
                </a:solidFill>
                <a:latin typeface="+mn-lt"/>
                <a:ea typeface="+mn-ea"/>
                <a:cs typeface="+mn-cs"/>
              </a:defRPr>
            </a:lvl7pPr>
            <a:lvl8pPr marL="3200400" indent="0">
              <a:defRPr sz="1100">
                <a:solidFill>
                  <a:schemeClr val="dk1"/>
                </a:solidFill>
                <a:latin typeface="+mn-lt"/>
                <a:ea typeface="+mn-ea"/>
                <a:cs typeface="+mn-cs"/>
              </a:defRPr>
            </a:lvl8pPr>
            <a:lvl9pPr marL="3657600" indent="0">
              <a:defRPr sz="1100">
                <a:solidFill>
                  <a:schemeClr val="dk1"/>
                </a:solidFill>
                <a:latin typeface="+mn-lt"/>
                <a:ea typeface="+mn-ea"/>
                <a:cs typeface="+mn-cs"/>
              </a:defRPr>
            </a:lvl9pPr>
          </a:lstStyle>
          <a:p>
            <a:pPr algn="ctr"/>
            <a:r>
              <a:rPr lang="en-US" sz="2000" i="1" u="none" strike="noStrike" dirty="0">
                <a:solidFill>
                  <a:schemeClr val="dk1"/>
                </a:solidFill>
                <a:effectLst>
                  <a:outerShdw blurRad="38100" dist="38100" dir="2700000" algn="tl">
                    <a:srgbClr val="000000">
                      <a:alpha val="43137"/>
                    </a:srgbClr>
                  </a:outerShdw>
                </a:effectLst>
              </a:rPr>
              <a:t>AREAS EXPERIENCING FLOOD - </a:t>
            </a:r>
            <a:r>
              <a:rPr lang="en-GB" sz="2000" b="0" i="1" u="none" strike="noStrike" dirty="0">
                <a:solidFill>
                  <a:srgbClr val="000000"/>
                </a:solidFill>
                <a:effectLst/>
                <a:latin typeface="Calibri" panose="020F0502020204030204" pitchFamily="34" charset="0"/>
              </a:rPr>
              <a:t>“Heavy flood whenever it rains; No central flow for drainage”</a:t>
            </a:r>
            <a:r>
              <a:rPr lang="en-GB" sz="2000" i="1" dirty="0"/>
              <a:t> </a:t>
            </a:r>
            <a:endParaRPr lang="aa-ET" sz="2000" i="1" dirty="0"/>
          </a:p>
          <a:p>
            <a:pPr algn="ctr"/>
            <a:endParaRPr lang="aa-ET" sz="2400" i="1" dirty="0">
              <a:effectLst>
                <a:outerShdw blurRad="38100" dist="38100" dir="2700000" algn="tl">
                  <a:srgbClr val="000000">
                    <a:alpha val="43137"/>
                  </a:srgbClr>
                </a:outerShdw>
              </a:effectLst>
            </a:endParaRPr>
          </a:p>
        </p:txBody>
      </p:sp>
      <p:grpSp>
        <p:nvGrpSpPr>
          <p:cNvPr id="20" name="Group 19">
            <a:extLst>
              <a:ext uri="{FF2B5EF4-FFF2-40B4-BE49-F238E27FC236}">
                <a16:creationId xmlns:a16="http://schemas.microsoft.com/office/drawing/2014/main" id="{6EE67A1F-88FF-481D-A06B-C272E4B4D268}"/>
              </a:ext>
            </a:extLst>
          </p:cNvPr>
          <p:cNvGrpSpPr/>
          <p:nvPr/>
        </p:nvGrpSpPr>
        <p:grpSpPr>
          <a:xfrm>
            <a:off x="4669101" y="103432"/>
            <a:ext cx="3063655" cy="445440"/>
            <a:chOff x="0" y="151166"/>
            <a:chExt cx="3063655" cy="445440"/>
          </a:xfrm>
          <a:solidFill>
            <a:schemeClr val="accent2"/>
          </a:solidFill>
          <a:scene3d>
            <a:camera prst="orthographicFront">
              <a:rot lat="0" lon="0" rev="0"/>
            </a:camera>
            <a:lightRig rig="balanced" dir="t">
              <a:rot lat="0" lon="0" rev="8700000"/>
            </a:lightRig>
          </a:scene3d>
        </p:grpSpPr>
        <p:sp>
          <p:nvSpPr>
            <p:cNvPr id="21" name="Rounded Rectangle 2">
              <a:extLst>
                <a:ext uri="{FF2B5EF4-FFF2-40B4-BE49-F238E27FC236}">
                  <a16:creationId xmlns:a16="http://schemas.microsoft.com/office/drawing/2014/main" id="{E999A761-050B-4805-886A-9035A51916E8}"/>
                </a:ext>
              </a:extLst>
            </p:cNvPr>
            <p:cNvSpPr/>
            <p:nvPr/>
          </p:nvSpPr>
          <p:spPr>
            <a:xfrm>
              <a:off x="0" y="151166"/>
              <a:ext cx="3063655" cy="445440"/>
            </a:xfrm>
            <a:prstGeom prst="roundRect">
              <a:avLst/>
            </a:prstGeom>
            <a:grpFill/>
            <a:ln>
              <a:noFill/>
            </a:ln>
            <a:effectLst>
              <a:outerShdw blurRad="44450" dist="27940" dir="5400000" algn="ctr">
                <a:srgbClr val="000000">
                  <a:alpha val="32000"/>
                </a:srgbClr>
              </a:outerShdw>
            </a:effectLst>
            <a:sp3d>
              <a:bevelT w="190500" h="38100"/>
            </a:sp3d>
          </p:spPr>
          <p:style>
            <a:lnRef idx="0">
              <a:scrgbClr r="0" g="0" b="0"/>
            </a:lnRef>
            <a:fillRef idx="3">
              <a:scrgbClr r="0" g="0" b="0"/>
            </a:fillRef>
            <a:effectRef idx="2">
              <a:scrgbClr r="0" g="0" b="0"/>
            </a:effectRef>
            <a:fontRef idx="minor">
              <a:schemeClr val="lt1"/>
            </a:fontRef>
          </p:style>
        </p:sp>
        <p:sp>
          <p:nvSpPr>
            <p:cNvPr id="22" name="Rounded Rectangle 4">
              <a:extLst>
                <a:ext uri="{FF2B5EF4-FFF2-40B4-BE49-F238E27FC236}">
                  <a16:creationId xmlns:a16="http://schemas.microsoft.com/office/drawing/2014/main" id="{FAC81B99-0660-4377-A725-CAA905AFEF49}"/>
                </a:ext>
              </a:extLst>
            </p:cNvPr>
            <p:cNvSpPr/>
            <p:nvPr/>
          </p:nvSpPr>
          <p:spPr>
            <a:xfrm>
              <a:off x="21745" y="172911"/>
              <a:ext cx="3020165" cy="401950"/>
            </a:xfrm>
            <a:prstGeom prst="rect">
              <a:avLst/>
            </a:prstGeom>
            <a:grpFill/>
            <a:sp3d/>
          </p:spPr>
          <p:style>
            <a:lnRef idx="0">
              <a:scrgbClr r="0" g="0" b="0"/>
            </a:lnRef>
            <a:fillRef idx="0">
              <a:scrgbClr r="0" g="0" b="0"/>
            </a:fillRef>
            <a:effectRef idx="0">
              <a:scrgbClr r="0" g="0" b="0"/>
            </a:effectRef>
            <a:fontRef idx="minor">
              <a:schemeClr val="lt1"/>
            </a:fontRef>
          </p:style>
          <p:txBody>
            <a:bodyPr spcFirstLastPara="0" vert="horz" wrap="square" lIns="83820" tIns="83820" rIns="83820" bIns="83820" numCol="1" spcCol="1270" anchor="ctr" anchorCtr="0">
              <a:noAutofit/>
            </a:bodyPr>
            <a:lstStyle/>
            <a:p>
              <a:pPr lvl="0" algn="ctr" defTabSz="977900">
                <a:lnSpc>
                  <a:spcPct val="90000"/>
                </a:lnSpc>
                <a:spcBef>
                  <a:spcPct val="0"/>
                </a:spcBef>
                <a:spcAft>
                  <a:spcPct val="35000"/>
                </a:spcAft>
              </a:pPr>
              <a:r>
                <a:rPr lang="en-US" sz="2200" b="1" kern="1200" dirty="0">
                  <a:solidFill>
                    <a:schemeClr val="tx1"/>
                  </a:solidFill>
                  <a:effectLst/>
                  <a:latin typeface="Cambria" panose="02040503050406030204" pitchFamily="18" charset="0"/>
                  <a:ea typeface="Cambria" panose="02040503050406030204" pitchFamily="18" charset="0"/>
                </a:rPr>
                <a:t>OBJECTIVE 3</a:t>
              </a:r>
              <a:endParaRPr lang="aa-ET" sz="2200" b="1" kern="1200" dirty="0">
                <a:solidFill>
                  <a:schemeClr val="tx1"/>
                </a:solidFill>
                <a:effectLst/>
                <a:latin typeface="Cambria" panose="02040503050406030204" pitchFamily="18" charset="0"/>
                <a:ea typeface="Cambria" panose="02040503050406030204" pitchFamily="18" charset="0"/>
              </a:endParaRPr>
            </a:p>
          </p:txBody>
        </p:sp>
      </p:grpSp>
      <p:pic>
        <p:nvPicPr>
          <p:cNvPr id="24" name="Picture 23" descr="Business woman pointing to side">
            <a:extLst>
              <a:ext uri="{FF2B5EF4-FFF2-40B4-BE49-F238E27FC236}">
                <a16:creationId xmlns:a16="http://schemas.microsoft.com/office/drawing/2014/main" id="{C4556F8B-28FD-4ADC-BCDA-5C7D8CE8D67F}"/>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01785" y="1135249"/>
            <a:ext cx="1656894" cy="3393728"/>
          </a:xfrm>
          <a:prstGeom prst="rect">
            <a:avLst/>
          </a:prstGeom>
        </p:spPr>
      </p:pic>
      <p:pic>
        <p:nvPicPr>
          <p:cNvPr id="25" name="Picture 24" descr="Businessman presenting">
            <a:extLst>
              <a:ext uri="{FF2B5EF4-FFF2-40B4-BE49-F238E27FC236}">
                <a16:creationId xmlns:a16="http://schemas.microsoft.com/office/drawing/2014/main" id="{A9C0814A-C3B3-4C86-8A57-174B755AA65D}"/>
              </a:ext>
            </a:extLst>
          </p:cNvPr>
          <p:cNvPicPr>
            <a:picLocks noChangeAspect="1"/>
          </p:cNvPicPr>
          <p:nvPr/>
        </p:nvPicPr>
        <p:blipFill>
          <a:blip r:embed="rId5" cstate="print">
            <a:extLst>
              <a:ext uri="{28A0092B-C50C-407E-A947-70E740481C1C}">
                <a14:useLocalDpi xmlns:a14="http://schemas.microsoft.com/office/drawing/2010/main" val="0"/>
              </a:ext>
            </a:extLst>
          </a:blip>
          <a:srcRect/>
          <a:stretch/>
        </p:blipFill>
        <p:spPr>
          <a:xfrm flipH="1">
            <a:off x="10443611" y="3140552"/>
            <a:ext cx="1629347" cy="3257988"/>
          </a:xfrm>
          <a:prstGeom prst="rect">
            <a:avLst/>
          </a:prstGeom>
        </p:spPr>
      </p:pic>
      <p:graphicFrame>
        <p:nvGraphicFramePr>
          <p:cNvPr id="27" name="Table 26">
            <a:extLst>
              <a:ext uri="{FF2B5EF4-FFF2-40B4-BE49-F238E27FC236}">
                <a16:creationId xmlns:a16="http://schemas.microsoft.com/office/drawing/2014/main" id="{4F04B739-99EC-462A-A2EF-28CD6E2B3804}"/>
              </a:ext>
            </a:extLst>
          </p:cNvPr>
          <p:cNvGraphicFramePr>
            <a:graphicFrameLocks noGrp="1"/>
          </p:cNvGraphicFramePr>
          <p:nvPr>
            <p:extLst>
              <p:ext uri="{D42A27DB-BD31-4B8C-83A1-F6EECF244321}">
                <p14:modId xmlns:p14="http://schemas.microsoft.com/office/powerpoint/2010/main" val="1302624956"/>
              </p:ext>
            </p:extLst>
          </p:nvPr>
        </p:nvGraphicFramePr>
        <p:xfrm>
          <a:off x="1450206" y="2050123"/>
          <a:ext cx="9291587" cy="4098484"/>
        </p:xfrm>
        <a:graphic>
          <a:graphicData uri="http://schemas.openxmlformats.org/drawingml/2006/table">
            <a:tbl>
              <a:tblPr>
                <a:effectLst>
                  <a:outerShdw blurRad="50800" dist="38100" dir="10800000" algn="r" rotWithShape="0">
                    <a:prstClr val="black">
                      <a:alpha val="40000"/>
                    </a:prstClr>
                  </a:outerShdw>
                </a:effectLst>
                <a:tableStyleId>{5DA37D80-6434-44D0-A028-1B22A696006F}</a:tableStyleId>
              </a:tblPr>
              <a:tblGrid>
                <a:gridCol w="2468933">
                  <a:extLst>
                    <a:ext uri="{9D8B030D-6E8A-4147-A177-3AD203B41FA5}">
                      <a16:colId xmlns:a16="http://schemas.microsoft.com/office/drawing/2014/main" val="742072244"/>
                    </a:ext>
                  </a:extLst>
                </a:gridCol>
                <a:gridCol w="2375480">
                  <a:extLst>
                    <a:ext uri="{9D8B030D-6E8A-4147-A177-3AD203B41FA5}">
                      <a16:colId xmlns:a16="http://schemas.microsoft.com/office/drawing/2014/main" val="1661310561"/>
                    </a:ext>
                  </a:extLst>
                </a:gridCol>
                <a:gridCol w="2287331">
                  <a:extLst>
                    <a:ext uri="{9D8B030D-6E8A-4147-A177-3AD203B41FA5}">
                      <a16:colId xmlns:a16="http://schemas.microsoft.com/office/drawing/2014/main" val="1104463260"/>
                    </a:ext>
                  </a:extLst>
                </a:gridCol>
                <a:gridCol w="2159843">
                  <a:extLst>
                    <a:ext uri="{9D8B030D-6E8A-4147-A177-3AD203B41FA5}">
                      <a16:colId xmlns:a16="http://schemas.microsoft.com/office/drawing/2014/main" val="3260693280"/>
                    </a:ext>
                  </a:extLst>
                </a:gridCol>
              </a:tblGrid>
              <a:tr h="654743">
                <a:tc>
                  <a:txBody>
                    <a:bodyPr/>
                    <a:lstStyle/>
                    <a:p>
                      <a:pPr algn="l" fontAlgn="b"/>
                      <a:r>
                        <a:rPr lang="en-GB" sz="1700" b="0" u="none" strike="noStrike" dirty="0" err="1">
                          <a:solidFill>
                            <a:srgbClr val="000000"/>
                          </a:solidFill>
                          <a:effectLst/>
                          <a:latin typeface="+mn-lt"/>
                        </a:rPr>
                        <a:t>Aderupoko</a:t>
                      </a:r>
                      <a:endParaRPr lang="en-GB" sz="1700" b="0" i="0" u="none" strike="noStrike" dirty="0">
                        <a:solidFill>
                          <a:srgbClr val="000000"/>
                        </a:solidFill>
                        <a:effectLst/>
                        <a:latin typeface="+mn-lt"/>
                      </a:endParaRPr>
                    </a:p>
                  </a:txBody>
                  <a:tcPr marL="7631" marR="7631" marT="7631" marB="0" anchor="b">
                    <a:lnL w="12700" cap="flat" cmpd="sng" algn="ctr">
                      <a:noFill/>
                      <a:prstDash val="solid"/>
                      <a:round/>
                      <a:headEnd type="none" w="med" len="med"/>
                      <a:tailEnd type="none" w="med" len="med"/>
                    </a:lnL>
                    <a:lnR w="28575" cap="flat" cmpd="sng" algn="ctr">
                      <a:solidFill>
                        <a:schemeClr val="accent2"/>
                      </a:solidFill>
                      <a:prstDash val="sysDot"/>
                      <a:round/>
                      <a:headEnd type="none" w="med" len="med"/>
                      <a:tailEnd type="none" w="med" len="med"/>
                    </a:lnR>
                    <a:lnT w="12700" cap="flat" cmpd="sng" algn="ctr">
                      <a:noFill/>
                      <a:prstDash val="solid"/>
                      <a:round/>
                      <a:headEnd type="none" w="med" len="med"/>
                      <a:tailEnd type="none" w="med" len="med"/>
                    </a:lnT>
                    <a:lnB w="28575" cap="flat" cmpd="sng" algn="ctr">
                      <a:solidFill>
                        <a:schemeClr val="accent2"/>
                      </a:solidFill>
                      <a:prstDash val="sysDot"/>
                      <a:round/>
                      <a:headEnd type="none" w="med" len="med"/>
                      <a:tailEnd type="none" w="med" len="med"/>
                    </a:lnB>
                  </a:tcPr>
                </a:tc>
                <a:tc>
                  <a:txBody>
                    <a:bodyPr/>
                    <a:lstStyle/>
                    <a:p>
                      <a:pPr algn="l" fontAlgn="b"/>
                      <a:r>
                        <a:rPr lang="en-GB" sz="1700" b="0" u="none" strike="noStrike">
                          <a:solidFill>
                            <a:srgbClr val="000000"/>
                          </a:solidFill>
                          <a:effectLst/>
                          <a:latin typeface="+mn-lt"/>
                        </a:rPr>
                        <a:t>Fagba Area</a:t>
                      </a:r>
                      <a:endParaRPr lang="en-GB" sz="1700" b="0" i="0" u="none" strike="noStrike">
                        <a:solidFill>
                          <a:srgbClr val="000000"/>
                        </a:solidFill>
                        <a:effectLst/>
                        <a:latin typeface="+mn-lt"/>
                      </a:endParaRPr>
                    </a:p>
                  </a:txBody>
                  <a:tcPr marL="7631" marR="7631" marT="7631" marB="0" anchor="b">
                    <a:lnL w="28575" cap="flat" cmpd="sng" algn="ctr">
                      <a:solidFill>
                        <a:schemeClr val="accent2"/>
                      </a:solidFill>
                      <a:prstDash val="sysDot"/>
                      <a:round/>
                      <a:headEnd type="none" w="med" len="med"/>
                      <a:tailEnd type="none" w="med" len="med"/>
                    </a:lnL>
                    <a:lnR w="28575" cap="flat" cmpd="sng" algn="ctr">
                      <a:solidFill>
                        <a:schemeClr val="accent2"/>
                      </a:solidFill>
                      <a:prstDash val="sysDot"/>
                      <a:round/>
                      <a:headEnd type="none" w="med" len="med"/>
                      <a:tailEnd type="none" w="med" len="med"/>
                    </a:lnR>
                    <a:lnT w="12700" cap="flat" cmpd="sng" algn="ctr">
                      <a:noFill/>
                      <a:prstDash val="solid"/>
                      <a:round/>
                      <a:headEnd type="none" w="med" len="med"/>
                      <a:tailEnd type="none" w="med" len="med"/>
                    </a:lnT>
                    <a:lnB w="28575" cap="flat" cmpd="sng" algn="ctr">
                      <a:solidFill>
                        <a:schemeClr val="accent2"/>
                      </a:solidFill>
                      <a:prstDash val="sysDot"/>
                      <a:round/>
                      <a:headEnd type="none" w="med" len="med"/>
                      <a:tailEnd type="none" w="med" len="med"/>
                    </a:lnB>
                  </a:tcPr>
                </a:tc>
                <a:tc>
                  <a:txBody>
                    <a:bodyPr/>
                    <a:lstStyle/>
                    <a:p>
                      <a:pPr algn="l" fontAlgn="b"/>
                      <a:r>
                        <a:rPr lang="en-GB" sz="1700" b="0" u="none" strike="noStrike">
                          <a:solidFill>
                            <a:srgbClr val="000000"/>
                          </a:solidFill>
                          <a:effectLst/>
                          <a:latin typeface="+mn-lt"/>
                        </a:rPr>
                        <a:t>Aina street</a:t>
                      </a:r>
                      <a:endParaRPr lang="en-GB" sz="1700" b="0" i="0" u="none" strike="noStrike">
                        <a:solidFill>
                          <a:srgbClr val="000000"/>
                        </a:solidFill>
                        <a:effectLst/>
                        <a:latin typeface="+mn-lt"/>
                      </a:endParaRPr>
                    </a:p>
                  </a:txBody>
                  <a:tcPr marL="7631" marR="7631" marT="7631" marB="0" anchor="b">
                    <a:lnL w="28575" cap="flat" cmpd="sng" algn="ctr">
                      <a:solidFill>
                        <a:schemeClr val="accent2"/>
                      </a:solidFill>
                      <a:prstDash val="sysDot"/>
                      <a:round/>
                      <a:headEnd type="none" w="med" len="med"/>
                      <a:tailEnd type="none" w="med" len="med"/>
                    </a:lnL>
                    <a:lnR w="28575" cap="flat" cmpd="sng" algn="ctr">
                      <a:solidFill>
                        <a:schemeClr val="accent2"/>
                      </a:solidFill>
                      <a:prstDash val="sysDot"/>
                      <a:round/>
                      <a:headEnd type="none" w="med" len="med"/>
                      <a:tailEnd type="none" w="med" len="med"/>
                    </a:lnR>
                    <a:lnT w="12700" cap="flat" cmpd="sng" algn="ctr">
                      <a:noFill/>
                      <a:prstDash val="solid"/>
                      <a:round/>
                      <a:headEnd type="none" w="med" len="med"/>
                      <a:tailEnd type="none" w="med" len="med"/>
                    </a:lnT>
                    <a:lnB w="28575" cap="flat" cmpd="sng" algn="ctr">
                      <a:solidFill>
                        <a:schemeClr val="accent2"/>
                      </a:solidFill>
                      <a:prstDash val="sysDot"/>
                      <a:round/>
                      <a:headEnd type="none" w="med" len="med"/>
                      <a:tailEnd type="none" w="med" len="med"/>
                    </a:lnB>
                  </a:tcPr>
                </a:tc>
                <a:tc>
                  <a:txBody>
                    <a:bodyPr/>
                    <a:lstStyle/>
                    <a:p>
                      <a:pPr algn="l" fontAlgn="b"/>
                      <a:r>
                        <a:rPr lang="en-GB" sz="1700" b="0" u="none" strike="noStrike">
                          <a:solidFill>
                            <a:srgbClr val="000000"/>
                          </a:solidFill>
                          <a:effectLst/>
                          <a:latin typeface="+mn-lt"/>
                        </a:rPr>
                        <a:t>Ojuelegba road- End of the road</a:t>
                      </a:r>
                      <a:endParaRPr lang="en-GB" sz="1700" b="0" i="0" u="none" strike="noStrike">
                        <a:solidFill>
                          <a:srgbClr val="000000"/>
                        </a:solidFill>
                        <a:effectLst/>
                        <a:latin typeface="+mn-lt"/>
                      </a:endParaRPr>
                    </a:p>
                  </a:txBody>
                  <a:tcPr marL="7631" marR="7631" marT="7631" marB="0" anchor="b">
                    <a:lnL w="28575" cap="flat" cmpd="sng" algn="ctr">
                      <a:solidFill>
                        <a:schemeClr val="accent2"/>
                      </a:solidFill>
                      <a:prstDash val="sysDot"/>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28575" cap="flat" cmpd="sng" algn="ctr">
                      <a:solidFill>
                        <a:schemeClr val="accent2"/>
                      </a:solidFill>
                      <a:prstDash val="sysDot"/>
                      <a:round/>
                      <a:headEnd type="none" w="med" len="med"/>
                      <a:tailEnd type="none" w="med" len="med"/>
                    </a:lnB>
                  </a:tcPr>
                </a:tc>
                <a:extLst>
                  <a:ext uri="{0D108BD9-81ED-4DB2-BD59-A6C34878D82A}">
                    <a16:rowId xmlns:a16="http://schemas.microsoft.com/office/drawing/2014/main" val="4136805036"/>
                  </a:ext>
                </a:extLst>
              </a:tr>
              <a:tr h="654743">
                <a:tc>
                  <a:txBody>
                    <a:bodyPr/>
                    <a:lstStyle/>
                    <a:p>
                      <a:pPr algn="l" fontAlgn="b"/>
                      <a:r>
                        <a:rPr lang="en-GB" sz="1700" b="0" u="none" strike="noStrike">
                          <a:solidFill>
                            <a:srgbClr val="000000"/>
                          </a:solidFill>
                          <a:effectLst/>
                          <a:latin typeface="+mn-lt"/>
                        </a:rPr>
                        <a:t>Aina and Akanni Street </a:t>
                      </a:r>
                      <a:endParaRPr lang="en-GB" sz="1700" b="0" i="0" u="none" strike="noStrike">
                        <a:solidFill>
                          <a:srgbClr val="000000"/>
                        </a:solidFill>
                        <a:effectLst/>
                        <a:latin typeface="+mn-lt"/>
                      </a:endParaRPr>
                    </a:p>
                  </a:txBody>
                  <a:tcPr marL="7631" marR="7631" marT="7631" marB="0" anchor="b">
                    <a:lnL w="12700" cap="flat" cmpd="sng" algn="ctr">
                      <a:noFill/>
                      <a:prstDash val="solid"/>
                      <a:round/>
                      <a:headEnd type="none" w="med" len="med"/>
                      <a:tailEnd type="none" w="med" len="med"/>
                    </a:lnL>
                    <a:lnR w="28575" cap="flat" cmpd="sng" algn="ctr">
                      <a:solidFill>
                        <a:schemeClr val="accent2"/>
                      </a:solidFill>
                      <a:prstDash val="sysDot"/>
                      <a:round/>
                      <a:headEnd type="none" w="med" len="med"/>
                      <a:tailEnd type="none" w="med" len="med"/>
                    </a:lnR>
                    <a:lnT w="28575" cap="flat" cmpd="sng" algn="ctr">
                      <a:solidFill>
                        <a:schemeClr val="accent2"/>
                      </a:solidFill>
                      <a:prstDash val="sysDot"/>
                      <a:round/>
                      <a:headEnd type="none" w="med" len="med"/>
                      <a:tailEnd type="none" w="med" len="med"/>
                    </a:lnT>
                    <a:lnB w="28575" cap="flat" cmpd="sng" algn="ctr">
                      <a:solidFill>
                        <a:schemeClr val="accent2"/>
                      </a:solidFill>
                      <a:prstDash val="sysDot"/>
                      <a:round/>
                      <a:headEnd type="none" w="med" len="med"/>
                      <a:tailEnd type="none" w="med" len="med"/>
                    </a:lnB>
                  </a:tcPr>
                </a:tc>
                <a:tc>
                  <a:txBody>
                    <a:bodyPr/>
                    <a:lstStyle/>
                    <a:p>
                      <a:pPr algn="l" fontAlgn="b"/>
                      <a:r>
                        <a:rPr lang="en-GB" sz="1700" b="0" u="none" strike="noStrike" dirty="0" err="1">
                          <a:solidFill>
                            <a:srgbClr val="000000"/>
                          </a:solidFill>
                          <a:effectLst/>
                          <a:latin typeface="+mn-lt"/>
                        </a:rPr>
                        <a:t>Funsho</a:t>
                      </a:r>
                      <a:r>
                        <a:rPr lang="en-GB" sz="1700" b="0" u="none" strike="noStrike" dirty="0">
                          <a:solidFill>
                            <a:srgbClr val="000000"/>
                          </a:solidFill>
                          <a:effectLst/>
                          <a:latin typeface="+mn-lt"/>
                        </a:rPr>
                        <a:t> </a:t>
                      </a:r>
                      <a:r>
                        <a:rPr lang="en-GB" sz="1700" b="0" u="none" strike="noStrike" dirty="0" err="1">
                          <a:solidFill>
                            <a:srgbClr val="000000"/>
                          </a:solidFill>
                          <a:effectLst/>
                          <a:latin typeface="+mn-lt"/>
                        </a:rPr>
                        <a:t>Owoyemi</a:t>
                      </a:r>
                      <a:endParaRPr lang="en-GB" sz="1700" b="0" i="0" u="none" strike="noStrike" dirty="0">
                        <a:solidFill>
                          <a:srgbClr val="000000"/>
                        </a:solidFill>
                        <a:effectLst/>
                        <a:latin typeface="+mn-lt"/>
                      </a:endParaRPr>
                    </a:p>
                  </a:txBody>
                  <a:tcPr marL="7631" marR="7631" marT="7631" marB="0" anchor="b">
                    <a:lnL w="28575" cap="flat" cmpd="sng" algn="ctr">
                      <a:solidFill>
                        <a:schemeClr val="accent2"/>
                      </a:solidFill>
                      <a:prstDash val="sysDot"/>
                      <a:round/>
                      <a:headEnd type="none" w="med" len="med"/>
                      <a:tailEnd type="none" w="med" len="med"/>
                    </a:lnL>
                    <a:lnR w="28575" cap="flat" cmpd="sng" algn="ctr">
                      <a:solidFill>
                        <a:schemeClr val="accent2"/>
                      </a:solidFill>
                      <a:prstDash val="sysDot"/>
                      <a:round/>
                      <a:headEnd type="none" w="med" len="med"/>
                      <a:tailEnd type="none" w="med" len="med"/>
                    </a:lnR>
                    <a:lnT w="28575" cap="flat" cmpd="sng" algn="ctr">
                      <a:solidFill>
                        <a:schemeClr val="accent2"/>
                      </a:solidFill>
                      <a:prstDash val="sysDot"/>
                      <a:round/>
                      <a:headEnd type="none" w="med" len="med"/>
                      <a:tailEnd type="none" w="med" len="med"/>
                    </a:lnT>
                    <a:lnB w="28575" cap="flat" cmpd="sng" algn="ctr">
                      <a:solidFill>
                        <a:schemeClr val="accent2"/>
                      </a:solidFill>
                      <a:prstDash val="sysDot"/>
                      <a:round/>
                      <a:headEnd type="none" w="med" len="med"/>
                      <a:tailEnd type="none" w="med" len="med"/>
                    </a:lnB>
                  </a:tcPr>
                </a:tc>
                <a:tc>
                  <a:txBody>
                    <a:bodyPr/>
                    <a:lstStyle/>
                    <a:p>
                      <a:pPr algn="l" fontAlgn="b"/>
                      <a:r>
                        <a:rPr lang="en-GB" sz="1700" b="0" u="none" strike="noStrike">
                          <a:solidFill>
                            <a:srgbClr val="000000"/>
                          </a:solidFill>
                          <a:effectLst/>
                          <a:latin typeface="+mn-lt"/>
                        </a:rPr>
                        <a:t>Akinsola Road.</a:t>
                      </a:r>
                      <a:endParaRPr lang="en-GB" sz="1700" b="0" i="0" u="none" strike="noStrike">
                        <a:solidFill>
                          <a:srgbClr val="000000"/>
                        </a:solidFill>
                        <a:effectLst/>
                        <a:latin typeface="+mn-lt"/>
                      </a:endParaRPr>
                    </a:p>
                  </a:txBody>
                  <a:tcPr marL="7631" marR="7631" marT="7631" marB="0" anchor="b">
                    <a:lnL w="28575" cap="flat" cmpd="sng" algn="ctr">
                      <a:solidFill>
                        <a:schemeClr val="accent2"/>
                      </a:solidFill>
                      <a:prstDash val="sysDot"/>
                      <a:round/>
                      <a:headEnd type="none" w="med" len="med"/>
                      <a:tailEnd type="none" w="med" len="med"/>
                    </a:lnL>
                    <a:lnR w="28575" cap="flat" cmpd="sng" algn="ctr">
                      <a:solidFill>
                        <a:schemeClr val="accent2"/>
                      </a:solidFill>
                      <a:prstDash val="sysDot"/>
                      <a:round/>
                      <a:headEnd type="none" w="med" len="med"/>
                      <a:tailEnd type="none" w="med" len="med"/>
                    </a:lnR>
                    <a:lnT w="28575" cap="flat" cmpd="sng" algn="ctr">
                      <a:solidFill>
                        <a:schemeClr val="accent2"/>
                      </a:solidFill>
                      <a:prstDash val="sysDot"/>
                      <a:round/>
                      <a:headEnd type="none" w="med" len="med"/>
                      <a:tailEnd type="none" w="med" len="med"/>
                    </a:lnT>
                    <a:lnB w="28575" cap="flat" cmpd="sng" algn="ctr">
                      <a:solidFill>
                        <a:schemeClr val="accent2"/>
                      </a:solidFill>
                      <a:prstDash val="sysDot"/>
                      <a:round/>
                      <a:headEnd type="none" w="med" len="med"/>
                      <a:tailEnd type="none" w="med" len="med"/>
                    </a:lnB>
                  </a:tcPr>
                </a:tc>
                <a:tc>
                  <a:txBody>
                    <a:bodyPr/>
                    <a:lstStyle/>
                    <a:p>
                      <a:pPr algn="l" fontAlgn="b"/>
                      <a:r>
                        <a:rPr lang="en-GB" sz="1700" b="0" u="none" strike="noStrike">
                          <a:solidFill>
                            <a:srgbClr val="000000"/>
                          </a:solidFill>
                          <a:effectLst/>
                          <a:latin typeface="+mn-lt"/>
                        </a:rPr>
                        <a:t>Ojuelegba street- Middle of the road</a:t>
                      </a:r>
                      <a:endParaRPr lang="en-GB" sz="1700" b="0" i="0" u="none" strike="noStrike">
                        <a:solidFill>
                          <a:srgbClr val="000000"/>
                        </a:solidFill>
                        <a:effectLst/>
                        <a:latin typeface="+mn-lt"/>
                      </a:endParaRPr>
                    </a:p>
                  </a:txBody>
                  <a:tcPr marL="7631" marR="7631" marT="7631" marB="0" anchor="b">
                    <a:lnL w="28575" cap="flat" cmpd="sng" algn="ctr">
                      <a:solidFill>
                        <a:schemeClr val="accent2"/>
                      </a:solidFill>
                      <a:prstDash val="sysDot"/>
                      <a:round/>
                      <a:headEnd type="none" w="med" len="med"/>
                      <a:tailEnd type="none" w="med" len="med"/>
                    </a:lnL>
                    <a:lnR w="12700" cap="flat" cmpd="sng" algn="ctr">
                      <a:noFill/>
                      <a:prstDash val="solid"/>
                      <a:round/>
                      <a:headEnd type="none" w="med" len="med"/>
                      <a:tailEnd type="none" w="med" len="med"/>
                    </a:lnR>
                    <a:lnT w="28575" cap="flat" cmpd="sng" algn="ctr">
                      <a:solidFill>
                        <a:schemeClr val="accent2"/>
                      </a:solidFill>
                      <a:prstDash val="sysDot"/>
                      <a:round/>
                      <a:headEnd type="none" w="med" len="med"/>
                      <a:tailEnd type="none" w="med" len="med"/>
                    </a:lnT>
                    <a:lnB w="28575" cap="flat" cmpd="sng" algn="ctr">
                      <a:solidFill>
                        <a:schemeClr val="accent2"/>
                      </a:solidFill>
                      <a:prstDash val="sysDot"/>
                      <a:round/>
                      <a:headEnd type="none" w="med" len="med"/>
                      <a:tailEnd type="none" w="med" len="med"/>
                    </a:lnB>
                  </a:tcPr>
                </a:tc>
                <a:extLst>
                  <a:ext uri="{0D108BD9-81ED-4DB2-BD59-A6C34878D82A}">
                    <a16:rowId xmlns:a16="http://schemas.microsoft.com/office/drawing/2014/main" val="3779926542"/>
                  </a:ext>
                </a:extLst>
              </a:tr>
              <a:tr h="654743">
                <a:tc>
                  <a:txBody>
                    <a:bodyPr/>
                    <a:lstStyle/>
                    <a:p>
                      <a:pPr algn="l" fontAlgn="b"/>
                      <a:r>
                        <a:rPr lang="en-GB" sz="1700" b="0" u="none" strike="noStrike" dirty="0" err="1">
                          <a:solidFill>
                            <a:srgbClr val="000000"/>
                          </a:solidFill>
                          <a:effectLst/>
                          <a:latin typeface="+mn-lt"/>
                        </a:rPr>
                        <a:t>Akinsola</a:t>
                      </a:r>
                      <a:endParaRPr lang="en-GB" sz="1700" b="0" i="0" u="none" strike="noStrike" dirty="0">
                        <a:solidFill>
                          <a:srgbClr val="000000"/>
                        </a:solidFill>
                        <a:effectLst/>
                        <a:latin typeface="+mn-lt"/>
                      </a:endParaRPr>
                    </a:p>
                  </a:txBody>
                  <a:tcPr marL="7631" marR="7631" marT="7631" marB="0" anchor="b">
                    <a:lnL w="12700" cap="flat" cmpd="sng" algn="ctr">
                      <a:noFill/>
                      <a:prstDash val="solid"/>
                      <a:round/>
                      <a:headEnd type="none" w="med" len="med"/>
                      <a:tailEnd type="none" w="med" len="med"/>
                    </a:lnL>
                    <a:lnR w="28575" cap="flat" cmpd="sng" algn="ctr">
                      <a:solidFill>
                        <a:schemeClr val="accent2"/>
                      </a:solidFill>
                      <a:prstDash val="sysDot"/>
                      <a:round/>
                      <a:headEnd type="none" w="med" len="med"/>
                      <a:tailEnd type="none" w="med" len="med"/>
                    </a:lnR>
                    <a:lnT w="28575" cap="flat" cmpd="sng" algn="ctr">
                      <a:solidFill>
                        <a:schemeClr val="accent2"/>
                      </a:solidFill>
                      <a:prstDash val="sysDot"/>
                      <a:round/>
                      <a:headEnd type="none" w="med" len="med"/>
                      <a:tailEnd type="none" w="med" len="med"/>
                    </a:lnT>
                    <a:lnB w="28575" cap="flat" cmpd="sng" algn="ctr">
                      <a:solidFill>
                        <a:schemeClr val="accent2"/>
                      </a:solidFill>
                      <a:prstDash val="sysDot"/>
                      <a:round/>
                      <a:headEnd type="none" w="med" len="med"/>
                      <a:tailEnd type="none" w="med" len="med"/>
                    </a:lnB>
                  </a:tcPr>
                </a:tc>
                <a:tc>
                  <a:txBody>
                    <a:bodyPr/>
                    <a:lstStyle/>
                    <a:p>
                      <a:pPr algn="l" fontAlgn="b"/>
                      <a:r>
                        <a:rPr lang="en-GB" sz="1700" b="0" u="none" strike="noStrike">
                          <a:solidFill>
                            <a:srgbClr val="000000"/>
                          </a:solidFill>
                          <a:effectLst/>
                          <a:latin typeface="+mn-lt"/>
                        </a:rPr>
                        <a:t>Oshota street</a:t>
                      </a:r>
                      <a:endParaRPr lang="en-GB" sz="1700" b="0" i="0" u="none" strike="noStrike">
                        <a:solidFill>
                          <a:srgbClr val="000000"/>
                        </a:solidFill>
                        <a:effectLst/>
                        <a:latin typeface="+mn-lt"/>
                      </a:endParaRPr>
                    </a:p>
                  </a:txBody>
                  <a:tcPr marL="7631" marR="7631" marT="7631" marB="0" anchor="b">
                    <a:lnL w="28575" cap="flat" cmpd="sng" algn="ctr">
                      <a:solidFill>
                        <a:schemeClr val="accent2"/>
                      </a:solidFill>
                      <a:prstDash val="sysDot"/>
                      <a:round/>
                      <a:headEnd type="none" w="med" len="med"/>
                      <a:tailEnd type="none" w="med" len="med"/>
                    </a:lnL>
                    <a:lnR w="28575" cap="flat" cmpd="sng" algn="ctr">
                      <a:solidFill>
                        <a:schemeClr val="accent2"/>
                      </a:solidFill>
                      <a:prstDash val="sysDot"/>
                      <a:round/>
                      <a:headEnd type="none" w="med" len="med"/>
                      <a:tailEnd type="none" w="med" len="med"/>
                    </a:lnR>
                    <a:lnT w="28575" cap="flat" cmpd="sng" algn="ctr">
                      <a:solidFill>
                        <a:schemeClr val="accent2"/>
                      </a:solidFill>
                      <a:prstDash val="sysDot"/>
                      <a:round/>
                      <a:headEnd type="none" w="med" len="med"/>
                      <a:tailEnd type="none" w="med" len="med"/>
                    </a:lnT>
                    <a:lnB w="28575" cap="flat" cmpd="sng" algn="ctr">
                      <a:solidFill>
                        <a:schemeClr val="accent2"/>
                      </a:solidFill>
                      <a:prstDash val="sysDot"/>
                      <a:round/>
                      <a:headEnd type="none" w="med" len="med"/>
                      <a:tailEnd type="none" w="med" len="med"/>
                    </a:lnB>
                  </a:tcPr>
                </a:tc>
                <a:tc>
                  <a:txBody>
                    <a:bodyPr/>
                    <a:lstStyle/>
                    <a:p>
                      <a:pPr algn="l" fontAlgn="b"/>
                      <a:r>
                        <a:rPr lang="en-GB" sz="1700" b="0" u="none" strike="noStrike" dirty="0" err="1">
                          <a:solidFill>
                            <a:srgbClr val="000000"/>
                          </a:solidFill>
                          <a:effectLst/>
                          <a:latin typeface="+mn-lt"/>
                        </a:rPr>
                        <a:t>Amusa</a:t>
                      </a:r>
                      <a:r>
                        <a:rPr lang="en-GB" sz="1700" b="0" u="none" strike="noStrike" dirty="0">
                          <a:solidFill>
                            <a:srgbClr val="000000"/>
                          </a:solidFill>
                          <a:effectLst/>
                          <a:latin typeface="+mn-lt"/>
                        </a:rPr>
                        <a:t> </a:t>
                      </a:r>
                      <a:r>
                        <a:rPr lang="en-GB" sz="1700" b="0" u="none" strike="noStrike" dirty="0" err="1">
                          <a:solidFill>
                            <a:srgbClr val="000000"/>
                          </a:solidFill>
                          <a:effectLst/>
                          <a:latin typeface="+mn-lt"/>
                        </a:rPr>
                        <a:t>agbaje</a:t>
                      </a:r>
                      <a:r>
                        <a:rPr lang="en-GB" sz="1700" b="0" u="none" strike="noStrike" dirty="0">
                          <a:solidFill>
                            <a:srgbClr val="000000"/>
                          </a:solidFill>
                          <a:effectLst/>
                          <a:latin typeface="+mn-lt"/>
                        </a:rPr>
                        <a:t> street- Damaged road </a:t>
                      </a:r>
                      <a:endParaRPr lang="en-GB" sz="1700" b="0" i="0" u="none" strike="noStrike" dirty="0">
                        <a:solidFill>
                          <a:srgbClr val="000000"/>
                        </a:solidFill>
                        <a:effectLst/>
                        <a:latin typeface="+mn-lt"/>
                      </a:endParaRPr>
                    </a:p>
                  </a:txBody>
                  <a:tcPr marL="7631" marR="7631" marT="7631" marB="0" anchor="b">
                    <a:lnL w="28575" cap="flat" cmpd="sng" algn="ctr">
                      <a:solidFill>
                        <a:schemeClr val="accent2"/>
                      </a:solidFill>
                      <a:prstDash val="sysDot"/>
                      <a:round/>
                      <a:headEnd type="none" w="med" len="med"/>
                      <a:tailEnd type="none" w="med" len="med"/>
                    </a:lnL>
                    <a:lnR w="28575" cap="flat" cmpd="sng" algn="ctr">
                      <a:solidFill>
                        <a:schemeClr val="accent2"/>
                      </a:solidFill>
                      <a:prstDash val="sysDot"/>
                      <a:round/>
                      <a:headEnd type="none" w="med" len="med"/>
                      <a:tailEnd type="none" w="med" len="med"/>
                    </a:lnR>
                    <a:lnT w="28575" cap="flat" cmpd="sng" algn="ctr">
                      <a:solidFill>
                        <a:schemeClr val="accent2"/>
                      </a:solidFill>
                      <a:prstDash val="sysDot"/>
                      <a:round/>
                      <a:headEnd type="none" w="med" len="med"/>
                      <a:tailEnd type="none" w="med" len="med"/>
                    </a:lnT>
                    <a:lnB w="28575" cap="flat" cmpd="sng" algn="ctr">
                      <a:solidFill>
                        <a:schemeClr val="accent2"/>
                      </a:solidFill>
                      <a:prstDash val="sysDot"/>
                      <a:round/>
                      <a:headEnd type="none" w="med" len="med"/>
                      <a:tailEnd type="none" w="med" len="med"/>
                    </a:lnB>
                  </a:tcPr>
                </a:tc>
                <a:tc>
                  <a:txBody>
                    <a:bodyPr/>
                    <a:lstStyle/>
                    <a:p>
                      <a:pPr algn="l" fontAlgn="b"/>
                      <a:r>
                        <a:rPr lang="en-GB" sz="1700" b="0" u="none" strike="noStrike" dirty="0" err="1">
                          <a:solidFill>
                            <a:srgbClr val="000000"/>
                          </a:solidFill>
                          <a:effectLst/>
                          <a:latin typeface="+mn-lt"/>
                        </a:rPr>
                        <a:t>Orotayo</a:t>
                      </a:r>
                      <a:r>
                        <a:rPr lang="en-GB" sz="1700" b="0" u="none" strike="noStrike" dirty="0">
                          <a:solidFill>
                            <a:srgbClr val="000000"/>
                          </a:solidFill>
                          <a:effectLst/>
                          <a:latin typeface="+mn-lt"/>
                        </a:rPr>
                        <a:t> street</a:t>
                      </a:r>
                      <a:endParaRPr lang="en-GB" sz="1700" b="0" i="0" u="none" strike="noStrike" dirty="0">
                        <a:solidFill>
                          <a:srgbClr val="000000"/>
                        </a:solidFill>
                        <a:effectLst/>
                        <a:latin typeface="+mn-lt"/>
                      </a:endParaRPr>
                    </a:p>
                  </a:txBody>
                  <a:tcPr marL="7631" marR="7631" marT="7631" marB="0" anchor="b">
                    <a:lnL w="28575" cap="flat" cmpd="sng" algn="ctr">
                      <a:solidFill>
                        <a:schemeClr val="accent2"/>
                      </a:solidFill>
                      <a:prstDash val="sysDot"/>
                      <a:round/>
                      <a:headEnd type="none" w="med" len="med"/>
                      <a:tailEnd type="none" w="med" len="med"/>
                    </a:lnL>
                    <a:lnR w="12700" cap="flat" cmpd="sng" algn="ctr">
                      <a:noFill/>
                      <a:prstDash val="solid"/>
                      <a:round/>
                      <a:headEnd type="none" w="med" len="med"/>
                      <a:tailEnd type="none" w="med" len="med"/>
                    </a:lnR>
                    <a:lnT w="28575" cap="flat" cmpd="sng" algn="ctr">
                      <a:solidFill>
                        <a:schemeClr val="accent2"/>
                      </a:solidFill>
                      <a:prstDash val="sysDot"/>
                      <a:round/>
                      <a:headEnd type="none" w="med" len="med"/>
                      <a:tailEnd type="none" w="med" len="med"/>
                    </a:lnT>
                    <a:lnB w="28575" cap="flat" cmpd="sng" algn="ctr">
                      <a:solidFill>
                        <a:schemeClr val="accent2"/>
                      </a:solidFill>
                      <a:prstDash val="sysDot"/>
                      <a:round/>
                      <a:headEnd type="none" w="med" len="med"/>
                      <a:tailEnd type="none" w="med" len="med"/>
                    </a:lnB>
                  </a:tcPr>
                </a:tc>
                <a:extLst>
                  <a:ext uri="{0D108BD9-81ED-4DB2-BD59-A6C34878D82A}">
                    <a16:rowId xmlns:a16="http://schemas.microsoft.com/office/drawing/2014/main" val="2265161748"/>
                  </a:ext>
                </a:extLst>
              </a:tr>
              <a:tr h="492906">
                <a:tc>
                  <a:txBody>
                    <a:bodyPr/>
                    <a:lstStyle/>
                    <a:p>
                      <a:pPr algn="l" fontAlgn="b"/>
                      <a:r>
                        <a:rPr lang="en-GB" sz="1700" b="0" u="none" strike="noStrike" dirty="0">
                          <a:solidFill>
                            <a:srgbClr val="000000"/>
                          </a:solidFill>
                          <a:effectLst/>
                          <a:latin typeface="+mn-lt"/>
                        </a:rPr>
                        <a:t>Akinyemi street</a:t>
                      </a:r>
                      <a:endParaRPr lang="en-GB" sz="1700" b="0" i="0" u="none" strike="noStrike" dirty="0">
                        <a:solidFill>
                          <a:srgbClr val="000000"/>
                        </a:solidFill>
                        <a:effectLst/>
                        <a:latin typeface="+mn-lt"/>
                      </a:endParaRPr>
                    </a:p>
                  </a:txBody>
                  <a:tcPr marL="7631" marR="7631" marT="7631" marB="0" anchor="b">
                    <a:lnL w="12700" cap="flat" cmpd="sng" algn="ctr">
                      <a:noFill/>
                      <a:prstDash val="solid"/>
                      <a:round/>
                      <a:headEnd type="none" w="med" len="med"/>
                      <a:tailEnd type="none" w="med" len="med"/>
                    </a:lnL>
                    <a:lnR w="28575" cap="flat" cmpd="sng" algn="ctr">
                      <a:solidFill>
                        <a:schemeClr val="accent2"/>
                      </a:solidFill>
                      <a:prstDash val="sysDot"/>
                      <a:round/>
                      <a:headEnd type="none" w="med" len="med"/>
                      <a:tailEnd type="none" w="med" len="med"/>
                    </a:lnR>
                    <a:lnT w="28575" cap="flat" cmpd="sng" algn="ctr">
                      <a:solidFill>
                        <a:schemeClr val="accent2"/>
                      </a:solidFill>
                      <a:prstDash val="sysDot"/>
                      <a:round/>
                      <a:headEnd type="none" w="med" len="med"/>
                      <a:tailEnd type="none" w="med" len="med"/>
                    </a:lnT>
                    <a:lnB w="28575" cap="flat" cmpd="sng" algn="ctr">
                      <a:solidFill>
                        <a:schemeClr val="accent2"/>
                      </a:solidFill>
                      <a:prstDash val="sysDot"/>
                      <a:round/>
                      <a:headEnd type="none" w="med" len="med"/>
                      <a:tailEnd type="none" w="med" len="med"/>
                    </a:lnB>
                  </a:tcPr>
                </a:tc>
                <a:tc>
                  <a:txBody>
                    <a:bodyPr/>
                    <a:lstStyle/>
                    <a:p>
                      <a:pPr algn="l" fontAlgn="b"/>
                      <a:r>
                        <a:rPr lang="en-GB" sz="1700" b="0" u="none" strike="noStrike">
                          <a:solidFill>
                            <a:srgbClr val="000000"/>
                          </a:solidFill>
                          <a:effectLst/>
                          <a:latin typeface="+mn-lt"/>
                        </a:rPr>
                        <a:t>Aderupoko street</a:t>
                      </a:r>
                      <a:endParaRPr lang="en-GB" sz="1700" b="0" i="0" u="none" strike="noStrike">
                        <a:solidFill>
                          <a:srgbClr val="000000"/>
                        </a:solidFill>
                        <a:effectLst/>
                        <a:latin typeface="+mn-lt"/>
                      </a:endParaRPr>
                    </a:p>
                  </a:txBody>
                  <a:tcPr marL="7631" marR="7631" marT="7631" marB="0" anchor="b">
                    <a:lnL w="28575" cap="flat" cmpd="sng" algn="ctr">
                      <a:solidFill>
                        <a:schemeClr val="accent2"/>
                      </a:solidFill>
                      <a:prstDash val="sysDot"/>
                      <a:round/>
                      <a:headEnd type="none" w="med" len="med"/>
                      <a:tailEnd type="none" w="med" len="med"/>
                    </a:lnL>
                    <a:lnR w="28575" cap="flat" cmpd="sng" algn="ctr">
                      <a:solidFill>
                        <a:schemeClr val="accent2"/>
                      </a:solidFill>
                      <a:prstDash val="sysDot"/>
                      <a:round/>
                      <a:headEnd type="none" w="med" len="med"/>
                      <a:tailEnd type="none" w="med" len="med"/>
                    </a:lnR>
                    <a:lnT w="28575" cap="flat" cmpd="sng" algn="ctr">
                      <a:solidFill>
                        <a:schemeClr val="accent2"/>
                      </a:solidFill>
                      <a:prstDash val="sysDot"/>
                      <a:round/>
                      <a:headEnd type="none" w="med" len="med"/>
                      <a:tailEnd type="none" w="med" len="med"/>
                    </a:lnT>
                    <a:lnB w="28575" cap="flat" cmpd="sng" algn="ctr">
                      <a:solidFill>
                        <a:schemeClr val="accent2"/>
                      </a:solidFill>
                      <a:prstDash val="sysDot"/>
                      <a:round/>
                      <a:headEnd type="none" w="med" len="med"/>
                      <a:tailEnd type="none" w="med" len="med"/>
                    </a:lnB>
                  </a:tcPr>
                </a:tc>
                <a:tc>
                  <a:txBody>
                    <a:bodyPr/>
                    <a:lstStyle/>
                    <a:p>
                      <a:pPr algn="l" fontAlgn="b"/>
                      <a:r>
                        <a:rPr lang="en-GB" sz="1700" b="0" u="none" strike="noStrike" dirty="0">
                          <a:solidFill>
                            <a:srgbClr val="000000"/>
                          </a:solidFill>
                          <a:effectLst/>
                          <a:latin typeface="+mn-lt"/>
                        </a:rPr>
                        <a:t>David </a:t>
                      </a:r>
                      <a:r>
                        <a:rPr lang="en-GB" sz="1700" b="0" u="none" strike="noStrike" dirty="0" err="1">
                          <a:solidFill>
                            <a:srgbClr val="000000"/>
                          </a:solidFill>
                          <a:effectLst/>
                          <a:latin typeface="+mn-lt"/>
                        </a:rPr>
                        <a:t>Oladokun</a:t>
                      </a:r>
                      <a:endParaRPr lang="en-GB" sz="1700" b="0" i="0" u="none" strike="noStrike" dirty="0">
                        <a:solidFill>
                          <a:srgbClr val="000000"/>
                        </a:solidFill>
                        <a:effectLst/>
                        <a:latin typeface="+mn-lt"/>
                      </a:endParaRPr>
                    </a:p>
                  </a:txBody>
                  <a:tcPr marL="7631" marR="7631" marT="7631" marB="0" anchor="b">
                    <a:lnL w="28575" cap="flat" cmpd="sng" algn="ctr">
                      <a:solidFill>
                        <a:schemeClr val="accent2"/>
                      </a:solidFill>
                      <a:prstDash val="sysDot"/>
                      <a:round/>
                      <a:headEnd type="none" w="med" len="med"/>
                      <a:tailEnd type="none" w="med" len="med"/>
                    </a:lnL>
                    <a:lnR w="28575" cap="flat" cmpd="sng" algn="ctr">
                      <a:solidFill>
                        <a:schemeClr val="accent2"/>
                      </a:solidFill>
                      <a:prstDash val="sysDot"/>
                      <a:round/>
                      <a:headEnd type="none" w="med" len="med"/>
                      <a:tailEnd type="none" w="med" len="med"/>
                    </a:lnR>
                    <a:lnT w="28575" cap="flat" cmpd="sng" algn="ctr">
                      <a:solidFill>
                        <a:schemeClr val="accent2"/>
                      </a:solidFill>
                      <a:prstDash val="sysDot"/>
                      <a:round/>
                      <a:headEnd type="none" w="med" len="med"/>
                      <a:tailEnd type="none" w="med" len="med"/>
                    </a:lnT>
                    <a:lnB w="28575" cap="flat" cmpd="sng" algn="ctr">
                      <a:solidFill>
                        <a:schemeClr val="accent2"/>
                      </a:solidFill>
                      <a:prstDash val="sysDot"/>
                      <a:round/>
                      <a:headEnd type="none" w="med" len="med"/>
                      <a:tailEnd type="none" w="med" len="med"/>
                    </a:lnB>
                  </a:tcPr>
                </a:tc>
                <a:tc>
                  <a:txBody>
                    <a:bodyPr/>
                    <a:lstStyle/>
                    <a:p>
                      <a:pPr algn="l" fontAlgn="b"/>
                      <a:r>
                        <a:rPr lang="en-GB" sz="1700" b="0" u="none" strike="noStrike" dirty="0" err="1">
                          <a:solidFill>
                            <a:srgbClr val="000000"/>
                          </a:solidFill>
                          <a:effectLst/>
                          <a:latin typeface="+mn-lt"/>
                        </a:rPr>
                        <a:t>Rabiu</a:t>
                      </a:r>
                      <a:r>
                        <a:rPr lang="en-GB" sz="1700" b="0" u="none" strike="noStrike" dirty="0">
                          <a:solidFill>
                            <a:srgbClr val="000000"/>
                          </a:solidFill>
                          <a:effectLst/>
                          <a:latin typeface="+mn-lt"/>
                        </a:rPr>
                        <a:t>`&amp; Adeniyi</a:t>
                      </a:r>
                      <a:endParaRPr lang="en-GB" sz="1700" b="0" i="0" u="none" strike="noStrike" dirty="0">
                        <a:solidFill>
                          <a:srgbClr val="000000"/>
                        </a:solidFill>
                        <a:effectLst/>
                        <a:latin typeface="+mn-lt"/>
                      </a:endParaRPr>
                    </a:p>
                  </a:txBody>
                  <a:tcPr marL="7631" marR="7631" marT="7631" marB="0" anchor="b">
                    <a:lnL w="28575" cap="flat" cmpd="sng" algn="ctr">
                      <a:solidFill>
                        <a:schemeClr val="accent2"/>
                      </a:solidFill>
                      <a:prstDash val="sysDot"/>
                      <a:round/>
                      <a:headEnd type="none" w="med" len="med"/>
                      <a:tailEnd type="none" w="med" len="med"/>
                    </a:lnL>
                    <a:lnR w="12700" cap="flat" cmpd="sng" algn="ctr">
                      <a:noFill/>
                      <a:prstDash val="solid"/>
                      <a:round/>
                      <a:headEnd type="none" w="med" len="med"/>
                      <a:tailEnd type="none" w="med" len="med"/>
                    </a:lnR>
                    <a:lnT w="28575" cap="flat" cmpd="sng" algn="ctr">
                      <a:solidFill>
                        <a:schemeClr val="accent2"/>
                      </a:solidFill>
                      <a:prstDash val="sysDot"/>
                      <a:round/>
                      <a:headEnd type="none" w="med" len="med"/>
                      <a:tailEnd type="none" w="med" len="med"/>
                    </a:lnT>
                    <a:lnB w="28575" cap="flat" cmpd="sng" algn="ctr">
                      <a:solidFill>
                        <a:schemeClr val="accent2"/>
                      </a:solidFill>
                      <a:prstDash val="sysDot"/>
                      <a:round/>
                      <a:headEnd type="none" w="med" len="med"/>
                      <a:tailEnd type="none" w="med" len="med"/>
                    </a:lnB>
                  </a:tcPr>
                </a:tc>
                <a:extLst>
                  <a:ext uri="{0D108BD9-81ED-4DB2-BD59-A6C34878D82A}">
                    <a16:rowId xmlns:a16="http://schemas.microsoft.com/office/drawing/2014/main" val="1035724032"/>
                  </a:ext>
                </a:extLst>
              </a:tr>
              <a:tr h="654743">
                <a:tc>
                  <a:txBody>
                    <a:bodyPr/>
                    <a:lstStyle/>
                    <a:p>
                      <a:pPr algn="l" fontAlgn="b"/>
                      <a:r>
                        <a:rPr lang="en-GB" sz="1700" b="0" u="none" strike="noStrike">
                          <a:solidFill>
                            <a:srgbClr val="000000"/>
                          </a:solidFill>
                          <a:effectLst/>
                          <a:latin typeface="+mn-lt"/>
                        </a:rPr>
                        <a:t>Amusan Road</a:t>
                      </a:r>
                      <a:endParaRPr lang="en-GB" sz="1700" b="0" i="0" u="none" strike="noStrike">
                        <a:solidFill>
                          <a:srgbClr val="000000"/>
                        </a:solidFill>
                        <a:effectLst/>
                        <a:latin typeface="+mn-lt"/>
                      </a:endParaRPr>
                    </a:p>
                  </a:txBody>
                  <a:tcPr marL="7631" marR="7631" marT="7631" marB="0" anchor="b">
                    <a:lnL w="12700" cap="flat" cmpd="sng" algn="ctr">
                      <a:noFill/>
                      <a:prstDash val="solid"/>
                      <a:round/>
                      <a:headEnd type="none" w="med" len="med"/>
                      <a:tailEnd type="none" w="med" len="med"/>
                    </a:lnL>
                    <a:lnR w="28575" cap="flat" cmpd="sng" algn="ctr">
                      <a:solidFill>
                        <a:schemeClr val="accent2"/>
                      </a:solidFill>
                      <a:prstDash val="sysDot"/>
                      <a:round/>
                      <a:headEnd type="none" w="med" len="med"/>
                      <a:tailEnd type="none" w="med" len="med"/>
                    </a:lnR>
                    <a:lnT w="28575" cap="flat" cmpd="sng" algn="ctr">
                      <a:solidFill>
                        <a:schemeClr val="accent2"/>
                      </a:solidFill>
                      <a:prstDash val="sysDot"/>
                      <a:round/>
                      <a:headEnd type="none" w="med" len="med"/>
                      <a:tailEnd type="none" w="med" len="med"/>
                    </a:lnT>
                    <a:lnB w="28575" cap="flat" cmpd="sng" algn="ctr">
                      <a:solidFill>
                        <a:schemeClr val="accent2"/>
                      </a:solidFill>
                      <a:prstDash val="sysDot"/>
                      <a:round/>
                      <a:headEnd type="none" w="med" len="med"/>
                      <a:tailEnd type="none" w="med" len="med"/>
                    </a:lnB>
                  </a:tcPr>
                </a:tc>
                <a:tc>
                  <a:txBody>
                    <a:bodyPr/>
                    <a:lstStyle/>
                    <a:p>
                      <a:pPr algn="l" fontAlgn="b"/>
                      <a:r>
                        <a:rPr lang="en-GB" sz="1700" b="0" u="none" strike="noStrike">
                          <a:solidFill>
                            <a:srgbClr val="000000"/>
                          </a:solidFill>
                          <a:effectLst/>
                          <a:latin typeface="+mn-lt"/>
                        </a:rPr>
                        <a:t>Suberu</a:t>
                      </a:r>
                      <a:endParaRPr lang="en-GB" sz="1700" b="0" i="0" u="none" strike="noStrike">
                        <a:solidFill>
                          <a:srgbClr val="000000"/>
                        </a:solidFill>
                        <a:effectLst/>
                        <a:latin typeface="+mn-lt"/>
                      </a:endParaRPr>
                    </a:p>
                  </a:txBody>
                  <a:tcPr marL="7631" marR="7631" marT="7631" marB="0" anchor="b">
                    <a:lnL w="28575" cap="flat" cmpd="sng" algn="ctr">
                      <a:solidFill>
                        <a:schemeClr val="accent2"/>
                      </a:solidFill>
                      <a:prstDash val="sysDot"/>
                      <a:round/>
                      <a:headEnd type="none" w="med" len="med"/>
                      <a:tailEnd type="none" w="med" len="med"/>
                    </a:lnL>
                    <a:lnR w="28575" cap="flat" cmpd="sng" algn="ctr">
                      <a:solidFill>
                        <a:schemeClr val="accent2"/>
                      </a:solidFill>
                      <a:prstDash val="sysDot"/>
                      <a:round/>
                      <a:headEnd type="none" w="med" len="med"/>
                      <a:tailEnd type="none" w="med" len="med"/>
                    </a:lnR>
                    <a:lnT w="28575" cap="flat" cmpd="sng" algn="ctr">
                      <a:solidFill>
                        <a:schemeClr val="accent2"/>
                      </a:solidFill>
                      <a:prstDash val="sysDot"/>
                      <a:round/>
                      <a:headEnd type="none" w="med" len="med"/>
                      <a:tailEnd type="none" w="med" len="med"/>
                    </a:lnT>
                    <a:lnB w="28575" cap="flat" cmpd="sng" algn="ctr">
                      <a:solidFill>
                        <a:schemeClr val="accent2"/>
                      </a:solidFill>
                      <a:prstDash val="sysDot"/>
                      <a:round/>
                      <a:headEnd type="none" w="med" len="med"/>
                      <a:tailEnd type="none" w="med" len="med"/>
                    </a:lnB>
                  </a:tcPr>
                </a:tc>
                <a:tc>
                  <a:txBody>
                    <a:bodyPr/>
                    <a:lstStyle/>
                    <a:p>
                      <a:pPr algn="l" fontAlgn="b"/>
                      <a:r>
                        <a:rPr lang="en-GB" sz="1700" b="0" u="none" strike="noStrike" dirty="0">
                          <a:solidFill>
                            <a:srgbClr val="000000"/>
                          </a:solidFill>
                          <a:effectLst/>
                          <a:latin typeface="+mn-lt"/>
                        </a:rPr>
                        <a:t>Ganiyu street </a:t>
                      </a:r>
                      <a:endParaRPr lang="en-GB" sz="1700" b="0" i="0" u="none" strike="noStrike" dirty="0">
                        <a:solidFill>
                          <a:srgbClr val="000000"/>
                        </a:solidFill>
                        <a:effectLst/>
                        <a:latin typeface="+mn-lt"/>
                      </a:endParaRPr>
                    </a:p>
                  </a:txBody>
                  <a:tcPr marL="7631" marR="7631" marT="7631" marB="0" anchor="b">
                    <a:lnL w="28575" cap="flat" cmpd="sng" algn="ctr">
                      <a:solidFill>
                        <a:schemeClr val="accent2"/>
                      </a:solidFill>
                      <a:prstDash val="sysDot"/>
                      <a:round/>
                      <a:headEnd type="none" w="med" len="med"/>
                      <a:tailEnd type="none" w="med" len="med"/>
                    </a:lnL>
                    <a:lnR w="28575" cap="flat" cmpd="sng" algn="ctr">
                      <a:solidFill>
                        <a:schemeClr val="accent2"/>
                      </a:solidFill>
                      <a:prstDash val="sysDot"/>
                      <a:round/>
                      <a:headEnd type="none" w="med" len="med"/>
                      <a:tailEnd type="none" w="med" len="med"/>
                    </a:lnR>
                    <a:lnT w="28575" cap="flat" cmpd="sng" algn="ctr">
                      <a:solidFill>
                        <a:schemeClr val="accent2"/>
                      </a:solidFill>
                      <a:prstDash val="sysDot"/>
                      <a:round/>
                      <a:headEnd type="none" w="med" len="med"/>
                      <a:tailEnd type="none" w="med" len="med"/>
                    </a:lnT>
                    <a:lnB w="28575" cap="flat" cmpd="sng" algn="ctr">
                      <a:solidFill>
                        <a:schemeClr val="accent2"/>
                      </a:solidFill>
                      <a:prstDash val="sysDot"/>
                      <a:round/>
                      <a:headEnd type="none" w="med" len="med"/>
                      <a:tailEnd type="none" w="med" len="med"/>
                    </a:lnB>
                  </a:tcPr>
                </a:tc>
                <a:tc>
                  <a:txBody>
                    <a:bodyPr/>
                    <a:lstStyle/>
                    <a:p>
                      <a:pPr algn="l" fontAlgn="b"/>
                      <a:r>
                        <a:rPr lang="en-GB" sz="1700" b="0" u="none" strike="noStrike">
                          <a:solidFill>
                            <a:srgbClr val="000000"/>
                          </a:solidFill>
                          <a:effectLst/>
                          <a:latin typeface="+mn-lt"/>
                        </a:rPr>
                        <a:t>Santos-  Drainage too small</a:t>
                      </a:r>
                      <a:endParaRPr lang="en-GB" sz="1700" b="0" i="0" u="none" strike="noStrike">
                        <a:solidFill>
                          <a:srgbClr val="000000"/>
                        </a:solidFill>
                        <a:effectLst/>
                        <a:latin typeface="+mn-lt"/>
                      </a:endParaRPr>
                    </a:p>
                  </a:txBody>
                  <a:tcPr marL="7631" marR="7631" marT="7631" marB="0" anchor="b">
                    <a:lnL w="28575" cap="flat" cmpd="sng" algn="ctr">
                      <a:solidFill>
                        <a:schemeClr val="accent2"/>
                      </a:solidFill>
                      <a:prstDash val="sysDot"/>
                      <a:round/>
                      <a:headEnd type="none" w="med" len="med"/>
                      <a:tailEnd type="none" w="med" len="med"/>
                    </a:lnL>
                    <a:lnR w="12700" cap="flat" cmpd="sng" algn="ctr">
                      <a:noFill/>
                      <a:prstDash val="solid"/>
                      <a:round/>
                      <a:headEnd type="none" w="med" len="med"/>
                      <a:tailEnd type="none" w="med" len="med"/>
                    </a:lnR>
                    <a:lnT w="28575" cap="flat" cmpd="sng" algn="ctr">
                      <a:solidFill>
                        <a:schemeClr val="accent2"/>
                      </a:solidFill>
                      <a:prstDash val="sysDot"/>
                      <a:round/>
                      <a:headEnd type="none" w="med" len="med"/>
                      <a:tailEnd type="none" w="med" len="med"/>
                    </a:lnT>
                    <a:lnB w="28575" cap="flat" cmpd="sng" algn="ctr">
                      <a:solidFill>
                        <a:schemeClr val="accent2"/>
                      </a:solidFill>
                      <a:prstDash val="sysDot"/>
                      <a:round/>
                      <a:headEnd type="none" w="med" len="med"/>
                      <a:tailEnd type="none" w="med" len="med"/>
                    </a:lnB>
                  </a:tcPr>
                </a:tc>
                <a:extLst>
                  <a:ext uri="{0D108BD9-81ED-4DB2-BD59-A6C34878D82A}">
                    <a16:rowId xmlns:a16="http://schemas.microsoft.com/office/drawing/2014/main" val="852929206"/>
                  </a:ext>
                </a:extLst>
              </a:tr>
              <a:tr h="331863">
                <a:tc>
                  <a:txBody>
                    <a:bodyPr/>
                    <a:lstStyle/>
                    <a:p>
                      <a:pPr algn="l" fontAlgn="b"/>
                      <a:r>
                        <a:rPr lang="en-GB" sz="1700" b="0" u="none" strike="noStrike" dirty="0" err="1">
                          <a:solidFill>
                            <a:srgbClr val="000000"/>
                          </a:solidFill>
                          <a:effectLst/>
                          <a:latin typeface="+mn-lt"/>
                        </a:rPr>
                        <a:t>Aremu</a:t>
                      </a:r>
                      <a:r>
                        <a:rPr lang="en-GB" sz="1700" b="0" u="none" strike="noStrike" dirty="0">
                          <a:solidFill>
                            <a:srgbClr val="000000"/>
                          </a:solidFill>
                          <a:effectLst/>
                          <a:latin typeface="+mn-lt"/>
                        </a:rPr>
                        <a:t> Lawal</a:t>
                      </a:r>
                      <a:endParaRPr lang="en-GB" sz="1700" b="0" i="0" u="none" strike="noStrike" dirty="0">
                        <a:solidFill>
                          <a:srgbClr val="000000"/>
                        </a:solidFill>
                        <a:effectLst/>
                        <a:latin typeface="+mn-lt"/>
                      </a:endParaRPr>
                    </a:p>
                  </a:txBody>
                  <a:tcPr marL="7631" marR="7631" marT="7631" marB="0" anchor="b">
                    <a:lnL w="12700" cap="flat" cmpd="sng" algn="ctr">
                      <a:noFill/>
                      <a:prstDash val="solid"/>
                      <a:round/>
                      <a:headEnd type="none" w="med" len="med"/>
                      <a:tailEnd type="none" w="med" len="med"/>
                    </a:lnL>
                    <a:lnR w="28575" cap="flat" cmpd="sng" algn="ctr">
                      <a:solidFill>
                        <a:schemeClr val="accent2"/>
                      </a:solidFill>
                      <a:prstDash val="sysDot"/>
                      <a:round/>
                      <a:headEnd type="none" w="med" len="med"/>
                      <a:tailEnd type="none" w="med" len="med"/>
                    </a:lnR>
                    <a:lnT w="28575" cap="flat" cmpd="sng" algn="ctr">
                      <a:solidFill>
                        <a:schemeClr val="accent2"/>
                      </a:solidFill>
                      <a:prstDash val="sysDot"/>
                      <a:round/>
                      <a:headEnd type="none" w="med" len="med"/>
                      <a:tailEnd type="none" w="med" len="med"/>
                    </a:lnT>
                    <a:lnB w="28575" cap="flat" cmpd="sng" algn="ctr">
                      <a:solidFill>
                        <a:schemeClr val="accent2"/>
                      </a:solidFill>
                      <a:prstDash val="sysDot"/>
                      <a:round/>
                      <a:headEnd type="none" w="med" len="med"/>
                      <a:tailEnd type="none" w="med" len="med"/>
                    </a:lnB>
                  </a:tcPr>
                </a:tc>
                <a:tc>
                  <a:txBody>
                    <a:bodyPr/>
                    <a:lstStyle/>
                    <a:p>
                      <a:pPr algn="l" fontAlgn="b"/>
                      <a:r>
                        <a:rPr lang="en-GB" sz="1700" b="0" u="none" strike="noStrike" dirty="0" err="1">
                          <a:solidFill>
                            <a:srgbClr val="000000"/>
                          </a:solidFill>
                          <a:effectLst/>
                          <a:latin typeface="+mn-lt"/>
                        </a:rPr>
                        <a:t>Adenekan</a:t>
                      </a:r>
                      <a:r>
                        <a:rPr lang="en-GB" sz="1700" b="0" u="none" strike="noStrike" dirty="0">
                          <a:solidFill>
                            <a:srgbClr val="000000"/>
                          </a:solidFill>
                          <a:effectLst/>
                          <a:latin typeface="+mn-lt"/>
                        </a:rPr>
                        <a:t> Street</a:t>
                      </a:r>
                      <a:endParaRPr lang="en-GB" sz="1700" b="0" i="0" u="none" strike="noStrike" dirty="0">
                        <a:solidFill>
                          <a:srgbClr val="000000"/>
                        </a:solidFill>
                        <a:effectLst/>
                        <a:latin typeface="+mn-lt"/>
                      </a:endParaRPr>
                    </a:p>
                  </a:txBody>
                  <a:tcPr marL="7631" marR="7631" marT="7631" marB="0" anchor="b">
                    <a:lnL w="28575" cap="flat" cmpd="sng" algn="ctr">
                      <a:solidFill>
                        <a:schemeClr val="accent2"/>
                      </a:solidFill>
                      <a:prstDash val="sysDot"/>
                      <a:round/>
                      <a:headEnd type="none" w="med" len="med"/>
                      <a:tailEnd type="none" w="med" len="med"/>
                    </a:lnL>
                    <a:lnR w="28575" cap="flat" cmpd="sng" algn="ctr">
                      <a:solidFill>
                        <a:schemeClr val="accent2"/>
                      </a:solidFill>
                      <a:prstDash val="sysDot"/>
                      <a:round/>
                      <a:headEnd type="none" w="med" len="med"/>
                      <a:tailEnd type="none" w="med" len="med"/>
                    </a:lnR>
                    <a:lnT w="28575" cap="flat" cmpd="sng" algn="ctr">
                      <a:solidFill>
                        <a:schemeClr val="accent2"/>
                      </a:solidFill>
                      <a:prstDash val="sysDot"/>
                      <a:round/>
                      <a:headEnd type="none" w="med" len="med"/>
                      <a:tailEnd type="none" w="med" len="med"/>
                    </a:lnT>
                    <a:lnB w="28575" cap="flat" cmpd="sng" algn="ctr">
                      <a:solidFill>
                        <a:schemeClr val="accent2"/>
                      </a:solidFill>
                      <a:prstDash val="sysDot"/>
                      <a:round/>
                      <a:headEnd type="none" w="med" len="med"/>
                      <a:tailEnd type="none" w="med" len="med"/>
                    </a:lnB>
                  </a:tcPr>
                </a:tc>
                <a:tc>
                  <a:txBody>
                    <a:bodyPr/>
                    <a:lstStyle/>
                    <a:p>
                      <a:pPr algn="l" fontAlgn="b"/>
                      <a:r>
                        <a:rPr lang="en-GB" sz="1700" b="0" u="none" strike="noStrike" dirty="0" err="1">
                          <a:solidFill>
                            <a:srgbClr val="000000"/>
                          </a:solidFill>
                          <a:effectLst/>
                          <a:latin typeface="+mn-lt"/>
                        </a:rPr>
                        <a:t>Gbola</a:t>
                      </a:r>
                      <a:r>
                        <a:rPr lang="en-GB" sz="1700" b="0" u="none" strike="noStrike" dirty="0">
                          <a:solidFill>
                            <a:srgbClr val="000000"/>
                          </a:solidFill>
                          <a:effectLst/>
                          <a:latin typeface="+mn-lt"/>
                        </a:rPr>
                        <a:t> </a:t>
                      </a:r>
                      <a:r>
                        <a:rPr lang="en-GB" sz="1700" b="0" u="none" strike="noStrike" dirty="0" err="1">
                          <a:solidFill>
                            <a:srgbClr val="000000"/>
                          </a:solidFill>
                          <a:effectLst/>
                          <a:latin typeface="+mn-lt"/>
                        </a:rPr>
                        <a:t>onibiyi</a:t>
                      </a:r>
                      <a:r>
                        <a:rPr lang="en-GB" sz="1700" b="0" u="none" strike="noStrike" dirty="0">
                          <a:solidFill>
                            <a:srgbClr val="000000"/>
                          </a:solidFill>
                          <a:effectLst/>
                          <a:latin typeface="+mn-lt"/>
                        </a:rPr>
                        <a:t> / </a:t>
                      </a:r>
                      <a:r>
                        <a:rPr lang="en-GB" sz="1700" b="0" u="none" strike="noStrike" dirty="0" err="1">
                          <a:solidFill>
                            <a:srgbClr val="000000"/>
                          </a:solidFill>
                          <a:effectLst/>
                          <a:latin typeface="+mn-lt"/>
                        </a:rPr>
                        <a:t>Olaleye</a:t>
                      </a:r>
                      <a:r>
                        <a:rPr lang="en-GB" sz="1700" b="0" u="none" strike="noStrike" dirty="0">
                          <a:solidFill>
                            <a:srgbClr val="000000"/>
                          </a:solidFill>
                          <a:effectLst/>
                          <a:latin typeface="+mn-lt"/>
                        </a:rPr>
                        <a:t> </a:t>
                      </a:r>
                      <a:endParaRPr lang="en-GB" sz="1700" b="0" i="0" u="none" strike="noStrike" dirty="0">
                        <a:solidFill>
                          <a:srgbClr val="000000"/>
                        </a:solidFill>
                        <a:effectLst/>
                        <a:latin typeface="+mn-lt"/>
                      </a:endParaRPr>
                    </a:p>
                  </a:txBody>
                  <a:tcPr marL="7631" marR="7631" marT="7631" marB="0" anchor="b">
                    <a:lnL w="28575" cap="flat" cmpd="sng" algn="ctr">
                      <a:solidFill>
                        <a:schemeClr val="accent2"/>
                      </a:solidFill>
                      <a:prstDash val="sysDot"/>
                      <a:round/>
                      <a:headEnd type="none" w="med" len="med"/>
                      <a:tailEnd type="none" w="med" len="med"/>
                    </a:lnL>
                    <a:lnR w="28575" cap="flat" cmpd="sng" algn="ctr">
                      <a:solidFill>
                        <a:schemeClr val="accent2"/>
                      </a:solidFill>
                      <a:prstDash val="sysDot"/>
                      <a:round/>
                      <a:headEnd type="none" w="med" len="med"/>
                      <a:tailEnd type="none" w="med" len="med"/>
                    </a:lnR>
                    <a:lnT w="28575" cap="flat" cmpd="sng" algn="ctr">
                      <a:solidFill>
                        <a:schemeClr val="accent2"/>
                      </a:solidFill>
                      <a:prstDash val="sysDot"/>
                      <a:round/>
                      <a:headEnd type="none" w="med" len="med"/>
                      <a:tailEnd type="none" w="med" len="med"/>
                    </a:lnT>
                    <a:lnB w="28575" cap="flat" cmpd="sng" algn="ctr">
                      <a:solidFill>
                        <a:schemeClr val="accent2"/>
                      </a:solidFill>
                      <a:prstDash val="sysDot"/>
                      <a:round/>
                      <a:headEnd type="none" w="med" len="med"/>
                      <a:tailEnd type="none" w="med" len="med"/>
                    </a:lnB>
                  </a:tcPr>
                </a:tc>
                <a:tc>
                  <a:txBody>
                    <a:bodyPr/>
                    <a:lstStyle/>
                    <a:p>
                      <a:pPr algn="l" fontAlgn="b"/>
                      <a:r>
                        <a:rPr lang="en-GB" sz="1700" b="0" u="none" strike="noStrike" dirty="0" err="1">
                          <a:solidFill>
                            <a:srgbClr val="000000"/>
                          </a:solidFill>
                          <a:effectLst/>
                          <a:latin typeface="+mn-lt"/>
                        </a:rPr>
                        <a:t>Saula</a:t>
                      </a:r>
                      <a:r>
                        <a:rPr lang="en-GB" sz="1700" b="0" u="none" strike="noStrike" dirty="0">
                          <a:solidFill>
                            <a:srgbClr val="000000"/>
                          </a:solidFill>
                          <a:effectLst/>
                          <a:latin typeface="+mn-lt"/>
                        </a:rPr>
                        <a:t> and </a:t>
                      </a:r>
                      <a:r>
                        <a:rPr lang="en-GB" sz="1700" b="0" u="none" strike="noStrike" dirty="0" err="1">
                          <a:solidFill>
                            <a:srgbClr val="000000"/>
                          </a:solidFill>
                          <a:effectLst/>
                          <a:latin typeface="+mn-lt"/>
                        </a:rPr>
                        <a:t>Alaran</a:t>
                      </a:r>
                      <a:endParaRPr lang="en-GB" sz="1700" b="0" i="0" u="none" strike="noStrike" dirty="0">
                        <a:solidFill>
                          <a:srgbClr val="000000"/>
                        </a:solidFill>
                        <a:effectLst/>
                        <a:latin typeface="+mn-lt"/>
                      </a:endParaRPr>
                    </a:p>
                  </a:txBody>
                  <a:tcPr marL="7631" marR="7631" marT="7631" marB="0" anchor="b">
                    <a:lnL w="28575" cap="flat" cmpd="sng" algn="ctr">
                      <a:solidFill>
                        <a:schemeClr val="accent2"/>
                      </a:solidFill>
                      <a:prstDash val="sysDot"/>
                      <a:round/>
                      <a:headEnd type="none" w="med" len="med"/>
                      <a:tailEnd type="none" w="med" len="med"/>
                    </a:lnL>
                    <a:lnR w="12700" cap="flat" cmpd="sng" algn="ctr">
                      <a:noFill/>
                      <a:prstDash val="solid"/>
                      <a:round/>
                      <a:headEnd type="none" w="med" len="med"/>
                      <a:tailEnd type="none" w="med" len="med"/>
                    </a:lnR>
                    <a:lnT w="28575" cap="flat" cmpd="sng" algn="ctr">
                      <a:solidFill>
                        <a:schemeClr val="accent2"/>
                      </a:solidFill>
                      <a:prstDash val="sysDot"/>
                      <a:round/>
                      <a:headEnd type="none" w="med" len="med"/>
                      <a:tailEnd type="none" w="med" len="med"/>
                    </a:lnT>
                    <a:lnB w="28575" cap="flat" cmpd="sng" algn="ctr">
                      <a:solidFill>
                        <a:schemeClr val="accent2"/>
                      </a:solidFill>
                      <a:prstDash val="sysDot"/>
                      <a:round/>
                      <a:headEnd type="none" w="med" len="med"/>
                      <a:tailEnd type="none" w="med" len="med"/>
                    </a:lnB>
                  </a:tcPr>
                </a:tc>
                <a:extLst>
                  <a:ext uri="{0D108BD9-81ED-4DB2-BD59-A6C34878D82A}">
                    <a16:rowId xmlns:a16="http://schemas.microsoft.com/office/drawing/2014/main" val="2617383385"/>
                  </a:ext>
                </a:extLst>
              </a:tr>
              <a:tr h="654743">
                <a:tc>
                  <a:txBody>
                    <a:bodyPr/>
                    <a:lstStyle/>
                    <a:p>
                      <a:pPr algn="l" fontAlgn="b"/>
                      <a:r>
                        <a:rPr lang="en-GB" sz="1700" b="0" u="none" strike="noStrike" dirty="0">
                          <a:solidFill>
                            <a:srgbClr val="000000"/>
                          </a:solidFill>
                          <a:effectLst/>
                          <a:latin typeface="+mn-lt"/>
                        </a:rPr>
                        <a:t>Cole street / Adigun Street</a:t>
                      </a:r>
                      <a:endParaRPr lang="en-GB" sz="1700" b="0" i="0" u="none" strike="noStrike" dirty="0">
                        <a:solidFill>
                          <a:srgbClr val="000000"/>
                        </a:solidFill>
                        <a:effectLst/>
                        <a:latin typeface="+mn-lt"/>
                      </a:endParaRPr>
                    </a:p>
                  </a:txBody>
                  <a:tcPr marL="7631" marR="7631" marT="7631" marB="0" anchor="b">
                    <a:lnL w="12700" cap="flat" cmpd="sng" algn="ctr">
                      <a:noFill/>
                      <a:prstDash val="solid"/>
                      <a:round/>
                      <a:headEnd type="none" w="med" len="med"/>
                      <a:tailEnd type="none" w="med" len="med"/>
                    </a:lnL>
                    <a:lnR w="28575" cap="flat" cmpd="sng" algn="ctr">
                      <a:solidFill>
                        <a:schemeClr val="accent2"/>
                      </a:solidFill>
                      <a:prstDash val="sysDot"/>
                      <a:round/>
                      <a:headEnd type="none" w="med" len="med"/>
                      <a:tailEnd type="none" w="med" len="med"/>
                    </a:lnR>
                    <a:lnT w="28575" cap="flat" cmpd="sng" algn="ctr">
                      <a:solidFill>
                        <a:schemeClr val="accent2"/>
                      </a:solidFill>
                      <a:prstDash val="sysDot"/>
                      <a:round/>
                      <a:headEnd type="none" w="med" len="med"/>
                      <a:tailEnd type="none" w="med" len="med"/>
                    </a:lnT>
                    <a:lnB w="12700" cap="flat" cmpd="sng" algn="ctr">
                      <a:noFill/>
                      <a:prstDash val="solid"/>
                      <a:round/>
                      <a:headEnd type="none" w="med" len="med"/>
                      <a:tailEnd type="none" w="med" len="med"/>
                    </a:lnB>
                  </a:tcPr>
                </a:tc>
                <a:tc>
                  <a:txBody>
                    <a:bodyPr/>
                    <a:lstStyle/>
                    <a:p>
                      <a:pPr algn="l" fontAlgn="b"/>
                      <a:r>
                        <a:rPr lang="en-GB" sz="1700" b="0" u="none" strike="noStrike">
                          <a:solidFill>
                            <a:srgbClr val="000000"/>
                          </a:solidFill>
                          <a:effectLst/>
                          <a:latin typeface="+mn-lt"/>
                        </a:rPr>
                        <a:t>Adeyola / Ganiyu Oladehinde street</a:t>
                      </a:r>
                      <a:endParaRPr lang="en-GB" sz="1700" b="0" i="0" u="none" strike="noStrike">
                        <a:solidFill>
                          <a:srgbClr val="000000"/>
                        </a:solidFill>
                        <a:effectLst/>
                        <a:latin typeface="+mn-lt"/>
                      </a:endParaRPr>
                    </a:p>
                  </a:txBody>
                  <a:tcPr marL="7631" marR="7631" marT="7631" marB="0" anchor="b">
                    <a:lnL w="28575" cap="flat" cmpd="sng" algn="ctr">
                      <a:solidFill>
                        <a:schemeClr val="accent2"/>
                      </a:solidFill>
                      <a:prstDash val="sysDot"/>
                      <a:round/>
                      <a:headEnd type="none" w="med" len="med"/>
                      <a:tailEnd type="none" w="med" len="med"/>
                    </a:lnL>
                    <a:lnR w="28575" cap="flat" cmpd="sng" algn="ctr">
                      <a:solidFill>
                        <a:schemeClr val="accent2"/>
                      </a:solidFill>
                      <a:prstDash val="sysDot"/>
                      <a:round/>
                      <a:headEnd type="none" w="med" len="med"/>
                      <a:tailEnd type="none" w="med" len="med"/>
                    </a:lnR>
                    <a:lnT w="28575" cap="flat" cmpd="sng" algn="ctr">
                      <a:solidFill>
                        <a:schemeClr val="accent2"/>
                      </a:solidFill>
                      <a:prstDash val="sysDot"/>
                      <a:round/>
                      <a:headEnd type="none" w="med" len="med"/>
                      <a:tailEnd type="none" w="med" len="med"/>
                    </a:lnT>
                    <a:lnB w="12700" cap="flat" cmpd="sng" algn="ctr">
                      <a:noFill/>
                      <a:prstDash val="solid"/>
                      <a:round/>
                      <a:headEnd type="none" w="med" len="med"/>
                      <a:tailEnd type="none" w="med" len="med"/>
                    </a:lnB>
                  </a:tcPr>
                </a:tc>
                <a:tc>
                  <a:txBody>
                    <a:bodyPr/>
                    <a:lstStyle/>
                    <a:p>
                      <a:pPr algn="l" fontAlgn="b"/>
                      <a:r>
                        <a:rPr lang="en-GB" sz="1700" b="0" u="none" strike="noStrike">
                          <a:solidFill>
                            <a:srgbClr val="000000"/>
                          </a:solidFill>
                          <a:effectLst/>
                          <a:latin typeface="+mn-lt"/>
                        </a:rPr>
                        <a:t>Lukman avenue</a:t>
                      </a:r>
                      <a:endParaRPr lang="en-GB" sz="1700" b="0" i="0" u="none" strike="noStrike">
                        <a:solidFill>
                          <a:srgbClr val="000000"/>
                        </a:solidFill>
                        <a:effectLst/>
                        <a:latin typeface="+mn-lt"/>
                      </a:endParaRPr>
                    </a:p>
                  </a:txBody>
                  <a:tcPr marL="7631" marR="7631" marT="7631" marB="0" anchor="b">
                    <a:lnL w="28575" cap="flat" cmpd="sng" algn="ctr">
                      <a:solidFill>
                        <a:schemeClr val="accent2"/>
                      </a:solidFill>
                      <a:prstDash val="sysDot"/>
                      <a:round/>
                      <a:headEnd type="none" w="med" len="med"/>
                      <a:tailEnd type="none" w="med" len="med"/>
                    </a:lnL>
                    <a:lnR w="28575" cap="flat" cmpd="sng" algn="ctr">
                      <a:solidFill>
                        <a:schemeClr val="accent2"/>
                      </a:solidFill>
                      <a:prstDash val="sysDot"/>
                      <a:round/>
                      <a:headEnd type="none" w="med" len="med"/>
                      <a:tailEnd type="none" w="med" len="med"/>
                    </a:lnR>
                    <a:lnT w="28575" cap="flat" cmpd="sng" algn="ctr">
                      <a:solidFill>
                        <a:schemeClr val="accent2"/>
                      </a:solidFill>
                      <a:prstDash val="sysDot"/>
                      <a:round/>
                      <a:headEnd type="none" w="med" len="med"/>
                      <a:tailEnd type="none" w="med" len="med"/>
                    </a:lnT>
                    <a:lnB w="12700" cap="flat" cmpd="sng" algn="ctr">
                      <a:noFill/>
                      <a:prstDash val="solid"/>
                      <a:round/>
                      <a:headEnd type="none" w="med" len="med"/>
                      <a:tailEnd type="none" w="med" len="med"/>
                    </a:lnB>
                  </a:tcPr>
                </a:tc>
                <a:tc>
                  <a:txBody>
                    <a:bodyPr/>
                    <a:lstStyle/>
                    <a:p>
                      <a:pPr algn="l" fontAlgn="b"/>
                      <a:r>
                        <a:rPr lang="en-GB" sz="1700" b="0" u="none" strike="noStrike" dirty="0">
                          <a:solidFill>
                            <a:srgbClr val="000000"/>
                          </a:solidFill>
                          <a:effectLst/>
                          <a:latin typeface="+mn-lt"/>
                        </a:rPr>
                        <a:t>Unity road</a:t>
                      </a:r>
                      <a:endParaRPr lang="en-GB" sz="1700" b="0" i="0" u="none" strike="noStrike" dirty="0">
                        <a:solidFill>
                          <a:srgbClr val="000000"/>
                        </a:solidFill>
                        <a:effectLst/>
                        <a:latin typeface="+mn-lt"/>
                      </a:endParaRPr>
                    </a:p>
                  </a:txBody>
                  <a:tcPr marL="7631" marR="7631" marT="7631" marB="0" anchor="b">
                    <a:lnL w="28575" cap="flat" cmpd="sng" algn="ctr">
                      <a:solidFill>
                        <a:schemeClr val="accent2"/>
                      </a:solidFill>
                      <a:prstDash val="sysDot"/>
                      <a:round/>
                      <a:headEnd type="none" w="med" len="med"/>
                      <a:tailEnd type="none" w="med" len="med"/>
                    </a:lnL>
                    <a:lnR w="12700" cap="flat" cmpd="sng" algn="ctr">
                      <a:noFill/>
                      <a:prstDash val="solid"/>
                      <a:round/>
                      <a:headEnd type="none" w="med" len="med"/>
                      <a:tailEnd type="none" w="med" len="med"/>
                    </a:lnR>
                    <a:lnT w="28575" cap="flat" cmpd="sng" algn="ctr">
                      <a:solidFill>
                        <a:schemeClr val="accent2"/>
                      </a:solidFill>
                      <a:prstDash val="sysDot"/>
                      <a:round/>
                      <a:headEnd type="none" w="med" len="med"/>
                      <a:tailEnd type="none" w="med" len="med"/>
                    </a:lnT>
                    <a:lnB w="12700" cap="flat" cmpd="sng" algn="ctr">
                      <a:noFill/>
                      <a:prstDash val="solid"/>
                      <a:round/>
                      <a:headEnd type="none" w="med" len="med"/>
                      <a:tailEnd type="none" w="med" len="med"/>
                    </a:lnB>
                  </a:tcPr>
                </a:tc>
                <a:extLst>
                  <a:ext uri="{0D108BD9-81ED-4DB2-BD59-A6C34878D82A}">
                    <a16:rowId xmlns:a16="http://schemas.microsoft.com/office/drawing/2014/main" val="2106746225"/>
                  </a:ext>
                </a:extLst>
              </a:tr>
            </a:tbl>
          </a:graphicData>
        </a:graphic>
      </p:graphicFrame>
    </p:spTree>
    <p:extLst>
      <p:ext uri="{BB962C8B-B14F-4D97-AF65-F5344CB8AC3E}">
        <p14:creationId xmlns:p14="http://schemas.microsoft.com/office/powerpoint/2010/main" val="3651350530"/>
      </p:ext>
    </p:extLst>
  </p:cSld>
  <p:clrMapOvr>
    <a:masterClrMapping/>
  </p:clrMapOvr>
  <mc:AlternateContent xmlns:mc="http://schemas.openxmlformats.org/markup-compatibility/2006" xmlns:p14="http://schemas.microsoft.com/office/powerpoint/2010/main">
    <mc:Choice Requires="p14">
      <p:transition spd="slow" p14:dur="2000" advTm="3049"/>
    </mc:Choice>
    <mc:Fallback xmlns="">
      <p:transition spd="slow" advTm="3049"/>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bg>
      <p:bgPr>
        <a:gradFill>
          <a:gsLst>
            <a:gs pos="0">
              <a:schemeClr val="accent1">
                <a:lumMod val="5000"/>
                <a:lumOff val="95000"/>
              </a:schemeClr>
            </a:gs>
            <a:gs pos="74000">
              <a:schemeClr val="accent2">
                <a:lumMod val="20000"/>
                <a:lumOff val="80000"/>
              </a:schemeClr>
            </a:gs>
            <a:gs pos="83000">
              <a:schemeClr val="bg1">
                <a:lumMod val="9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pic>
        <p:nvPicPr>
          <p:cNvPr id="8" name="Lagos-Logo.jpg">
            <a:extLst>
              <a:ext uri="{FF2B5EF4-FFF2-40B4-BE49-F238E27FC236}">
                <a16:creationId xmlns:a16="http://schemas.microsoft.com/office/drawing/2014/main" id="{B24E8CFE-DDFE-47E2-A87A-F5937396975F}"/>
              </a:ext>
            </a:extLst>
          </p:cNvPr>
          <p:cNvPicPr>
            <a:picLocks noChangeAspect="1"/>
          </p:cNvPicPr>
          <p:nvPr/>
        </p:nvPicPr>
        <p:blipFill>
          <a:blip r:embed="rId2" cstate="email">
            <a:extLst>
              <a:ext uri="{28A0092B-C50C-407E-A947-70E740481C1C}">
                <a14:useLocalDpi xmlns:a14="http://schemas.microsoft.com/office/drawing/2010/main"/>
              </a:ext>
            </a:extLst>
          </a:blip>
          <a:srcRect/>
          <a:stretch/>
        </p:blipFill>
        <p:spPr>
          <a:xfrm rot="10800000" flipV="1">
            <a:off x="46450" y="0"/>
            <a:ext cx="551812" cy="505460"/>
          </a:xfrm>
          <a:prstGeom prst="rect">
            <a:avLst/>
          </a:prstGeom>
          <a:ln w="12700">
            <a:miter lim="400000"/>
          </a:ln>
        </p:spPr>
      </p:pic>
      <p:pic>
        <p:nvPicPr>
          <p:cNvPr id="9" name="Picture 8">
            <a:extLst>
              <a:ext uri="{FF2B5EF4-FFF2-40B4-BE49-F238E27FC236}">
                <a16:creationId xmlns:a16="http://schemas.microsoft.com/office/drawing/2014/main" id="{FDBE827A-0409-4F63-84BB-105D18A056F7}"/>
              </a:ext>
            </a:extLst>
          </p:cNvPr>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11501234" y="0"/>
            <a:ext cx="651540" cy="561774"/>
          </a:xfrm>
          <a:prstGeom prst="rect">
            <a:avLst/>
          </a:prstGeom>
        </p:spPr>
      </p:pic>
      <p:sp>
        <p:nvSpPr>
          <p:cNvPr id="10" name="TextBox 9">
            <a:extLst>
              <a:ext uri="{FF2B5EF4-FFF2-40B4-BE49-F238E27FC236}">
                <a16:creationId xmlns:a16="http://schemas.microsoft.com/office/drawing/2014/main" id="{72039E4C-A622-45D0-930B-791B23AE848C}"/>
              </a:ext>
            </a:extLst>
          </p:cNvPr>
          <p:cNvSpPr txBox="1"/>
          <p:nvPr/>
        </p:nvSpPr>
        <p:spPr>
          <a:xfrm>
            <a:off x="576284" y="709391"/>
            <a:ext cx="11496674" cy="369332"/>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black"/>
                </a:solidFill>
                <a:effectLst/>
                <a:uLnTx/>
                <a:uFillTx/>
                <a:latin typeface="Cambria" panose="02040503050406030204" pitchFamily="18" charset="0"/>
                <a:ea typeface="Cambria" panose="02040503050406030204" pitchFamily="18" charset="0"/>
                <a:cs typeface="+mn-cs"/>
              </a:rPr>
              <a:t>To assess the impact of the link roads on the socio-economic and physical development of the area</a:t>
            </a:r>
            <a:endParaRPr kumimoji="0" lang="en-US" sz="3200" b="0" i="0" u="none" strike="noStrike" kern="1200" cap="none" spc="0" normalizeH="0" baseline="0" noProof="0" dirty="0">
              <a:ln>
                <a:noFill/>
              </a:ln>
              <a:solidFill>
                <a:prstClr val="black"/>
              </a:solidFill>
              <a:effectLst/>
              <a:uLnTx/>
              <a:uFillTx/>
              <a:latin typeface="Cambria" panose="02040503050406030204" pitchFamily="18" charset="0"/>
              <a:ea typeface="Cambria" panose="02040503050406030204" pitchFamily="18" charset="0"/>
              <a:cs typeface="+mn-cs"/>
            </a:endParaRPr>
          </a:p>
        </p:txBody>
      </p:sp>
      <p:sp>
        <p:nvSpPr>
          <p:cNvPr id="3" name="Slide Number Placeholder 2">
            <a:extLst>
              <a:ext uri="{FF2B5EF4-FFF2-40B4-BE49-F238E27FC236}">
                <a16:creationId xmlns:a16="http://schemas.microsoft.com/office/drawing/2014/main" id="{FFC49951-E0BA-47D6-B87F-F07A39CE778D}"/>
              </a:ext>
            </a:extLst>
          </p:cNvPr>
          <p:cNvSpPr>
            <a:spLocks noGrp="1"/>
          </p:cNvSpPr>
          <p:nvPr>
            <p:ph type="sldNum" sz="quarter" idx="12"/>
          </p:nvPr>
        </p:nvSpPr>
        <p:spPr>
          <a:xfrm>
            <a:off x="9409574" y="6527423"/>
            <a:ext cx="2743200" cy="36512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E39D2B8-936D-4E4C-9009-477421A25F51}"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30</a:t>
            </a:fld>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19" name="TextBox 156">
            <a:extLst>
              <a:ext uri="{FF2B5EF4-FFF2-40B4-BE49-F238E27FC236}">
                <a16:creationId xmlns:a16="http://schemas.microsoft.com/office/drawing/2014/main" id="{C49D8510-E9DA-4529-8C3E-E4D73C0F740E}"/>
              </a:ext>
            </a:extLst>
          </p:cNvPr>
          <p:cNvSpPr txBox="1"/>
          <p:nvPr/>
        </p:nvSpPr>
        <p:spPr>
          <a:xfrm>
            <a:off x="1237448" y="1239242"/>
            <a:ext cx="10283451" cy="734674"/>
          </a:xfrm>
          <a:prstGeom prst="rect">
            <a:avLst/>
          </a:prstGeom>
          <a:solidFill>
            <a:schemeClr val="accent1">
              <a:lumMod val="20000"/>
              <a:lumOff val="80000"/>
            </a:schemeClr>
          </a:solidFill>
          <a:ln w="9525" cmpd="sng">
            <a:noFill/>
          </a:ln>
        </p:spPr>
        <p:style>
          <a:lnRef idx="0">
            <a:scrgbClr r="0" g="0" b="0"/>
          </a:lnRef>
          <a:fillRef idx="0">
            <a:scrgbClr r="0" g="0" b="0"/>
          </a:fillRef>
          <a:effectRef idx="0">
            <a:scrgbClr r="0" g="0" b="0"/>
          </a:effectRef>
          <a:fontRef idx="minor">
            <a:schemeClr val="dk1"/>
          </a:fontRef>
        </p:style>
        <p:txBody>
          <a:bodyPr wrap="square" rtlCol="0" anchor="t"/>
          <a:lstStyle>
            <a:lvl1pPr marL="0" indent="0">
              <a:defRPr sz="1100">
                <a:solidFill>
                  <a:schemeClr val="dk1"/>
                </a:solidFill>
                <a:latin typeface="+mn-lt"/>
                <a:ea typeface="+mn-ea"/>
                <a:cs typeface="+mn-cs"/>
              </a:defRPr>
            </a:lvl1pPr>
            <a:lvl2pPr marL="457200" indent="0">
              <a:defRPr sz="1100">
                <a:solidFill>
                  <a:schemeClr val="dk1"/>
                </a:solidFill>
                <a:latin typeface="+mn-lt"/>
                <a:ea typeface="+mn-ea"/>
                <a:cs typeface="+mn-cs"/>
              </a:defRPr>
            </a:lvl2pPr>
            <a:lvl3pPr marL="914400" indent="0">
              <a:defRPr sz="1100">
                <a:solidFill>
                  <a:schemeClr val="dk1"/>
                </a:solidFill>
                <a:latin typeface="+mn-lt"/>
                <a:ea typeface="+mn-ea"/>
                <a:cs typeface="+mn-cs"/>
              </a:defRPr>
            </a:lvl3pPr>
            <a:lvl4pPr marL="1371600" indent="0">
              <a:defRPr sz="1100">
                <a:solidFill>
                  <a:schemeClr val="dk1"/>
                </a:solidFill>
                <a:latin typeface="+mn-lt"/>
                <a:ea typeface="+mn-ea"/>
                <a:cs typeface="+mn-cs"/>
              </a:defRPr>
            </a:lvl4pPr>
            <a:lvl5pPr marL="1828800" indent="0">
              <a:defRPr sz="1100">
                <a:solidFill>
                  <a:schemeClr val="dk1"/>
                </a:solidFill>
                <a:latin typeface="+mn-lt"/>
                <a:ea typeface="+mn-ea"/>
                <a:cs typeface="+mn-cs"/>
              </a:defRPr>
            </a:lvl5pPr>
            <a:lvl6pPr marL="2286000" indent="0">
              <a:defRPr sz="1100">
                <a:solidFill>
                  <a:schemeClr val="dk1"/>
                </a:solidFill>
                <a:latin typeface="+mn-lt"/>
                <a:ea typeface="+mn-ea"/>
                <a:cs typeface="+mn-cs"/>
              </a:defRPr>
            </a:lvl6pPr>
            <a:lvl7pPr marL="2743200" indent="0">
              <a:defRPr sz="1100">
                <a:solidFill>
                  <a:schemeClr val="dk1"/>
                </a:solidFill>
                <a:latin typeface="+mn-lt"/>
                <a:ea typeface="+mn-ea"/>
                <a:cs typeface="+mn-cs"/>
              </a:defRPr>
            </a:lvl7pPr>
            <a:lvl8pPr marL="3200400" indent="0">
              <a:defRPr sz="1100">
                <a:solidFill>
                  <a:schemeClr val="dk1"/>
                </a:solidFill>
                <a:latin typeface="+mn-lt"/>
                <a:ea typeface="+mn-ea"/>
                <a:cs typeface="+mn-cs"/>
              </a:defRPr>
            </a:lvl8pPr>
            <a:lvl9pPr marL="3657600" indent="0">
              <a:defRPr sz="1100">
                <a:solidFill>
                  <a:schemeClr val="dk1"/>
                </a:solidFill>
                <a:latin typeface="+mn-lt"/>
                <a:ea typeface="+mn-ea"/>
                <a:cs typeface="+mn-cs"/>
              </a:defRPr>
            </a:lvl9pPr>
          </a:lstStyle>
          <a:p>
            <a:pPr algn="ctr">
              <a:lnSpc>
                <a:spcPts val="2300"/>
              </a:lnSpc>
            </a:pPr>
            <a:r>
              <a:rPr lang="en-US" sz="2000" b="1" i="0" u="none" strike="noStrike" dirty="0">
                <a:solidFill>
                  <a:schemeClr val="dk1"/>
                </a:solidFill>
                <a:effectLst/>
                <a:latin typeface="+mn-lt"/>
                <a:ea typeface="+mn-ea"/>
                <a:cs typeface="+mn-cs"/>
              </a:rPr>
              <a:t>OPINIONS</a:t>
            </a:r>
            <a:r>
              <a:rPr lang="en-US" sz="2000" b="1" i="0" u="none" strike="noStrike" baseline="0" dirty="0">
                <a:solidFill>
                  <a:schemeClr val="dk1"/>
                </a:solidFill>
                <a:effectLst/>
                <a:latin typeface="+mn-lt"/>
                <a:ea typeface="+mn-ea"/>
                <a:cs typeface="+mn-cs"/>
              </a:rPr>
              <a:t> OF RESPONDENTS ON CRIME RATES – “</a:t>
            </a:r>
            <a:r>
              <a:rPr lang="en-GB" sz="2000" i="1" dirty="0">
                <a:solidFill>
                  <a:srgbClr val="000000"/>
                </a:solidFill>
                <a:latin typeface="Calibri" panose="020F0502020204030204" pitchFamily="34" charset="0"/>
              </a:rPr>
              <a:t>High crime rate/Rampant robbery”, “Crime on the express”, “Armed robbery due to some streetlight not functioning”, “Burglary theft” </a:t>
            </a:r>
            <a:r>
              <a:rPr lang="en-US" sz="2000" i="1" dirty="0">
                <a:solidFill>
                  <a:srgbClr val="000000"/>
                </a:solidFill>
                <a:latin typeface="Calibri" panose="020F0502020204030204" pitchFamily="34" charset="0"/>
              </a:rPr>
              <a:t> </a:t>
            </a:r>
            <a:endParaRPr lang="aa-ET" sz="2000" i="1" dirty="0">
              <a:solidFill>
                <a:srgbClr val="000000"/>
              </a:solidFill>
              <a:latin typeface="Calibri" panose="020F0502020204030204" pitchFamily="34" charset="0"/>
            </a:endParaRPr>
          </a:p>
        </p:txBody>
      </p:sp>
      <p:grpSp>
        <p:nvGrpSpPr>
          <p:cNvPr id="20" name="Group 19">
            <a:extLst>
              <a:ext uri="{FF2B5EF4-FFF2-40B4-BE49-F238E27FC236}">
                <a16:creationId xmlns:a16="http://schemas.microsoft.com/office/drawing/2014/main" id="{6EE67A1F-88FF-481D-A06B-C272E4B4D268}"/>
              </a:ext>
            </a:extLst>
          </p:cNvPr>
          <p:cNvGrpSpPr/>
          <p:nvPr/>
        </p:nvGrpSpPr>
        <p:grpSpPr>
          <a:xfrm>
            <a:off x="4669101" y="103432"/>
            <a:ext cx="3063655" cy="445440"/>
            <a:chOff x="0" y="151166"/>
            <a:chExt cx="3063655" cy="445440"/>
          </a:xfrm>
          <a:solidFill>
            <a:schemeClr val="accent2"/>
          </a:solidFill>
          <a:scene3d>
            <a:camera prst="orthographicFront">
              <a:rot lat="0" lon="0" rev="0"/>
            </a:camera>
            <a:lightRig rig="balanced" dir="t">
              <a:rot lat="0" lon="0" rev="8700000"/>
            </a:lightRig>
          </a:scene3d>
        </p:grpSpPr>
        <p:sp>
          <p:nvSpPr>
            <p:cNvPr id="21" name="Rounded Rectangle 2">
              <a:extLst>
                <a:ext uri="{FF2B5EF4-FFF2-40B4-BE49-F238E27FC236}">
                  <a16:creationId xmlns:a16="http://schemas.microsoft.com/office/drawing/2014/main" id="{E999A761-050B-4805-886A-9035A51916E8}"/>
                </a:ext>
              </a:extLst>
            </p:cNvPr>
            <p:cNvSpPr/>
            <p:nvPr/>
          </p:nvSpPr>
          <p:spPr>
            <a:xfrm>
              <a:off x="0" y="151166"/>
              <a:ext cx="3063655" cy="445440"/>
            </a:xfrm>
            <a:prstGeom prst="roundRect">
              <a:avLst/>
            </a:prstGeom>
            <a:grpFill/>
            <a:ln>
              <a:noFill/>
            </a:ln>
            <a:effectLst>
              <a:outerShdw blurRad="44450" dist="27940" dir="5400000" algn="ctr">
                <a:srgbClr val="000000">
                  <a:alpha val="32000"/>
                </a:srgbClr>
              </a:outerShdw>
            </a:effectLst>
            <a:sp3d>
              <a:bevelT w="190500" h="38100"/>
            </a:sp3d>
          </p:spPr>
          <p:style>
            <a:lnRef idx="0">
              <a:scrgbClr r="0" g="0" b="0"/>
            </a:lnRef>
            <a:fillRef idx="3">
              <a:scrgbClr r="0" g="0" b="0"/>
            </a:fillRef>
            <a:effectRef idx="2">
              <a:scrgbClr r="0" g="0" b="0"/>
            </a:effectRef>
            <a:fontRef idx="minor">
              <a:schemeClr val="lt1"/>
            </a:fontRef>
          </p:style>
        </p:sp>
        <p:sp>
          <p:nvSpPr>
            <p:cNvPr id="22" name="Rounded Rectangle 4">
              <a:extLst>
                <a:ext uri="{FF2B5EF4-FFF2-40B4-BE49-F238E27FC236}">
                  <a16:creationId xmlns:a16="http://schemas.microsoft.com/office/drawing/2014/main" id="{FAC81B99-0660-4377-A725-CAA905AFEF49}"/>
                </a:ext>
              </a:extLst>
            </p:cNvPr>
            <p:cNvSpPr/>
            <p:nvPr/>
          </p:nvSpPr>
          <p:spPr>
            <a:xfrm>
              <a:off x="21745" y="172911"/>
              <a:ext cx="3020165" cy="401950"/>
            </a:xfrm>
            <a:prstGeom prst="rect">
              <a:avLst/>
            </a:prstGeom>
            <a:grpFill/>
            <a:sp3d/>
          </p:spPr>
          <p:style>
            <a:lnRef idx="0">
              <a:scrgbClr r="0" g="0" b="0"/>
            </a:lnRef>
            <a:fillRef idx="0">
              <a:scrgbClr r="0" g="0" b="0"/>
            </a:fillRef>
            <a:effectRef idx="0">
              <a:scrgbClr r="0" g="0" b="0"/>
            </a:effectRef>
            <a:fontRef idx="minor">
              <a:schemeClr val="lt1"/>
            </a:fontRef>
          </p:style>
          <p:txBody>
            <a:bodyPr spcFirstLastPara="0" vert="horz" wrap="square" lIns="83820" tIns="83820" rIns="83820" bIns="83820" numCol="1" spcCol="1270" anchor="ctr" anchorCtr="0">
              <a:noAutofit/>
            </a:bodyPr>
            <a:lstStyle/>
            <a:p>
              <a:pPr lvl="0" algn="ctr" defTabSz="977900">
                <a:lnSpc>
                  <a:spcPct val="90000"/>
                </a:lnSpc>
                <a:spcBef>
                  <a:spcPct val="0"/>
                </a:spcBef>
                <a:spcAft>
                  <a:spcPct val="35000"/>
                </a:spcAft>
              </a:pPr>
              <a:r>
                <a:rPr lang="en-US" sz="2200" b="1" kern="1200" dirty="0">
                  <a:solidFill>
                    <a:schemeClr val="tx1"/>
                  </a:solidFill>
                  <a:effectLst/>
                  <a:latin typeface="Cambria" panose="02040503050406030204" pitchFamily="18" charset="0"/>
                  <a:ea typeface="Cambria" panose="02040503050406030204" pitchFamily="18" charset="0"/>
                </a:rPr>
                <a:t>OBJECTIVE 3</a:t>
              </a:r>
              <a:endParaRPr lang="aa-ET" sz="2200" b="1" kern="1200" dirty="0">
                <a:solidFill>
                  <a:schemeClr val="tx1"/>
                </a:solidFill>
                <a:effectLst/>
                <a:latin typeface="Cambria" panose="02040503050406030204" pitchFamily="18" charset="0"/>
                <a:ea typeface="Cambria" panose="02040503050406030204" pitchFamily="18" charset="0"/>
              </a:endParaRPr>
            </a:p>
          </p:txBody>
        </p:sp>
      </p:grpSp>
      <p:pic>
        <p:nvPicPr>
          <p:cNvPr id="24" name="Picture 23" descr="Business woman pointing to side">
            <a:extLst>
              <a:ext uri="{FF2B5EF4-FFF2-40B4-BE49-F238E27FC236}">
                <a16:creationId xmlns:a16="http://schemas.microsoft.com/office/drawing/2014/main" id="{C4556F8B-28FD-4ADC-BCDA-5C7D8CE8D67F}"/>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01785" y="1135249"/>
            <a:ext cx="1656894" cy="3393728"/>
          </a:xfrm>
          <a:prstGeom prst="rect">
            <a:avLst/>
          </a:prstGeom>
        </p:spPr>
      </p:pic>
      <p:pic>
        <p:nvPicPr>
          <p:cNvPr id="25" name="Picture 24" descr="Businessman presenting">
            <a:extLst>
              <a:ext uri="{FF2B5EF4-FFF2-40B4-BE49-F238E27FC236}">
                <a16:creationId xmlns:a16="http://schemas.microsoft.com/office/drawing/2014/main" id="{A9C0814A-C3B3-4C86-8A57-174B755AA65D}"/>
              </a:ext>
            </a:extLst>
          </p:cNvPr>
          <p:cNvPicPr>
            <a:picLocks noChangeAspect="1"/>
          </p:cNvPicPr>
          <p:nvPr/>
        </p:nvPicPr>
        <p:blipFill>
          <a:blip r:embed="rId5" cstate="print">
            <a:extLst>
              <a:ext uri="{28A0092B-C50C-407E-A947-70E740481C1C}">
                <a14:useLocalDpi xmlns:a14="http://schemas.microsoft.com/office/drawing/2010/main" val="0"/>
              </a:ext>
            </a:extLst>
          </a:blip>
          <a:srcRect/>
          <a:stretch/>
        </p:blipFill>
        <p:spPr>
          <a:xfrm flipH="1">
            <a:off x="10443611" y="3140552"/>
            <a:ext cx="1629347" cy="3257988"/>
          </a:xfrm>
          <a:prstGeom prst="rect">
            <a:avLst/>
          </a:prstGeom>
        </p:spPr>
      </p:pic>
      <p:graphicFrame>
        <p:nvGraphicFramePr>
          <p:cNvPr id="27" name="Table 26">
            <a:extLst>
              <a:ext uri="{FF2B5EF4-FFF2-40B4-BE49-F238E27FC236}">
                <a16:creationId xmlns:a16="http://schemas.microsoft.com/office/drawing/2014/main" id="{4F04B739-99EC-462A-A2EF-28CD6E2B3804}"/>
              </a:ext>
            </a:extLst>
          </p:cNvPr>
          <p:cNvGraphicFramePr>
            <a:graphicFrameLocks noGrp="1"/>
          </p:cNvGraphicFramePr>
          <p:nvPr>
            <p:extLst>
              <p:ext uri="{D42A27DB-BD31-4B8C-83A1-F6EECF244321}">
                <p14:modId xmlns:p14="http://schemas.microsoft.com/office/powerpoint/2010/main" val="2606064174"/>
              </p:ext>
            </p:extLst>
          </p:nvPr>
        </p:nvGraphicFramePr>
        <p:xfrm>
          <a:off x="1237448" y="2050122"/>
          <a:ext cx="9573120" cy="4348418"/>
        </p:xfrm>
        <a:graphic>
          <a:graphicData uri="http://schemas.openxmlformats.org/drawingml/2006/table">
            <a:tbl>
              <a:tblPr>
                <a:effectLst>
                  <a:outerShdw blurRad="50800" dist="38100" dir="10800000" algn="r" rotWithShape="0">
                    <a:prstClr val="black">
                      <a:alpha val="40000"/>
                    </a:prstClr>
                  </a:outerShdw>
                </a:effectLst>
                <a:tableStyleId>{5DA37D80-6434-44D0-A028-1B22A696006F}</a:tableStyleId>
              </a:tblPr>
              <a:tblGrid>
                <a:gridCol w="2862604">
                  <a:extLst>
                    <a:ext uri="{9D8B030D-6E8A-4147-A177-3AD203B41FA5}">
                      <a16:colId xmlns:a16="http://schemas.microsoft.com/office/drawing/2014/main" val="742072244"/>
                    </a:ext>
                  </a:extLst>
                </a:gridCol>
                <a:gridCol w="3952567">
                  <a:extLst>
                    <a:ext uri="{9D8B030D-6E8A-4147-A177-3AD203B41FA5}">
                      <a16:colId xmlns:a16="http://schemas.microsoft.com/office/drawing/2014/main" val="1661310561"/>
                    </a:ext>
                  </a:extLst>
                </a:gridCol>
                <a:gridCol w="2757949">
                  <a:extLst>
                    <a:ext uri="{9D8B030D-6E8A-4147-A177-3AD203B41FA5}">
                      <a16:colId xmlns:a16="http://schemas.microsoft.com/office/drawing/2014/main" val="1104463260"/>
                    </a:ext>
                  </a:extLst>
                </a:gridCol>
              </a:tblGrid>
              <a:tr h="1037895">
                <a:tc>
                  <a:txBody>
                    <a:bodyPr/>
                    <a:lstStyle/>
                    <a:p>
                      <a:pPr algn="l" fontAlgn="b"/>
                      <a:r>
                        <a:rPr lang="en-GB" sz="1700" b="0" u="none" strike="noStrike" kern="1200" dirty="0" err="1">
                          <a:solidFill>
                            <a:srgbClr val="000000"/>
                          </a:solidFill>
                          <a:effectLst/>
                          <a:latin typeface="+mn-lt"/>
                          <a:ea typeface="+mn-ea"/>
                          <a:cs typeface="+mn-cs"/>
                        </a:rPr>
                        <a:t>Akinsola</a:t>
                      </a:r>
                      <a:r>
                        <a:rPr lang="en-GB" sz="1700" b="0" u="none" strike="noStrike" kern="1200" dirty="0">
                          <a:solidFill>
                            <a:srgbClr val="000000"/>
                          </a:solidFill>
                          <a:effectLst/>
                          <a:latin typeface="+mn-lt"/>
                          <a:ea typeface="+mn-ea"/>
                          <a:cs typeface="+mn-cs"/>
                        </a:rPr>
                        <a:t>/ </a:t>
                      </a:r>
                      <a:r>
                        <a:rPr lang="en-GB" sz="1700" b="0" u="none" strike="noStrike" kern="1200" dirty="0" err="1">
                          <a:solidFill>
                            <a:srgbClr val="000000"/>
                          </a:solidFill>
                          <a:effectLst/>
                          <a:latin typeface="+mn-lt"/>
                          <a:ea typeface="+mn-ea"/>
                          <a:cs typeface="+mn-cs"/>
                        </a:rPr>
                        <a:t>olubukola</a:t>
                      </a:r>
                      <a:endParaRPr lang="en-GB" sz="1700" b="0" u="none" strike="noStrike" kern="1200" dirty="0">
                        <a:solidFill>
                          <a:srgbClr val="000000"/>
                        </a:solidFill>
                        <a:effectLst/>
                        <a:latin typeface="+mn-lt"/>
                        <a:ea typeface="+mn-ea"/>
                        <a:cs typeface="+mn-cs"/>
                      </a:endParaRPr>
                    </a:p>
                  </a:txBody>
                  <a:tcPr marL="9525" marR="9525" marT="9525" marB="0" anchor="b">
                    <a:lnL w="12700" cap="flat" cmpd="sng" algn="ctr">
                      <a:noFill/>
                      <a:prstDash val="solid"/>
                      <a:round/>
                      <a:headEnd type="none" w="med" len="med"/>
                      <a:tailEnd type="none" w="med" len="med"/>
                    </a:lnL>
                    <a:lnR w="28575" cap="flat" cmpd="sng" algn="ctr">
                      <a:solidFill>
                        <a:schemeClr val="accent2"/>
                      </a:solidFill>
                      <a:prstDash val="sysDot"/>
                      <a:round/>
                      <a:headEnd type="none" w="med" len="med"/>
                      <a:tailEnd type="none" w="med" len="med"/>
                    </a:lnR>
                    <a:lnT w="12700" cap="flat" cmpd="sng" algn="ctr">
                      <a:noFill/>
                      <a:prstDash val="solid"/>
                      <a:round/>
                      <a:headEnd type="none" w="med" len="med"/>
                      <a:tailEnd type="none" w="med" len="med"/>
                    </a:lnT>
                    <a:lnB w="28575" cap="flat" cmpd="sng" algn="ctr">
                      <a:solidFill>
                        <a:schemeClr val="accent2"/>
                      </a:solidFill>
                      <a:prstDash val="sysDot"/>
                      <a:round/>
                      <a:headEnd type="none" w="med" len="med"/>
                      <a:tailEnd type="none" w="med" len="med"/>
                    </a:lnB>
                  </a:tcPr>
                </a:tc>
                <a:tc>
                  <a:txBody>
                    <a:bodyPr/>
                    <a:lstStyle/>
                    <a:p>
                      <a:pPr algn="l" fontAlgn="b"/>
                      <a:r>
                        <a:rPr lang="en-GB" sz="1700" b="0" u="none" strike="noStrike" kern="1200" dirty="0">
                          <a:solidFill>
                            <a:srgbClr val="000000"/>
                          </a:solidFill>
                          <a:effectLst/>
                          <a:latin typeface="+mn-lt"/>
                          <a:ea typeface="+mn-ea"/>
                          <a:cs typeface="+mn-cs"/>
                        </a:rPr>
                        <a:t> </a:t>
                      </a:r>
                      <a:r>
                        <a:rPr lang="en-GB" sz="1700" b="0" u="none" strike="noStrike" kern="1200" dirty="0" err="1">
                          <a:solidFill>
                            <a:srgbClr val="000000"/>
                          </a:solidFill>
                          <a:effectLst/>
                          <a:latin typeface="+mn-lt"/>
                          <a:ea typeface="+mn-ea"/>
                          <a:cs typeface="+mn-cs"/>
                        </a:rPr>
                        <a:t>Edun</a:t>
                      </a:r>
                      <a:r>
                        <a:rPr lang="en-GB" sz="1700" b="0" u="none" strike="noStrike" kern="1200" dirty="0">
                          <a:solidFill>
                            <a:srgbClr val="000000"/>
                          </a:solidFill>
                          <a:effectLst/>
                          <a:latin typeface="+mn-lt"/>
                          <a:ea typeface="+mn-ea"/>
                          <a:cs typeface="+mn-cs"/>
                        </a:rPr>
                        <a:t> </a:t>
                      </a:r>
                      <a:r>
                        <a:rPr lang="en-GB" sz="1700" b="0" u="none" strike="noStrike" kern="1200" dirty="0" err="1">
                          <a:solidFill>
                            <a:srgbClr val="000000"/>
                          </a:solidFill>
                          <a:effectLst/>
                          <a:latin typeface="+mn-lt"/>
                          <a:ea typeface="+mn-ea"/>
                          <a:cs typeface="+mn-cs"/>
                        </a:rPr>
                        <a:t>Akara</a:t>
                      </a:r>
                      <a:r>
                        <a:rPr lang="en-GB" sz="1700" b="0" u="none" strike="noStrike" kern="1200" dirty="0">
                          <a:solidFill>
                            <a:srgbClr val="000000"/>
                          </a:solidFill>
                          <a:effectLst/>
                          <a:latin typeface="+mn-lt"/>
                          <a:ea typeface="+mn-ea"/>
                          <a:cs typeface="+mn-cs"/>
                        </a:rPr>
                        <a:t>/</a:t>
                      </a:r>
                      <a:r>
                        <a:rPr lang="en-GB" sz="1700" b="0" u="none" strike="noStrike" kern="1200" dirty="0" err="1">
                          <a:solidFill>
                            <a:srgbClr val="000000"/>
                          </a:solidFill>
                          <a:effectLst/>
                          <a:latin typeface="+mn-lt"/>
                          <a:ea typeface="+mn-ea"/>
                          <a:cs typeface="+mn-cs"/>
                        </a:rPr>
                        <a:t>Olorisade</a:t>
                      </a:r>
                      <a:r>
                        <a:rPr lang="en-GB" sz="1700" b="0" u="none" strike="noStrike" kern="1200" dirty="0">
                          <a:solidFill>
                            <a:srgbClr val="000000"/>
                          </a:solidFill>
                          <a:effectLst/>
                          <a:latin typeface="+mn-lt"/>
                          <a:ea typeface="+mn-ea"/>
                          <a:cs typeface="+mn-cs"/>
                        </a:rPr>
                        <a:t>/Ahmadiyya street – “Random robbery when it's dark”</a:t>
                      </a:r>
                    </a:p>
                  </a:txBody>
                  <a:tcPr marL="9525" marR="9525" marT="9525" marB="0" anchor="b">
                    <a:lnL w="28575" cap="flat" cmpd="sng" algn="ctr">
                      <a:solidFill>
                        <a:schemeClr val="accent2"/>
                      </a:solidFill>
                      <a:prstDash val="sysDot"/>
                      <a:round/>
                      <a:headEnd type="none" w="med" len="med"/>
                      <a:tailEnd type="none" w="med" len="med"/>
                    </a:lnL>
                    <a:lnR w="28575" cap="flat" cmpd="sng" algn="ctr">
                      <a:solidFill>
                        <a:schemeClr val="accent2"/>
                      </a:solidFill>
                      <a:prstDash val="sysDot"/>
                      <a:round/>
                      <a:headEnd type="none" w="med" len="med"/>
                      <a:tailEnd type="none" w="med" len="med"/>
                    </a:lnR>
                    <a:lnT w="12700" cap="flat" cmpd="sng" algn="ctr">
                      <a:noFill/>
                      <a:prstDash val="solid"/>
                      <a:round/>
                      <a:headEnd type="none" w="med" len="med"/>
                      <a:tailEnd type="none" w="med" len="med"/>
                    </a:lnT>
                    <a:lnB w="28575" cap="flat" cmpd="sng" algn="ctr">
                      <a:solidFill>
                        <a:schemeClr val="accent2"/>
                      </a:solidFill>
                      <a:prstDash val="sysDot"/>
                      <a:round/>
                      <a:headEnd type="none" w="med" len="med"/>
                      <a:tailEnd type="none" w="med" len="med"/>
                    </a:lnB>
                  </a:tcPr>
                </a:tc>
                <a:tc>
                  <a:txBody>
                    <a:bodyPr/>
                    <a:lstStyle/>
                    <a:p>
                      <a:pPr algn="l" fontAlgn="b"/>
                      <a:r>
                        <a:rPr lang="en-GB" sz="1700" b="0" u="none" strike="noStrike" kern="1200" dirty="0" err="1">
                          <a:solidFill>
                            <a:srgbClr val="000000"/>
                          </a:solidFill>
                          <a:effectLst/>
                          <a:latin typeface="+mn-lt"/>
                          <a:ea typeface="+mn-ea"/>
                          <a:cs typeface="+mn-cs"/>
                        </a:rPr>
                        <a:t>Oshota</a:t>
                      </a:r>
                      <a:r>
                        <a:rPr lang="en-GB" sz="1700" b="0" u="none" strike="noStrike" kern="1200" dirty="0">
                          <a:solidFill>
                            <a:srgbClr val="000000"/>
                          </a:solidFill>
                          <a:effectLst/>
                          <a:latin typeface="+mn-lt"/>
                          <a:ea typeface="+mn-ea"/>
                          <a:cs typeface="+mn-cs"/>
                        </a:rPr>
                        <a:t>/</a:t>
                      </a:r>
                      <a:r>
                        <a:rPr lang="en-GB" sz="1700" b="0" u="none" strike="noStrike" kern="1200" dirty="0" err="1">
                          <a:solidFill>
                            <a:srgbClr val="000000"/>
                          </a:solidFill>
                          <a:effectLst/>
                          <a:latin typeface="+mn-lt"/>
                          <a:ea typeface="+mn-ea"/>
                          <a:cs typeface="+mn-cs"/>
                        </a:rPr>
                        <a:t>Aina</a:t>
                      </a:r>
                      <a:r>
                        <a:rPr lang="en-GB" sz="1700" b="0" u="none" strike="noStrike" kern="1200" dirty="0">
                          <a:solidFill>
                            <a:srgbClr val="000000"/>
                          </a:solidFill>
                          <a:effectLst/>
                          <a:latin typeface="+mn-lt"/>
                          <a:ea typeface="+mn-ea"/>
                          <a:cs typeface="+mn-cs"/>
                        </a:rPr>
                        <a:t> street - “</a:t>
                      </a:r>
                      <a:r>
                        <a:rPr lang="en-GB" sz="1700" b="0" i="1" u="none" strike="noStrike" kern="1200" dirty="0">
                          <a:solidFill>
                            <a:srgbClr val="000000"/>
                          </a:solidFill>
                          <a:effectLst/>
                          <a:latin typeface="+mn-lt"/>
                          <a:ea typeface="+mn-ea"/>
                          <a:cs typeface="+mn-cs"/>
                        </a:rPr>
                        <a:t>Some streetlight not functioning</a:t>
                      </a:r>
                      <a:r>
                        <a:rPr lang="en-GB" sz="1700" b="0" u="none" strike="noStrike" kern="1200" dirty="0">
                          <a:solidFill>
                            <a:srgbClr val="000000"/>
                          </a:solidFill>
                          <a:effectLst/>
                          <a:latin typeface="+mn-lt"/>
                          <a:ea typeface="+mn-ea"/>
                          <a:cs typeface="+mn-cs"/>
                        </a:rPr>
                        <a:t>”</a:t>
                      </a:r>
                    </a:p>
                  </a:txBody>
                  <a:tcPr marL="9525" marR="9525" marT="9525" marB="0" anchor="b">
                    <a:lnL w="28575" cap="flat" cmpd="sng" algn="ctr">
                      <a:solidFill>
                        <a:schemeClr val="accent2"/>
                      </a:solidFill>
                      <a:prstDash val="sysDot"/>
                      <a:round/>
                      <a:headEnd type="none" w="med" len="med"/>
                      <a:tailEnd type="none" w="med" len="med"/>
                    </a:lnL>
                    <a:lnR w="28575" cap="flat" cmpd="sng" algn="ctr">
                      <a:solidFill>
                        <a:schemeClr val="accent2"/>
                      </a:solidFill>
                      <a:prstDash val="sysDot"/>
                      <a:round/>
                      <a:headEnd type="none" w="med" len="med"/>
                      <a:tailEnd type="none" w="med" len="med"/>
                    </a:lnR>
                    <a:lnT w="12700" cap="flat" cmpd="sng" algn="ctr">
                      <a:noFill/>
                      <a:prstDash val="solid"/>
                      <a:round/>
                      <a:headEnd type="none" w="med" len="med"/>
                      <a:tailEnd type="none" w="med" len="med"/>
                    </a:lnT>
                    <a:lnB w="28575" cap="flat" cmpd="sng" algn="ctr">
                      <a:solidFill>
                        <a:schemeClr val="accent2"/>
                      </a:solidFill>
                      <a:prstDash val="sysDot"/>
                      <a:round/>
                      <a:headEnd type="none" w="med" len="med"/>
                      <a:tailEnd type="none" w="med" len="med"/>
                    </a:lnB>
                  </a:tcPr>
                </a:tc>
                <a:extLst>
                  <a:ext uri="{0D108BD9-81ED-4DB2-BD59-A6C34878D82A}">
                    <a16:rowId xmlns:a16="http://schemas.microsoft.com/office/drawing/2014/main" val="4136805036"/>
                  </a:ext>
                </a:extLst>
              </a:tr>
              <a:tr h="848175">
                <a:tc>
                  <a:txBody>
                    <a:bodyPr/>
                    <a:lstStyle/>
                    <a:p>
                      <a:pPr algn="l" fontAlgn="b"/>
                      <a:r>
                        <a:rPr lang="en-GB" sz="1700" b="0" u="none" strike="noStrike" kern="1200" dirty="0">
                          <a:solidFill>
                            <a:srgbClr val="000000"/>
                          </a:solidFill>
                          <a:effectLst/>
                          <a:latin typeface="+mn-lt"/>
                          <a:ea typeface="+mn-ea"/>
                          <a:cs typeface="+mn-cs"/>
                        </a:rPr>
                        <a:t>Babatunde close</a:t>
                      </a:r>
                    </a:p>
                  </a:txBody>
                  <a:tcPr marL="9525" marR="9525" marT="9525" marB="0" anchor="b">
                    <a:lnL w="12700" cap="flat" cmpd="sng" algn="ctr">
                      <a:noFill/>
                      <a:prstDash val="solid"/>
                      <a:round/>
                      <a:headEnd type="none" w="med" len="med"/>
                      <a:tailEnd type="none" w="med" len="med"/>
                    </a:lnL>
                    <a:lnR w="28575" cap="flat" cmpd="sng" algn="ctr">
                      <a:solidFill>
                        <a:schemeClr val="accent2"/>
                      </a:solidFill>
                      <a:prstDash val="sysDot"/>
                      <a:round/>
                      <a:headEnd type="none" w="med" len="med"/>
                      <a:tailEnd type="none" w="med" len="med"/>
                    </a:lnR>
                    <a:lnT w="28575" cap="flat" cmpd="sng" algn="ctr">
                      <a:solidFill>
                        <a:schemeClr val="accent2"/>
                      </a:solidFill>
                      <a:prstDash val="sysDot"/>
                      <a:round/>
                      <a:headEnd type="none" w="med" len="med"/>
                      <a:tailEnd type="none" w="med" len="med"/>
                    </a:lnT>
                    <a:lnB w="28575" cap="flat" cmpd="sng" algn="ctr">
                      <a:solidFill>
                        <a:schemeClr val="accent2"/>
                      </a:solidFill>
                      <a:prstDash val="sysDot"/>
                      <a:round/>
                      <a:headEnd type="none" w="med" len="med"/>
                      <a:tailEnd type="none" w="med" len="med"/>
                    </a:lnB>
                  </a:tcPr>
                </a:tc>
                <a:tc>
                  <a:txBody>
                    <a:bodyPr/>
                    <a:lstStyle/>
                    <a:p>
                      <a:pPr algn="l" fontAlgn="b"/>
                      <a:r>
                        <a:rPr lang="en-GB" sz="1700" b="0" u="none" strike="noStrike" kern="1200" dirty="0" err="1">
                          <a:solidFill>
                            <a:srgbClr val="000000"/>
                          </a:solidFill>
                          <a:effectLst/>
                          <a:latin typeface="+mn-lt"/>
                          <a:ea typeface="+mn-ea"/>
                          <a:cs typeface="+mn-cs"/>
                        </a:rPr>
                        <a:t>Olubukola</a:t>
                      </a:r>
                      <a:r>
                        <a:rPr lang="en-GB" sz="1700" b="0" u="none" strike="noStrike" kern="1200" dirty="0">
                          <a:solidFill>
                            <a:srgbClr val="000000"/>
                          </a:solidFill>
                          <a:effectLst/>
                          <a:latin typeface="+mn-lt"/>
                          <a:ea typeface="+mn-ea"/>
                          <a:cs typeface="+mn-cs"/>
                        </a:rPr>
                        <a:t> </a:t>
                      </a:r>
                      <a:r>
                        <a:rPr lang="en-GB" sz="1700" b="0" u="none" strike="noStrike" kern="1200" dirty="0" err="1">
                          <a:solidFill>
                            <a:srgbClr val="000000"/>
                          </a:solidFill>
                          <a:effectLst/>
                          <a:latin typeface="+mn-lt"/>
                          <a:ea typeface="+mn-ea"/>
                          <a:cs typeface="+mn-cs"/>
                        </a:rPr>
                        <a:t>ilori</a:t>
                      </a:r>
                      <a:r>
                        <a:rPr lang="en-GB" sz="1700" b="0" u="none" strike="noStrike" kern="1200" dirty="0">
                          <a:solidFill>
                            <a:srgbClr val="000000"/>
                          </a:solidFill>
                          <a:effectLst/>
                          <a:latin typeface="+mn-lt"/>
                          <a:ea typeface="+mn-ea"/>
                          <a:cs typeface="+mn-cs"/>
                        </a:rPr>
                        <a:t> street – “Rampant robbery”</a:t>
                      </a:r>
                    </a:p>
                  </a:txBody>
                  <a:tcPr marL="9525" marR="9525" marT="9525" marB="0" anchor="b">
                    <a:lnL w="28575" cap="flat" cmpd="sng" algn="ctr">
                      <a:solidFill>
                        <a:schemeClr val="accent2"/>
                      </a:solidFill>
                      <a:prstDash val="sysDot"/>
                      <a:round/>
                      <a:headEnd type="none" w="med" len="med"/>
                      <a:tailEnd type="none" w="med" len="med"/>
                    </a:lnL>
                    <a:lnR w="28575" cap="flat" cmpd="sng" algn="ctr">
                      <a:solidFill>
                        <a:schemeClr val="accent2"/>
                      </a:solidFill>
                      <a:prstDash val="sysDot"/>
                      <a:round/>
                      <a:headEnd type="none" w="med" len="med"/>
                      <a:tailEnd type="none" w="med" len="med"/>
                    </a:lnR>
                    <a:lnT w="28575" cap="flat" cmpd="sng" algn="ctr">
                      <a:solidFill>
                        <a:schemeClr val="accent2"/>
                      </a:solidFill>
                      <a:prstDash val="sysDot"/>
                      <a:round/>
                      <a:headEnd type="none" w="med" len="med"/>
                      <a:tailEnd type="none" w="med" len="med"/>
                    </a:lnT>
                    <a:lnB w="28575" cap="flat" cmpd="sng" algn="ctr">
                      <a:solidFill>
                        <a:schemeClr val="accent2"/>
                      </a:solidFill>
                      <a:prstDash val="sysDot"/>
                      <a:round/>
                      <a:headEnd type="none" w="med" len="med"/>
                      <a:tailEnd type="none" w="med" len="med"/>
                    </a:lnB>
                  </a:tcPr>
                </a:tc>
                <a:tc>
                  <a:txBody>
                    <a:bodyPr/>
                    <a:lstStyle/>
                    <a:p>
                      <a:pPr algn="l" fontAlgn="b"/>
                      <a:r>
                        <a:rPr lang="en-GB" sz="1700" b="0" u="none" strike="noStrike" kern="1200" dirty="0" err="1">
                          <a:solidFill>
                            <a:srgbClr val="000000"/>
                          </a:solidFill>
                          <a:effectLst/>
                          <a:latin typeface="+mn-lt"/>
                          <a:ea typeface="+mn-ea"/>
                          <a:cs typeface="+mn-cs"/>
                        </a:rPr>
                        <a:t>Suberu</a:t>
                      </a:r>
                      <a:r>
                        <a:rPr lang="en-GB" sz="1700" b="0" u="none" strike="noStrike" kern="1200" dirty="0">
                          <a:solidFill>
                            <a:srgbClr val="000000"/>
                          </a:solidFill>
                          <a:effectLst/>
                          <a:latin typeface="+mn-lt"/>
                          <a:ea typeface="+mn-ea"/>
                          <a:cs typeface="+mn-cs"/>
                        </a:rPr>
                        <a:t>/ express way</a:t>
                      </a:r>
                    </a:p>
                  </a:txBody>
                  <a:tcPr marL="9525" marR="9525" marT="9525" marB="0" anchor="b">
                    <a:lnL w="28575" cap="flat" cmpd="sng" algn="ctr">
                      <a:solidFill>
                        <a:schemeClr val="accent2"/>
                      </a:solidFill>
                      <a:prstDash val="sysDot"/>
                      <a:round/>
                      <a:headEnd type="none" w="med" len="med"/>
                      <a:tailEnd type="none" w="med" len="med"/>
                    </a:lnL>
                    <a:lnR w="28575" cap="flat" cmpd="sng" algn="ctr">
                      <a:solidFill>
                        <a:schemeClr val="accent2"/>
                      </a:solidFill>
                      <a:prstDash val="sysDot"/>
                      <a:round/>
                      <a:headEnd type="none" w="med" len="med"/>
                      <a:tailEnd type="none" w="med" len="med"/>
                    </a:lnR>
                    <a:lnT w="28575" cap="flat" cmpd="sng" algn="ctr">
                      <a:solidFill>
                        <a:schemeClr val="accent2"/>
                      </a:solidFill>
                      <a:prstDash val="sysDot"/>
                      <a:round/>
                      <a:headEnd type="none" w="med" len="med"/>
                      <a:tailEnd type="none" w="med" len="med"/>
                    </a:lnT>
                    <a:lnB w="28575" cap="flat" cmpd="sng" algn="ctr">
                      <a:solidFill>
                        <a:schemeClr val="accent2"/>
                      </a:solidFill>
                      <a:prstDash val="sysDot"/>
                      <a:round/>
                      <a:headEnd type="none" w="med" len="med"/>
                      <a:tailEnd type="none" w="med" len="med"/>
                    </a:lnB>
                  </a:tcPr>
                </a:tc>
                <a:extLst>
                  <a:ext uri="{0D108BD9-81ED-4DB2-BD59-A6C34878D82A}">
                    <a16:rowId xmlns:a16="http://schemas.microsoft.com/office/drawing/2014/main" val="3779926542"/>
                  </a:ext>
                </a:extLst>
              </a:tr>
              <a:tr h="848175">
                <a:tc>
                  <a:txBody>
                    <a:bodyPr/>
                    <a:lstStyle/>
                    <a:p>
                      <a:pPr algn="l" fontAlgn="b"/>
                      <a:r>
                        <a:rPr lang="en-GB" sz="1700" b="0" u="none" strike="noStrike" kern="1200">
                          <a:solidFill>
                            <a:srgbClr val="000000"/>
                          </a:solidFill>
                          <a:effectLst/>
                          <a:latin typeface="+mn-lt"/>
                          <a:ea typeface="+mn-ea"/>
                          <a:cs typeface="+mn-cs"/>
                        </a:rPr>
                        <a:t>Ganiu Olasehinde street</a:t>
                      </a:r>
                    </a:p>
                  </a:txBody>
                  <a:tcPr marL="9525" marR="9525" marT="9525" marB="0" anchor="b">
                    <a:lnL w="12700" cap="flat" cmpd="sng" algn="ctr">
                      <a:noFill/>
                      <a:prstDash val="solid"/>
                      <a:round/>
                      <a:headEnd type="none" w="med" len="med"/>
                      <a:tailEnd type="none" w="med" len="med"/>
                    </a:lnL>
                    <a:lnR w="28575" cap="flat" cmpd="sng" algn="ctr">
                      <a:solidFill>
                        <a:schemeClr val="accent2"/>
                      </a:solidFill>
                      <a:prstDash val="sysDot"/>
                      <a:round/>
                      <a:headEnd type="none" w="med" len="med"/>
                      <a:tailEnd type="none" w="med" len="med"/>
                    </a:lnR>
                    <a:lnT w="28575" cap="flat" cmpd="sng" algn="ctr">
                      <a:solidFill>
                        <a:schemeClr val="accent2"/>
                      </a:solidFill>
                      <a:prstDash val="sysDot"/>
                      <a:round/>
                      <a:headEnd type="none" w="med" len="med"/>
                      <a:tailEnd type="none" w="med" len="med"/>
                    </a:lnT>
                    <a:lnB w="28575" cap="flat" cmpd="sng" algn="ctr">
                      <a:solidFill>
                        <a:schemeClr val="accent2"/>
                      </a:solidFill>
                      <a:prstDash val="sysDot"/>
                      <a:round/>
                      <a:headEnd type="none" w="med" len="med"/>
                      <a:tailEnd type="none" w="med" len="med"/>
                    </a:lnB>
                  </a:tcPr>
                </a:tc>
                <a:tc>
                  <a:txBody>
                    <a:bodyPr/>
                    <a:lstStyle/>
                    <a:p>
                      <a:pPr algn="l" fontAlgn="b"/>
                      <a:r>
                        <a:rPr lang="en-GB" sz="1700" b="0" u="none" strike="noStrike" kern="1200">
                          <a:solidFill>
                            <a:srgbClr val="000000"/>
                          </a:solidFill>
                          <a:effectLst/>
                          <a:latin typeface="+mn-lt"/>
                          <a:ea typeface="+mn-ea"/>
                          <a:cs typeface="+mn-cs"/>
                        </a:rPr>
                        <a:t>Santos avenue / abule egba expressway</a:t>
                      </a:r>
                    </a:p>
                  </a:txBody>
                  <a:tcPr marL="9525" marR="9525" marT="9525" marB="0" anchor="b">
                    <a:lnL w="28575" cap="flat" cmpd="sng" algn="ctr">
                      <a:solidFill>
                        <a:schemeClr val="accent2"/>
                      </a:solidFill>
                      <a:prstDash val="sysDot"/>
                      <a:round/>
                      <a:headEnd type="none" w="med" len="med"/>
                      <a:tailEnd type="none" w="med" len="med"/>
                    </a:lnL>
                    <a:lnR w="28575" cap="flat" cmpd="sng" algn="ctr">
                      <a:solidFill>
                        <a:schemeClr val="accent2"/>
                      </a:solidFill>
                      <a:prstDash val="sysDot"/>
                      <a:round/>
                      <a:headEnd type="none" w="med" len="med"/>
                      <a:tailEnd type="none" w="med" len="med"/>
                    </a:lnR>
                    <a:lnT w="28575" cap="flat" cmpd="sng" algn="ctr">
                      <a:solidFill>
                        <a:schemeClr val="accent2"/>
                      </a:solidFill>
                      <a:prstDash val="sysDot"/>
                      <a:round/>
                      <a:headEnd type="none" w="med" len="med"/>
                      <a:tailEnd type="none" w="med" len="med"/>
                    </a:lnT>
                    <a:lnB w="28575" cap="flat" cmpd="sng" algn="ctr">
                      <a:solidFill>
                        <a:schemeClr val="accent2"/>
                      </a:solidFill>
                      <a:prstDash val="sysDot"/>
                      <a:round/>
                      <a:headEnd type="none" w="med" len="med"/>
                      <a:tailEnd type="none" w="med" len="med"/>
                    </a:lnB>
                  </a:tcPr>
                </a:tc>
                <a:tc>
                  <a:txBody>
                    <a:bodyPr/>
                    <a:lstStyle/>
                    <a:p>
                      <a:pPr algn="l" fontAlgn="b"/>
                      <a:r>
                        <a:rPr lang="en-GB" sz="1700" b="0" u="none" strike="noStrike" kern="1200" dirty="0" err="1">
                          <a:solidFill>
                            <a:srgbClr val="000000"/>
                          </a:solidFill>
                          <a:effectLst/>
                          <a:latin typeface="+mn-lt"/>
                          <a:ea typeface="+mn-ea"/>
                          <a:cs typeface="+mn-cs"/>
                        </a:rPr>
                        <a:t>Akinsola</a:t>
                      </a:r>
                      <a:r>
                        <a:rPr lang="en-GB" sz="1700" b="0" u="none" strike="noStrike" kern="1200" dirty="0">
                          <a:solidFill>
                            <a:srgbClr val="000000"/>
                          </a:solidFill>
                          <a:effectLst/>
                          <a:latin typeface="+mn-lt"/>
                          <a:ea typeface="+mn-ea"/>
                          <a:cs typeface="+mn-cs"/>
                        </a:rPr>
                        <a:t> - “</a:t>
                      </a:r>
                      <a:r>
                        <a:rPr lang="en-GB" sz="1700" b="0" i="1" u="none" strike="noStrike" kern="1200" dirty="0">
                          <a:solidFill>
                            <a:srgbClr val="000000"/>
                          </a:solidFill>
                          <a:effectLst/>
                          <a:latin typeface="+mn-lt"/>
                          <a:ea typeface="+mn-ea"/>
                          <a:cs typeface="+mn-cs"/>
                        </a:rPr>
                        <a:t>Burglary theft”</a:t>
                      </a:r>
                    </a:p>
                  </a:txBody>
                  <a:tcPr marL="9525" marR="9525" marT="9525" marB="0" anchor="b">
                    <a:lnL w="28575" cap="flat" cmpd="sng" algn="ctr">
                      <a:solidFill>
                        <a:schemeClr val="accent2"/>
                      </a:solidFill>
                      <a:prstDash val="sysDot"/>
                      <a:round/>
                      <a:headEnd type="none" w="med" len="med"/>
                      <a:tailEnd type="none" w="med" len="med"/>
                    </a:lnL>
                    <a:lnR w="28575" cap="flat" cmpd="sng" algn="ctr">
                      <a:solidFill>
                        <a:schemeClr val="accent2"/>
                      </a:solidFill>
                      <a:prstDash val="sysDot"/>
                      <a:round/>
                      <a:headEnd type="none" w="med" len="med"/>
                      <a:tailEnd type="none" w="med" len="med"/>
                    </a:lnR>
                    <a:lnT w="28575" cap="flat" cmpd="sng" algn="ctr">
                      <a:solidFill>
                        <a:schemeClr val="accent2"/>
                      </a:solidFill>
                      <a:prstDash val="sysDot"/>
                      <a:round/>
                      <a:headEnd type="none" w="med" len="med"/>
                      <a:tailEnd type="none" w="med" len="med"/>
                    </a:lnT>
                    <a:lnB w="28575" cap="flat" cmpd="sng" algn="ctr">
                      <a:solidFill>
                        <a:schemeClr val="accent2"/>
                      </a:solidFill>
                      <a:prstDash val="sysDot"/>
                      <a:round/>
                      <a:headEnd type="none" w="med" len="med"/>
                      <a:tailEnd type="none" w="med" len="med"/>
                    </a:lnB>
                  </a:tcPr>
                </a:tc>
                <a:extLst>
                  <a:ext uri="{0D108BD9-81ED-4DB2-BD59-A6C34878D82A}">
                    <a16:rowId xmlns:a16="http://schemas.microsoft.com/office/drawing/2014/main" val="2265161748"/>
                  </a:ext>
                </a:extLst>
              </a:tr>
              <a:tr h="848175">
                <a:tc>
                  <a:txBody>
                    <a:bodyPr/>
                    <a:lstStyle/>
                    <a:p>
                      <a:pPr algn="l" fontAlgn="b"/>
                      <a:r>
                        <a:rPr lang="it-IT" sz="1700" b="0" u="none" strike="noStrike" kern="1200">
                          <a:solidFill>
                            <a:srgbClr val="000000"/>
                          </a:solidFill>
                          <a:effectLst/>
                          <a:latin typeface="+mn-lt"/>
                          <a:ea typeface="+mn-ea"/>
                          <a:cs typeface="+mn-cs"/>
                        </a:rPr>
                        <a:t>Olubukola ilori street / Sachet crescent</a:t>
                      </a:r>
                    </a:p>
                  </a:txBody>
                  <a:tcPr marL="9525" marR="9525" marT="9525" marB="0" anchor="b">
                    <a:lnL w="12700" cap="flat" cmpd="sng" algn="ctr">
                      <a:noFill/>
                      <a:prstDash val="solid"/>
                      <a:round/>
                      <a:headEnd type="none" w="med" len="med"/>
                      <a:tailEnd type="none" w="med" len="med"/>
                    </a:lnL>
                    <a:lnR w="28575" cap="flat" cmpd="sng" algn="ctr">
                      <a:solidFill>
                        <a:schemeClr val="accent2"/>
                      </a:solidFill>
                      <a:prstDash val="sysDot"/>
                      <a:round/>
                      <a:headEnd type="none" w="med" len="med"/>
                      <a:tailEnd type="none" w="med" len="med"/>
                    </a:lnR>
                    <a:lnT w="28575" cap="flat" cmpd="sng" algn="ctr">
                      <a:solidFill>
                        <a:schemeClr val="accent2"/>
                      </a:solidFill>
                      <a:prstDash val="sysDot"/>
                      <a:round/>
                      <a:headEnd type="none" w="med" len="med"/>
                      <a:tailEnd type="none" w="med" len="med"/>
                    </a:lnT>
                    <a:lnB w="28575" cap="flat" cmpd="sng" algn="ctr">
                      <a:solidFill>
                        <a:schemeClr val="accent2"/>
                      </a:solidFill>
                      <a:prstDash val="sysDot"/>
                      <a:round/>
                      <a:headEnd type="none" w="med" len="med"/>
                      <a:tailEnd type="none" w="med" len="med"/>
                    </a:lnB>
                  </a:tcPr>
                </a:tc>
                <a:tc>
                  <a:txBody>
                    <a:bodyPr/>
                    <a:lstStyle/>
                    <a:p>
                      <a:pPr algn="l" fontAlgn="b"/>
                      <a:r>
                        <a:rPr lang="en-GB" sz="1700" b="0" u="none" strike="noStrike" kern="1200" dirty="0" err="1">
                          <a:solidFill>
                            <a:srgbClr val="000000"/>
                          </a:solidFill>
                          <a:effectLst/>
                          <a:latin typeface="+mn-lt"/>
                          <a:ea typeface="+mn-ea"/>
                          <a:cs typeface="+mn-cs"/>
                        </a:rPr>
                        <a:t>Aremu</a:t>
                      </a:r>
                      <a:r>
                        <a:rPr lang="en-GB" sz="1700" b="0" u="none" strike="noStrike" kern="1200" dirty="0">
                          <a:solidFill>
                            <a:srgbClr val="000000"/>
                          </a:solidFill>
                          <a:effectLst/>
                          <a:latin typeface="+mn-lt"/>
                          <a:ea typeface="+mn-ea"/>
                          <a:cs typeface="+mn-cs"/>
                        </a:rPr>
                        <a:t> </a:t>
                      </a:r>
                      <a:r>
                        <a:rPr lang="en-GB" sz="1700" b="0" u="none" strike="noStrike" kern="1200" dirty="0" err="1">
                          <a:solidFill>
                            <a:srgbClr val="000000"/>
                          </a:solidFill>
                          <a:effectLst/>
                          <a:latin typeface="+mn-lt"/>
                          <a:ea typeface="+mn-ea"/>
                          <a:cs typeface="+mn-cs"/>
                        </a:rPr>
                        <a:t>lawal</a:t>
                      </a:r>
                      <a:r>
                        <a:rPr lang="en-GB" sz="1700" b="0" u="none" strike="noStrike" kern="1200" dirty="0">
                          <a:solidFill>
                            <a:srgbClr val="000000"/>
                          </a:solidFill>
                          <a:effectLst/>
                          <a:latin typeface="+mn-lt"/>
                          <a:ea typeface="+mn-ea"/>
                          <a:cs typeface="+mn-cs"/>
                        </a:rPr>
                        <a:t> – “</a:t>
                      </a:r>
                      <a:r>
                        <a:rPr lang="en-GB" sz="1700" b="0" i="1" u="none" strike="noStrike" kern="1200" dirty="0">
                          <a:solidFill>
                            <a:srgbClr val="000000"/>
                          </a:solidFill>
                          <a:effectLst/>
                          <a:latin typeface="+mn-lt"/>
                          <a:ea typeface="+mn-ea"/>
                          <a:cs typeface="+mn-cs"/>
                        </a:rPr>
                        <a:t>Burglary theft”</a:t>
                      </a:r>
                    </a:p>
                  </a:txBody>
                  <a:tcPr marL="9525" marR="9525" marT="9525" marB="0" anchor="b">
                    <a:lnL w="28575" cap="flat" cmpd="sng" algn="ctr">
                      <a:solidFill>
                        <a:schemeClr val="accent2"/>
                      </a:solidFill>
                      <a:prstDash val="sysDot"/>
                      <a:round/>
                      <a:headEnd type="none" w="med" len="med"/>
                      <a:tailEnd type="none" w="med" len="med"/>
                    </a:lnL>
                    <a:lnR w="28575" cap="flat" cmpd="sng" algn="ctr">
                      <a:solidFill>
                        <a:schemeClr val="accent2"/>
                      </a:solidFill>
                      <a:prstDash val="sysDot"/>
                      <a:round/>
                      <a:headEnd type="none" w="med" len="med"/>
                      <a:tailEnd type="none" w="med" len="med"/>
                    </a:lnR>
                    <a:lnT w="28575" cap="flat" cmpd="sng" algn="ctr">
                      <a:solidFill>
                        <a:schemeClr val="accent2"/>
                      </a:solidFill>
                      <a:prstDash val="sysDot"/>
                      <a:round/>
                      <a:headEnd type="none" w="med" len="med"/>
                      <a:tailEnd type="none" w="med" len="med"/>
                    </a:lnT>
                    <a:lnB w="28575" cap="flat" cmpd="sng" algn="ctr">
                      <a:solidFill>
                        <a:schemeClr val="accent2"/>
                      </a:solidFill>
                      <a:prstDash val="sysDot"/>
                      <a:round/>
                      <a:headEnd type="none" w="med" len="med"/>
                      <a:tailEnd type="none" w="med" len="med"/>
                    </a:lnB>
                  </a:tcPr>
                </a:tc>
                <a:tc>
                  <a:txBody>
                    <a:bodyPr/>
                    <a:lstStyle/>
                    <a:p>
                      <a:pPr algn="l" fontAlgn="b"/>
                      <a:r>
                        <a:rPr lang="en-GB" sz="1700" b="0" u="none" strike="noStrike" kern="1200" dirty="0">
                          <a:solidFill>
                            <a:srgbClr val="000000"/>
                          </a:solidFill>
                          <a:effectLst/>
                          <a:latin typeface="+mn-lt"/>
                          <a:ea typeface="+mn-ea"/>
                          <a:cs typeface="+mn-cs"/>
                        </a:rPr>
                        <a:t>Santos – </a:t>
                      </a:r>
                      <a:r>
                        <a:rPr lang="en-GB" sz="1700" b="0" i="1" u="none" strike="noStrike" kern="1200" dirty="0">
                          <a:solidFill>
                            <a:srgbClr val="000000"/>
                          </a:solidFill>
                          <a:effectLst/>
                          <a:latin typeface="+mn-lt"/>
                          <a:ea typeface="+mn-ea"/>
                          <a:cs typeface="+mn-cs"/>
                        </a:rPr>
                        <a:t>“Burglary theft”</a:t>
                      </a:r>
                    </a:p>
                  </a:txBody>
                  <a:tcPr marL="9525" marR="9525" marT="9525" marB="0" anchor="b">
                    <a:lnL w="28575" cap="flat" cmpd="sng" algn="ctr">
                      <a:solidFill>
                        <a:schemeClr val="accent2"/>
                      </a:solidFill>
                      <a:prstDash val="sysDot"/>
                      <a:round/>
                      <a:headEnd type="none" w="med" len="med"/>
                      <a:tailEnd type="none" w="med" len="med"/>
                    </a:lnL>
                    <a:lnR w="28575" cap="flat" cmpd="sng" algn="ctr">
                      <a:solidFill>
                        <a:schemeClr val="accent2"/>
                      </a:solidFill>
                      <a:prstDash val="sysDot"/>
                      <a:round/>
                      <a:headEnd type="none" w="med" len="med"/>
                      <a:tailEnd type="none" w="med" len="med"/>
                    </a:lnR>
                    <a:lnT w="28575" cap="flat" cmpd="sng" algn="ctr">
                      <a:solidFill>
                        <a:schemeClr val="accent2"/>
                      </a:solidFill>
                      <a:prstDash val="sysDot"/>
                      <a:round/>
                      <a:headEnd type="none" w="med" len="med"/>
                      <a:tailEnd type="none" w="med" len="med"/>
                    </a:lnT>
                    <a:lnB w="28575" cap="flat" cmpd="sng" algn="ctr">
                      <a:solidFill>
                        <a:schemeClr val="accent2"/>
                      </a:solidFill>
                      <a:prstDash val="sysDot"/>
                      <a:round/>
                      <a:headEnd type="none" w="med" len="med"/>
                      <a:tailEnd type="none" w="med" len="med"/>
                    </a:lnB>
                  </a:tcPr>
                </a:tc>
                <a:extLst>
                  <a:ext uri="{0D108BD9-81ED-4DB2-BD59-A6C34878D82A}">
                    <a16:rowId xmlns:a16="http://schemas.microsoft.com/office/drawing/2014/main" val="1035724032"/>
                  </a:ext>
                </a:extLst>
              </a:tr>
              <a:tr h="765998">
                <a:tc>
                  <a:txBody>
                    <a:bodyPr/>
                    <a:lstStyle/>
                    <a:p>
                      <a:pPr algn="l" fontAlgn="b"/>
                      <a:r>
                        <a:rPr lang="en-GB" sz="1700" b="0" u="none" strike="noStrike" kern="1200">
                          <a:solidFill>
                            <a:srgbClr val="000000"/>
                          </a:solidFill>
                          <a:effectLst/>
                          <a:latin typeface="+mn-lt"/>
                          <a:ea typeface="+mn-ea"/>
                          <a:cs typeface="+mn-cs"/>
                        </a:rPr>
                        <a:t>Orotayo street</a:t>
                      </a:r>
                    </a:p>
                  </a:txBody>
                  <a:tcPr marL="9525" marR="9525" marT="9525" marB="0" anchor="b">
                    <a:lnL w="12700" cap="flat" cmpd="sng" algn="ctr">
                      <a:noFill/>
                      <a:prstDash val="solid"/>
                      <a:round/>
                      <a:headEnd type="none" w="med" len="med"/>
                      <a:tailEnd type="none" w="med" len="med"/>
                    </a:lnL>
                    <a:lnR w="28575" cap="flat" cmpd="sng" algn="ctr">
                      <a:solidFill>
                        <a:schemeClr val="accent2"/>
                      </a:solidFill>
                      <a:prstDash val="sysDot"/>
                      <a:round/>
                      <a:headEnd type="none" w="med" len="med"/>
                      <a:tailEnd type="none" w="med" len="med"/>
                    </a:lnR>
                    <a:lnT w="28575" cap="flat" cmpd="sng" algn="ctr">
                      <a:solidFill>
                        <a:schemeClr val="accent2"/>
                      </a:solidFill>
                      <a:prstDash val="sysDot"/>
                      <a:round/>
                      <a:headEnd type="none" w="med" len="med"/>
                      <a:tailEnd type="none" w="med" len="med"/>
                    </a:lnT>
                    <a:lnB w="28575" cap="flat" cmpd="sng" algn="ctr">
                      <a:solidFill>
                        <a:schemeClr val="accent2"/>
                      </a:solidFill>
                      <a:prstDash val="sysDot"/>
                      <a:round/>
                      <a:headEnd type="none" w="med" len="med"/>
                      <a:tailEnd type="none" w="med" len="med"/>
                    </a:lnB>
                  </a:tcPr>
                </a:tc>
                <a:tc>
                  <a:txBody>
                    <a:bodyPr/>
                    <a:lstStyle/>
                    <a:p>
                      <a:pPr algn="l" fontAlgn="b"/>
                      <a:r>
                        <a:rPr lang="en-GB" sz="1700" b="0" u="none" strike="noStrike" kern="1200" dirty="0">
                          <a:solidFill>
                            <a:srgbClr val="000000"/>
                          </a:solidFill>
                          <a:effectLst/>
                          <a:latin typeface="+mn-lt"/>
                          <a:ea typeface="+mn-ea"/>
                          <a:cs typeface="+mn-cs"/>
                        </a:rPr>
                        <a:t>Osho/</a:t>
                      </a:r>
                      <a:r>
                        <a:rPr lang="en-GB" sz="1700" b="0" u="none" strike="noStrike" kern="1200" dirty="0" err="1">
                          <a:solidFill>
                            <a:srgbClr val="000000"/>
                          </a:solidFill>
                          <a:effectLst/>
                          <a:latin typeface="+mn-lt"/>
                          <a:ea typeface="+mn-ea"/>
                          <a:cs typeface="+mn-cs"/>
                        </a:rPr>
                        <a:t>Udeh</a:t>
                      </a:r>
                      <a:r>
                        <a:rPr lang="en-GB" sz="1700" b="0" u="none" strike="noStrike" kern="1200" dirty="0">
                          <a:solidFill>
                            <a:srgbClr val="000000"/>
                          </a:solidFill>
                          <a:effectLst/>
                          <a:latin typeface="+mn-lt"/>
                          <a:ea typeface="+mn-ea"/>
                          <a:cs typeface="+mn-cs"/>
                        </a:rPr>
                        <a:t>/Brown street – </a:t>
                      </a:r>
                      <a:r>
                        <a:rPr lang="en-GB" sz="1700" b="0" i="1" u="none" strike="noStrike" kern="1200" dirty="0">
                          <a:solidFill>
                            <a:srgbClr val="000000"/>
                          </a:solidFill>
                          <a:effectLst/>
                          <a:latin typeface="+mn-lt"/>
                          <a:ea typeface="+mn-ea"/>
                          <a:cs typeface="+mn-cs"/>
                        </a:rPr>
                        <a:t>“S</a:t>
                      </a:r>
                      <a:r>
                        <a:rPr lang="en-GB" sz="1700" i="1" dirty="0">
                          <a:solidFill>
                            <a:srgbClr val="000000"/>
                          </a:solidFill>
                          <a:latin typeface="+mn-lt"/>
                        </a:rPr>
                        <a:t>ome streetlight not functioning”</a:t>
                      </a:r>
                      <a:endParaRPr lang="en-GB" sz="1700" b="0" u="none" strike="noStrike" kern="1200" dirty="0">
                        <a:solidFill>
                          <a:srgbClr val="000000"/>
                        </a:solidFill>
                        <a:effectLst/>
                        <a:latin typeface="+mn-lt"/>
                        <a:ea typeface="+mn-ea"/>
                        <a:cs typeface="+mn-cs"/>
                      </a:endParaRPr>
                    </a:p>
                  </a:txBody>
                  <a:tcPr marL="9525" marR="9525" marT="9525" marB="0" anchor="b">
                    <a:lnL w="28575" cap="flat" cmpd="sng" algn="ctr">
                      <a:solidFill>
                        <a:schemeClr val="accent2"/>
                      </a:solidFill>
                      <a:prstDash val="sysDot"/>
                      <a:round/>
                      <a:headEnd type="none" w="med" len="med"/>
                      <a:tailEnd type="none" w="med" len="med"/>
                    </a:lnL>
                    <a:lnR w="28575" cap="flat" cmpd="sng" algn="ctr">
                      <a:solidFill>
                        <a:schemeClr val="accent2"/>
                      </a:solidFill>
                      <a:prstDash val="sysDot"/>
                      <a:round/>
                      <a:headEnd type="none" w="med" len="med"/>
                      <a:tailEnd type="none" w="med" len="med"/>
                    </a:lnR>
                    <a:lnT w="28575" cap="flat" cmpd="sng" algn="ctr">
                      <a:solidFill>
                        <a:schemeClr val="accent2"/>
                      </a:solidFill>
                      <a:prstDash val="sysDot"/>
                      <a:round/>
                      <a:headEnd type="none" w="med" len="med"/>
                      <a:tailEnd type="none" w="med" len="med"/>
                    </a:lnT>
                    <a:lnB w="28575" cap="flat" cmpd="sng" algn="ctr">
                      <a:solidFill>
                        <a:schemeClr val="accent2"/>
                      </a:solidFill>
                      <a:prstDash val="sysDot"/>
                      <a:round/>
                      <a:headEnd type="none" w="med" len="med"/>
                      <a:tailEnd type="none" w="med" len="med"/>
                    </a:lnB>
                  </a:tcPr>
                </a:tc>
                <a:tc>
                  <a:txBody>
                    <a:bodyPr/>
                    <a:lstStyle/>
                    <a:p>
                      <a:pPr algn="l" fontAlgn="b"/>
                      <a:r>
                        <a:rPr lang="en-GB" sz="1700" b="0" u="none" strike="noStrike" kern="1200" dirty="0">
                          <a:solidFill>
                            <a:srgbClr val="000000"/>
                          </a:solidFill>
                          <a:effectLst/>
                          <a:latin typeface="+mn-lt"/>
                          <a:ea typeface="+mn-ea"/>
                          <a:cs typeface="+mn-cs"/>
                        </a:rPr>
                        <a:t>Apostolic faith street – “Crime from 7pm”</a:t>
                      </a:r>
                    </a:p>
                  </a:txBody>
                  <a:tcPr marL="9525" marR="9525" marT="9525" marB="0" anchor="b">
                    <a:lnL w="28575" cap="flat" cmpd="sng" algn="ctr">
                      <a:solidFill>
                        <a:schemeClr val="accent2"/>
                      </a:solidFill>
                      <a:prstDash val="sysDot"/>
                      <a:round/>
                      <a:headEnd type="none" w="med" len="med"/>
                      <a:tailEnd type="none" w="med" len="med"/>
                    </a:lnL>
                    <a:lnR w="28575" cap="flat" cmpd="sng" algn="ctr">
                      <a:solidFill>
                        <a:schemeClr val="accent2"/>
                      </a:solidFill>
                      <a:prstDash val="sysDot"/>
                      <a:round/>
                      <a:headEnd type="none" w="med" len="med"/>
                      <a:tailEnd type="none" w="med" len="med"/>
                    </a:lnR>
                    <a:lnT w="28575" cap="flat" cmpd="sng" algn="ctr">
                      <a:solidFill>
                        <a:schemeClr val="accent2"/>
                      </a:solidFill>
                      <a:prstDash val="sysDot"/>
                      <a:round/>
                      <a:headEnd type="none" w="med" len="med"/>
                      <a:tailEnd type="none" w="med" len="med"/>
                    </a:lnT>
                    <a:lnB w="28575" cap="flat" cmpd="sng" algn="ctr">
                      <a:solidFill>
                        <a:schemeClr val="accent2"/>
                      </a:solidFill>
                      <a:prstDash val="sysDot"/>
                      <a:round/>
                      <a:headEnd type="none" w="med" len="med"/>
                      <a:tailEnd type="none" w="med" len="med"/>
                    </a:lnB>
                  </a:tcPr>
                </a:tc>
                <a:extLst>
                  <a:ext uri="{0D108BD9-81ED-4DB2-BD59-A6C34878D82A}">
                    <a16:rowId xmlns:a16="http://schemas.microsoft.com/office/drawing/2014/main" val="852929206"/>
                  </a:ext>
                </a:extLst>
              </a:tr>
            </a:tbl>
          </a:graphicData>
        </a:graphic>
      </p:graphicFrame>
    </p:spTree>
    <p:extLst>
      <p:ext uri="{BB962C8B-B14F-4D97-AF65-F5344CB8AC3E}">
        <p14:creationId xmlns:p14="http://schemas.microsoft.com/office/powerpoint/2010/main" val="698226366"/>
      </p:ext>
    </p:extLst>
  </p:cSld>
  <p:clrMapOvr>
    <a:masterClrMapping/>
  </p:clrMapOvr>
  <mc:AlternateContent xmlns:mc="http://schemas.openxmlformats.org/markup-compatibility/2006" xmlns:p14="http://schemas.microsoft.com/office/powerpoint/2010/main">
    <mc:Choice Requires="p14">
      <p:transition spd="slow" p14:dur="2000" advTm="3049"/>
    </mc:Choice>
    <mc:Fallback xmlns="">
      <p:transition spd="slow" advTm="3049"/>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40" name="Group 39">
            <a:extLst>
              <a:ext uri="{FF2B5EF4-FFF2-40B4-BE49-F238E27FC236}">
                <a16:creationId xmlns:a16="http://schemas.microsoft.com/office/drawing/2014/main" id="{5B55ABAB-E510-4769-9145-8451F16EE145}"/>
              </a:ext>
            </a:extLst>
          </p:cNvPr>
          <p:cNvGrpSpPr/>
          <p:nvPr/>
        </p:nvGrpSpPr>
        <p:grpSpPr>
          <a:xfrm>
            <a:off x="5379929" y="1418378"/>
            <a:ext cx="6946675" cy="4088233"/>
            <a:chOff x="0" y="15118"/>
            <a:chExt cx="6946675" cy="3874483"/>
          </a:xfrm>
        </p:grpSpPr>
        <p:grpSp>
          <p:nvGrpSpPr>
            <p:cNvPr id="41" name="Group 40">
              <a:extLst>
                <a:ext uri="{FF2B5EF4-FFF2-40B4-BE49-F238E27FC236}">
                  <a16:creationId xmlns:a16="http://schemas.microsoft.com/office/drawing/2014/main" id="{9F3AA704-6123-4776-A908-FDCCA4B7B0D6}"/>
                </a:ext>
              </a:extLst>
            </p:cNvPr>
            <p:cNvGrpSpPr/>
            <p:nvPr/>
          </p:nvGrpSpPr>
          <p:grpSpPr>
            <a:xfrm>
              <a:off x="2821780" y="889223"/>
              <a:ext cx="3545416" cy="1005718"/>
              <a:chOff x="2821780" y="889223"/>
              <a:chExt cx="3545416" cy="1005718"/>
            </a:xfrm>
          </p:grpSpPr>
          <p:sp>
            <p:nvSpPr>
              <p:cNvPr id="46" name="TextBox 127">
                <a:extLst>
                  <a:ext uri="{FF2B5EF4-FFF2-40B4-BE49-F238E27FC236}">
                    <a16:creationId xmlns:a16="http://schemas.microsoft.com/office/drawing/2014/main" id="{36294A29-A9FD-4600-A4AD-5B3F32EA36B9}"/>
                  </a:ext>
                </a:extLst>
              </p:cNvPr>
              <p:cNvSpPr txBox="1"/>
              <p:nvPr/>
            </p:nvSpPr>
            <p:spPr>
              <a:xfrm>
                <a:off x="2821780" y="889223"/>
                <a:ext cx="3494234" cy="317802"/>
              </a:xfrm>
              <a:prstGeom prst="homePlate">
                <a:avLst/>
              </a:prstGeom>
              <a:solidFill>
                <a:schemeClr val="accent6"/>
              </a:solidFill>
              <a:ln w="9525" cmpd="sng">
                <a:noFill/>
              </a:ln>
            </p:spPr>
            <p:style>
              <a:lnRef idx="0">
                <a:scrgbClr r="0" g="0" b="0"/>
              </a:lnRef>
              <a:fillRef idx="0">
                <a:scrgbClr r="0" g="0" b="0"/>
              </a:fillRef>
              <a:effectRef idx="0">
                <a:scrgbClr r="0" g="0" b="0"/>
              </a:effectRef>
              <a:fontRef idx="minor">
                <a:schemeClr val="dk1"/>
              </a:fontRef>
            </p:style>
            <p:txBody>
              <a:bodyPr wrap="square" rtlCol="0" anchor="t"/>
              <a:lstStyle>
                <a:lvl1pPr marL="0" indent="0">
                  <a:defRPr sz="1100">
                    <a:solidFill>
                      <a:schemeClr val="dk1"/>
                    </a:solidFill>
                    <a:latin typeface="+mn-lt"/>
                    <a:ea typeface="+mn-ea"/>
                    <a:cs typeface="+mn-cs"/>
                  </a:defRPr>
                </a:lvl1pPr>
                <a:lvl2pPr marL="457200" indent="0">
                  <a:defRPr sz="1100">
                    <a:solidFill>
                      <a:schemeClr val="dk1"/>
                    </a:solidFill>
                    <a:latin typeface="+mn-lt"/>
                    <a:ea typeface="+mn-ea"/>
                    <a:cs typeface="+mn-cs"/>
                  </a:defRPr>
                </a:lvl2pPr>
                <a:lvl3pPr marL="914400" indent="0">
                  <a:defRPr sz="1100">
                    <a:solidFill>
                      <a:schemeClr val="dk1"/>
                    </a:solidFill>
                    <a:latin typeface="+mn-lt"/>
                    <a:ea typeface="+mn-ea"/>
                    <a:cs typeface="+mn-cs"/>
                  </a:defRPr>
                </a:lvl3pPr>
                <a:lvl4pPr marL="1371600" indent="0">
                  <a:defRPr sz="1100">
                    <a:solidFill>
                      <a:schemeClr val="dk1"/>
                    </a:solidFill>
                    <a:latin typeface="+mn-lt"/>
                    <a:ea typeface="+mn-ea"/>
                    <a:cs typeface="+mn-cs"/>
                  </a:defRPr>
                </a:lvl4pPr>
                <a:lvl5pPr marL="1828800" indent="0">
                  <a:defRPr sz="1100">
                    <a:solidFill>
                      <a:schemeClr val="dk1"/>
                    </a:solidFill>
                    <a:latin typeface="+mn-lt"/>
                    <a:ea typeface="+mn-ea"/>
                    <a:cs typeface="+mn-cs"/>
                  </a:defRPr>
                </a:lvl5pPr>
                <a:lvl6pPr marL="2286000" indent="0">
                  <a:defRPr sz="1100">
                    <a:solidFill>
                      <a:schemeClr val="dk1"/>
                    </a:solidFill>
                    <a:latin typeface="+mn-lt"/>
                    <a:ea typeface="+mn-ea"/>
                    <a:cs typeface="+mn-cs"/>
                  </a:defRPr>
                </a:lvl6pPr>
                <a:lvl7pPr marL="2743200" indent="0">
                  <a:defRPr sz="1100">
                    <a:solidFill>
                      <a:schemeClr val="dk1"/>
                    </a:solidFill>
                    <a:latin typeface="+mn-lt"/>
                    <a:ea typeface="+mn-ea"/>
                    <a:cs typeface="+mn-cs"/>
                  </a:defRPr>
                </a:lvl7pPr>
                <a:lvl8pPr marL="3200400" indent="0">
                  <a:defRPr sz="1100">
                    <a:solidFill>
                      <a:schemeClr val="dk1"/>
                    </a:solidFill>
                    <a:latin typeface="+mn-lt"/>
                    <a:ea typeface="+mn-ea"/>
                    <a:cs typeface="+mn-cs"/>
                  </a:defRPr>
                </a:lvl8pPr>
                <a:lvl9pPr marL="3657600" indent="0">
                  <a:defRPr sz="1100">
                    <a:solidFill>
                      <a:schemeClr val="dk1"/>
                    </a:solidFill>
                    <a:latin typeface="+mn-lt"/>
                    <a:ea typeface="+mn-ea"/>
                    <a:cs typeface="+mn-cs"/>
                  </a:defRPr>
                </a:lvl9pPr>
              </a:lstStyle>
              <a:p>
                <a:pPr algn="l"/>
                <a:r>
                  <a:rPr lang="en-US" sz="1600" b="0">
                    <a:solidFill>
                      <a:schemeClr val="bg1"/>
                    </a:solidFill>
                    <a:latin typeface="Agency FB" panose="020B0503020202020204" pitchFamily="34" charset="0"/>
                  </a:rPr>
                  <a:t>                             26.5 % </a:t>
                </a:r>
                <a:r>
                  <a:rPr lang="en-US" sz="1600" b="0" baseline="0">
                    <a:solidFill>
                      <a:schemeClr val="bg1"/>
                    </a:solidFill>
                    <a:latin typeface="Agency FB" panose="020B0503020202020204" pitchFamily="34" charset="0"/>
                  </a:rPr>
                  <a:t> </a:t>
                </a:r>
                <a:r>
                  <a:rPr lang="en-US" sz="1600" b="0">
                    <a:solidFill>
                      <a:schemeClr val="bg1"/>
                    </a:solidFill>
                    <a:latin typeface="Agency FB" panose="020B0503020202020204" pitchFamily="34" charset="0"/>
                  </a:rPr>
                  <a:t>Still</a:t>
                </a:r>
                <a:r>
                  <a:rPr lang="en-US" sz="1600" b="0" baseline="0">
                    <a:solidFill>
                      <a:schemeClr val="bg1"/>
                    </a:solidFill>
                    <a:latin typeface="Agency FB" panose="020B0503020202020204" pitchFamily="34" charset="0"/>
                  </a:rPr>
                  <a:t> the same</a:t>
                </a:r>
                <a:endParaRPr lang="en-US" sz="1600" b="0">
                  <a:solidFill>
                    <a:schemeClr val="bg1"/>
                  </a:solidFill>
                  <a:latin typeface="Agency FB" panose="020B0503020202020204" pitchFamily="34" charset="0"/>
                </a:endParaRPr>
              </a:p>
              <a:p>
                <a:pPr algn="l"/>
                <a:endParaRPr lang="en-US" sz="1600" b="0">
                  <a:solidFill>
                    <a:schemeClr val="bg1"/>
                  </a:solidFill>
                  <a:latin typeface="Agency FB" panose="020B0503020202020204" pitchFamily="34" charset="0"/>
                </a:endParaRPr>
              </a:p>
              <a:p>
                <a:pPr algn="l"/>
                <a:endParaRPr lang="en-US" sz="1600" b="0">
                  <a:solidFill>
                    <a:schemeClr val="bg1"/>
                  </a:solidFill>
                  <a:latin typeface="Agency FB" panose="020B0503020202020204" pitchFamily="34" charset="0"/>
                </a:endParaRPr>
              </a:p>
              <a:p>
                <a:pPr algn="l"/>
                <a:endParaRPr lang="en-US" sz="1600" b="0">
                  <a:solidFill>
                    <a:schemeClr val="bg1"/>
                  </a:solidFill>
                  <a:latin typeface="Agency FB" panose="020B0503020202020204" pitchFamily="34" charset="0"/>
                </a:endParaRPr>
              </a:p>
              <a:p>
                <a:pPr algn="l"/>
                <a:endParaRPr lang="en-US" sz="1600" b="0">
                  <a:solidFill>
                    <a:schemeClr val="bg1"/>
                  </a:solidFill>
                  <a:latin typeface="Agency FB" panose="020B0503020202020204" pitchFamily="34" charset="0"/>
                </a:endParaRPr>
              </a:p>
            </p:txBody>
          </p:sp>
          <p:sp>
            <p:nvSpPr>
              <p:cNvPr id="47" name="TextBox 128">
                <a:extLst>
                  <a:ext uri="{FF2B5EF4-FFF2-40B4-BE49-F238E27FC236}">
                    <a16:creationId xmlns:a16="http://schemas.microsoft.com/office/drawing/2014/main" id="{03CCF32F-DEDB-4017-8A51-95F6485B3AD9}"/>
                  </a:ext>
                </a:extLst>
              </p:cNvPr>
              <p:cNvSpPr txBox="1"/>
              <p:nvPr/>
            </p:nvSpPr>
            <p:spPr>
              <a:xfrm>
                <a:off x="3350945" y="1207024"/>
                <a:ext cx="3005667" cy="398706"/>
              </a:xfrm>
              <a:prstGeom prst="homePlate">
                <a:avLst/>
              </a:prstGeom>
              <a:solidFill>
                <a:srgbClr val="30746E"/>
              </a:solidFill>
              <a:ln w="9525" cmpd="sng">
                <a:noFill/>
              </a:ln>
            </p:spPr>
            <p:style>
              <a:lnRef idx="0">
                <a:scrgbClr r="0" g="0" b="0"/>
              </a:lnRef>
              <a:fillRef idx="0">
                <a:scrgbClr r="0" g="0" b="0"/>
              </a:fillRef>
              <a:effectRef idx="0">
                <a:scrgbClr r="0" g="0" b="0"/>
              </a:effectRef>
              <a:fontRef idx="minor">
                <a:schemeClr val="dk1"/>
              </a:fontRef>
            </p:style>
            <p:txBody>
              <a:bodyPr wrap="square" rtlCol="0" anchor="t"/>
              <a:lstStyle>
                <a:lvl1pPr marL="0" indent="0">
                  <a:defRPr sz="1100">
                    <a:solidFill>
                      <a:schemeClr val="dk1"/>
                    </a:solidFill>
                    <a:latin typeface="+mn-lt"/>
                    <a:ea typeface="+mn-ea"/>
                    <a:cs typeface="+mn-cs"/>
                  </a:defRPr>
                </a:lvl1pPr>
                <a:lvl2pPr marL="457200" indent="0">
                  <a:defRPr sz="1100">
                    <a:solidFill>
                      <a:schemeClr val="dk1"/>
                    </a:solidFill>
                    <a:latin typeface="+mn-lt"/>
                    <a:ea typeface="+mn-ea"/>
                    <a:cs typeface="+mn-cs"/>
                  </a:defRPr>
                </a:lvl2pPr>
                <a:lvl3pPr marL="914400" indent="0">
                  <a:defRPr sz="1100">
                    <a:solidFill>
                      <a:schemeClr val="dk1"/>
                    </a:solidFill>
                    <a:latin typeface="+mn-lt"/>
                    <a:ea typeface="+mn-ea"/>
                    <a:cs typeface="+mn-cs"/>
                  </a:defRPr>
                </a:lvl3pPr>
                <a:lvl4pPr marL="1371600" indent="0">
                  <a:defRPr sz="1100">
                    <a:solidFill>
                      <a:schemeClr val="dk1"/>
                    </a:solidFill>
                    <a:latin typeface="+mn-lt"/>
                    <a:ea typeface="+mn-ea"/>
                    <a:cs typeface="+mn-cs"/>
                  </a:defRPr>
                </a:lvl4pPr>
                <a:lvl5pPr marL="1828800" indent="0">
                  <a:defRPr sz="1100">
                    <a:solidFill>
                      <a:schemeClr val="dk1"/>
                    </a:solidFill>
                    <a:latin typeface="+mn-lt"/>
                    <a:ea typeface="+mn-ea"/>
                    <a:cs typeface="+mn-cs"/>
                  </a:defRPr>
                </a:lvl5pPr>
                <a:lvl6pPr marL="2286000" indent="0">
                  <a:defRPr sz="1100">
                    <a:solidFill>
                      <a:schemeClr val="dk1"/>
                    </a:solidFill>
                    <a:latin typeface="+mn-lt"/>
                    <a:ea typeface="+mn-ea"/>
                    <a:cs typeface="+mn-cs"/>
                  </a:defRPr>
                </a:lvl6pPr>
                <a:lvl7pPr marL="2743200" indent="0">
                  <a:defRPr sz="1100">
                    <a:solidFill>
                      <a:schemeClr val="dk1"/>
                    </a:solidFill>
                    <a:latin typeface="+mn-lt"/>
                    <a:ea typeface="+mn-ea"/>
                    <a:cs typeface="+mn-cs"/>
                  </a:defRPr>
                </a:lvl7pPr>
                <a:lvl8pPr marL="3200400" indent="0">
                  <a:defRPr sz="1100">
                    <a:solidFill>
                      <a:schemeClr val="dk1"/>
                    </a:solidFill>
                    <a:latin typeface="+mn-lt"/>
                    <a:ea typeface="+mn-ea"/>
                    <a:cs typeface="+mn-cs"/>
                  </a:defRPr>
                </a:lvl8pPr>
                <a:lvl9pPr marL="3657600" indent="0">
                  <a:defRPr sz="1100">
                    <a:solidFill>
                      <a:schemeClr val="dk1"/>
                    </a:solidFill>
                    <a:latin typeface="+mn-lt"/>
                    <a:ea typeface="+mn-ea"/>
                    <a:cs typeface="+mn-cs"/>
                  </a:defRPr>
                </a:lvl9pPr>
              </a:lstStyle>
              <a:p>
                <a:pPr algn="l"/>
                <a:r>
                  <a:rPr lang="en-US" sz="1600" b="0">
                    <a:solidFill>
                      <a:schemeClr val="bg1"/>
                    </a:solidFill>
                    <a:latin typeface="Agency FB" panose="020B0503020202020204" pitchFamily="34" charset="0"/>
                  </a:rPr>
                  <a:t>              28.6% Slight</a:t>
                </a:r>
                <a:r>
                  <a:rPr lang="en-US" sz="1600" b="0" baseline="0">
                    <a:solidFill>
                      <a:schemeClr val="bg1"/>
                    </a:solidFill>
                    <a:latin typeface="Agency FB" panose="020B0503020202020204" pitchFamily="34" charset="0"/>
                  </a:rPr>
                  <a:t> increase</a:t>
                </a:r>
                <a:endParaRPr lang="en-US" sz="1600" b="0">
                  <a:solidFill>
                    <a:schemeClr val="bg1"/>
                  </a:solidFill>
                  <a:latin typeface="Agency FB" panose="020B0503020202020204" pitchFamily="34" charset="0"/>
                </a:endParaRPr>
              </a:p>
              <a:p>
                <a:pPr algn="r"/>
                <a:endParaRPr lang="en-US" sz="1600" b="0">
                  <a:solidFill>
                    <a:schemeClr val="bg1"/>
                  </a:solidFill>
                  <a:latin typeface="Agency FB" panose="020B0503020202020204" pitchFamily="34" charset="0"/>
                </a:endParaRPr>
              </a:p>
              <a:p>
                <a:pPr algn="r"/>
                <a:endParaRPr lang="en-US" sz="1600" b="0">
                  <a:solidFill>
                    <a:schemeClr val="bg1"/>
                  </a:solidFill>
                  <a:latin typeface="Agency FB" panose="020B0503020202020204" pitchFamily="34" charset="0"/>
                </a:endParaRPr>
              </a:p>
              <a:p>
                <a:pPr algn="r"/>
                <a:endParaRPr lang="en-US" sz="1600" b="0">
                  <a:solidFill>
                    <a:schemeClr val="bg1"/>
                  </a:solidFill>
                  <a:latin typeface="Agency FB" panose="020B0503020202020204" pitchFamily="34" charset="0"/>
                </a:endParaRPr>
              </a:p>
              <a:p>
                <a:pPr algn="r"/>
                <a:endParaRPr lang="en-US" sz="1600" b="0">
                  <a:solidFill>
                    <a:schemeClr val="bg1"/>
                  </a:solidFill>
                  <a:latin typeface="Agency FB" panose="020B0503020202020204" pitchFamily="34" charset="0"/>
                </a:endParaRPr>
              </a:p>
            </p:txBody>
          </p:sp>
          <p:sp>
            <p:nvSpPr>
              <p:cNvPr id="48" name="TextBox 129">
                <a:extLst>
                  <a:ext uri="{FF2B5EF4-FFF2-40B4-BE49-F238E27FC236}">
                    <a16:creationId xmlns:a16="http://schemas.microsoft.com/office/drawing/2014/main" id="{5B405B1A-5194-4874-95D1-60D9AA8A4A3F}"/>
                  </a:ext>
                </a:extLst>
              </p:cNvPr>
              <p:cNvSpPr txBox="1"/>
              <p:nvPr/>
            </p:nvSpPr>
            <p:spPr>
              <a:xfrm>
                <a:off x="3349812" y="1512344"/>
                <a:ext cx="3017384" cy="382597"/>
              </a:xfrm>
              <a:prstGeom prst="homePlate">
                <a:avLst/>
              </a:prstGeom>
              <a:solidFill>
                <a:schemeClr val="tx1">
                  <a:lumMod val="65000"/>
                  <a:lumOff val="35000"/>
                </a:schemeClr>
              </a:solidFill>
              <a:ln w="9525" cmpd="sng">
                <a:noFill/>
              </a:ln>
            </p:spPr>
            <p:style>
              <a:lnRef idx="0">
                <a:scrgbClr r="0" g="0" b="0"/>
              </a:lnRef>
              <a:fillRef idx="0">
                <a:scrgbClr r="0" g="0" b="0"/>
              </a:fillRef>
              <a:effectRef idx="0">
                <a:scrgbClr r="0" g="0" b="0"/>
              </a:effectRef>
              <a:fontRef idx="minor">
                <a:schemeClr val="dk1"/>
              </a:fontRef>
            </p:style>
            <p:txBody>
              <a:bodyPr wrap="square" rtlCol="0" anchor="t"/>
              <a:lstStyle>
                <a:lvl1pPr marL="0" indent="0">
                  <a:defRPr sz="1100">
                    <a:solidFill>
                      <a:schemeClr val="dk1"/>
                    </a:solidFill>
                    <a:latin typeface="+mn-lt"/>
                    <a:ea typeface="+mn-ea"/>
                    <a:cs typeface="+mn-cs"/>
                  </a:defRPr>
                </a:lvl1pPr>
                <a:lvl2pPr marL="457200" indent="0">
                  <a:defRPr sz="1100">
                    <a:solidFill>
                      <a:schemeClr val="dk1"/>
                    </a:solidFill>
                    <a:latin typeface="+mn-lt"/>
                    <a:ea typeface="+mn-ea"/>
                    <a:cs typeface="+mn-cs"/>
                  </a:defRPr>
                </a:lvl2pPr>
                <a:lvl3pPr marL="914400" indent="0">
                  <a:defRPr sz="1100">
                    <a:solidFill>
                      <a:schemeClr val="dk1"/>
                    </a:solidFill>
                    <a:latin typeface="+mn-lt"/>
                    <a:ea typeface="+mn-ea"/>
                    <a:cs typeface="+mn-cs"/>
                  </a:defRPr>
                </a:lvl3pPr>
                <a:lvl4pPr marL="1371600" indent="0">
                  <a:defRPr sz="1100">
                    <a:solidFill>
                      <a:schemeClr val="dk1"/>
                    </a:solidFill>
                    <a:latin typeface="+mn-lt"/>
                    <a:ea typeface="+mn-ea"/>
                    <a:cs typeface="+mn-cs"/>
                  </a:defRPr>
                </a:lvl4pPr>
                <a:lvl5pPr marL="1828800" indent="0">
                  <a:defRPr sz="1100">
                    <a:solidFill>
                      <a:schemeClr val="dk1"/>
                    </a:solidFill>
                    <a:latin typeface="+mn-lt"/>
                    <a:ea typeface="+mn-ea"/>
                    <a:cs typeface="+mn-cs"/>
                  </a:defRPr>
                </a:lvl5pPr>
                <a:lvl6pPr marL="2286000" indent="0">
                  <a:defRPr sz="1100">
                    <a:solidFill>
                      <a:schemeClr val="dk1"/>
                    </a:solidFill>
                    <a:latin typeface="+mn-lt"/>
                    <a:ea typeface="+mn-ea"/>
                    <a:cs typeface="+mn-cs"/>
                  </a:defRPr>
                </a:lvl6pPr>
                <a:lvl7pPr marL="2743200" indent="0">
                  <a:defRPr sz="1100">
                    <a:solidFill>
                      <a:schemeClr val="dk1"/>
                    </a:solidFill>
                    <a:latin typeface="+mn-lt"/>
                    <a:ea typeface="+mn-ea"/>
                    <a:cs typeface="+mn-cs"/>
                  </a:defRPr>
                </a:lvl7pPr>
                <a:lvl8pPr marL="3200400" indent="0">
                  <a:defRPr sz="1100">
                    <a:solidFill>
                      <a:schemeClr val="dk1"/>
                    </a:solidFill>
                    <a:latin typeface="+mn-lt"/>
                    <a:ea typeface="+mn-ea"/>
                    <a:cs typeface="+mn-cs"/>
                  </a:defRPr>
                </a:lvl8pPr>
                <a:lvl9pPr marL="3657600" indent="0">
                  <a:defRPr sz="1100">
                    <a:solidFill>
                      <a:schemeClr val="dk1"/>
                    </a:solidFill>
                    <a:latin typeface="+mn-lt"/>
                    <a:ea typeface="+mn-ea"/>
                    <a:cs typeface="+mn-cs"/>
                  </a:defRPr>
                </a:lvl9pPr>
              </a:lstStyle>
              <a:p>
                <a:pPr algn="l"/>
                <a:r>
                  <a:rPr lang="en-US" sz="1600" b="0">
                    <a:solidFill>
                      <a:schemeClr val="bg1"/>
                    </a:solidFill>
                    <a:latin typeface="Agency FB" panose="020B0503020202020204" pitchFamily="34" charset="0"/>
                  </a:rPr>
                  <a:t>              44.9%  High</a:t>
                </a:r>
                <a:r>
                  <a:rPr lang="en-US" sz="1600" b="0" baseline="0">
                    <a:solidFill>
                      <a:schemeClr val="bg1"/>
                    </a:solidFill>
                    <a:latin typeface="Agency FB" panose="020B0503020202020204" pitchFamily="34" charset="0"/>
                  </a:rPr>
                  <a:t> increase</a:t>
                </a:r>
                <a:endParaRPr lang="en-US" sz="1600" b="0">
                  <a:solidFill>
                    <a:schemeClr val="bg1"/>
                  </a:solidFill>
                  <a:latin typeface="Agency FB" panose="020B0503020202020204" pitchFamily="34" charset="0"/>
                </a:endParaRPr>
              </a:p>
              <a:p>
                <a:pPr algn="r"/>
                <a:endParaRPr lang="en-US" sz="1600" b="0">
                  <a:solidFill>
                    <a:schemeClr val="bg1"/>
                  </a:solidFill>
                  <a:latin typeface="Agency FB" panose="020B0503020202020204" pitchFamily="34" charset="0"/>
                </a:endParaRPr>
              </a:p>
              <a:p>
                <a:pPr algn="r"/>
                <a:endParaRPr lang="en-US" sz="1600" b="0">
                  <a:solidFill>
                    <a:schemeClr val="bg1"/>
                  </a:solidFill>
                  <a:latin typeface="Agency FB" panose="020B0503020202020204" pitchFamily="34" charset="0"/>
                </a:endParaRPr>
              </a:p>
              <a:p>
                <a:pPr algn="r"/>
                <a:endParaRPr lang="en-US" sz="1600" b="0">
                  <a:solidFill>
                    <a:schemeClr val="bg1"/>
                  </a:solidFill>
                  <a:latin typeface="Agency FB" panose="020B0503020202020204" pitchFamily="34" charset="0"/>
                </a:endParaRPr>
              </a:p>
              <a:p>
                <a:pPr algn="r"/>
                <a:endParaRPr lang="en-US" sz="1600" b="0">
                  <a:solidFill>
                    <a:schemeClr val="bg1"/>
                  </a:solidFill>
                  <a:latin typeface="Agency FB" panose="020B0503020202020204" pitchFamily="34" charset="0"/>
                </a:endParaRPr>
              </a:p>
            </p:txBody>
          </p:sp>
        </p:grpSp>
        <p:grpSp>
          <p:nvGrpSpPr>
            <p:cNvPr id="42" name="Group 41">
              <a:extLst>
                <a:ext uri="{FF2B5EF4-FFF2-40B4-BE49-F238E27FC236}">
                  <a16:creationId xmlns:a16="http://schemas.microsoft.com/office/drawing/2014/main" id="{00000000-0008-0000-0300-000016000000}"/>
                </a:ext>
              </a:extLst>
            </p:cNvPr>
            <p:cNvGrpSpPr/>
            <p:nvPr/>
          </p:nvGrpSpPr>
          <p:grpSpPr>
            <a:xfrm>
              <a:off x="0" y="15118"/>
              <a:ext cx="6946675" cy="3874483"/>
              <a:chOff x="0" y="16454"/>
              <a:chExt cx="6972478" cy="4216739"/>
            </a:xfrm>
          </p:grpSpPr>
          <p:graphicFrame>
            <p:nvGraphicFramePr>
              <p:cNvPr id="44" name="Chart 43">
                <a:extLst>
                  <a:ext uri="{FF2B5EF4-FFF2-40B4-BE49-F238E27FC236}">
                    <a16:creationId xmlns:a16="http://schemas.microsoft.com/office/drawing/2014/main" id="{00000000-0008-0000-0300-000017000000}"/>
                  </a:ext>
                </a:extLst>
              </p:cNvPr>
              <p:cNvGraphicFramePr/>
              <p:nvPr>
                <p:extLst>
                  <p:ext uri="{D42A27DB-BD31-4B8C-83A1-F6EECF244321}">
                    <p14:modId xmlns:p14="http://schemas.microsoft.com/office/powerpoint/2010/main" val="1742798609"/>
                  </p:ext>
                </p:extLst>
              </p:nvPr>
            </p:nvGraphicFramePr>
            <p:xfrm>
              <a:off x="0" y="180496"/>
              <a:ext cx="6972478" cy="4052697"/>
            </p:xfrm>
            <a:graphic>
              <a:graphicData uri="http://schemas.openxmlformats.org/drawingml/2006/chart">
                <c:chart xmlns:c="http://schemas.openxmlformats.org/drawingml/2006/chart" xmlns:r="http://schemas.openxmlformats.org/officeDocument/2006/relationships" r:id="rId2"/>
              </a:graphicData>
            </a:graphic>
          </p:graphicFrame>
          <p:sp>
            <p:nvSpPr>
              <p:cNvPr id="45" name="TextBox 27">
                <a:extLst>
                  <a:ext uri="{FF2B5EF4-FFF2-40B4-BE49-F238E27FC236}">
                    <a16:creationId xmlns:a16="http://schemas.microsoft.com/office/drawing/2014/main" id="{00000000-0008-0000-0300-00001C000000}"/>
                  </a:ext>
                </a:extLst>
              </p:cNvPr>
              <p:cNvSpPr txBox="1"/>
              <p:nvPr/>
            </p:nvSpPr>
            <p:spPr>
              <a:xfrm>
                <a:off x="391582" y="16454"/>
                <a:ext cx="3672415" cy="328084"/>
              </a:xfrm>
              <a:prstGeom prst="rect">
                <a:avLst/>
              </a:prstGeom>
              <a:noFill/>
              <a:ln w="9525" cmpd="sng">
                <a:noFill/>
              </a:ln>
            </p:spPr>
            <p:style>
              <a:lnRef idx="0">
                <a:scrgbClr r="0" g="0" b="0"/>
              </a:lnRef>
              <a:fillRef idx="0">
                <a:scrgbClr r="0" g="0" b="0"/>
              </a:fillRef>
              <a:effectRef idx="0">
                <a:scrgbClr r="0" g="0" b="0"/>
              </a:effectRef>
              <a:fontRef idx="minor">
                <a:schemeClr val="dk1"/>
              </a:fontRef>
            </p:style>
            <p:txBody>
              <a:bodyPr wrap="square" rtlCol="0" anchor="t"/>
              <a:lstStyle>
                <a:lvl1pPr marL="0" indent="0">
                  <a:defRPr sz="1100">
                    <a:solidFill>
                      <a:schemeClr val="dk1"/>
                    </a:solidFill>
                    <a:latin typeface="+mn-lt"/>
                    <a:ea typeface="+mn-ea"/>
                    <a:cs typeface="+mn-cs"/>
                  </a:defRPr>
                </a:lvl1pPr>
                <a:lvl2pPr marL="457200" indent="0">
                  <a:defRPr sz="1100">
                    <a:solidFill>
                      <a:schemeClr val="dk1"/>
                    </a:solidFill>
                    <a:latin typeface="+mn-lt"/>
                    <a:ea typeface="+mn-ea"/>
                    <a:cs typeface="+mn-cs"/>
                  </a:defRPr>
                </a:lvl2pPr>
                <a:lvl3pPr marL="914400" indent="0">
                  <a:defRPr sz="1100">
                    <a:solidFill>
                      <a:schemeClr val="dk1"/>
                    </a:solidFill>
                    <a:latin typeface="+mn-lt"/>
                    <a:ea typeface="+mn-ea"/>
                    <a:cs typeface="+mn-cs"/>
                  </a:defRPr>
                </a:lvl3pPr>
                <a:lvl4pPr marL="1371600" indent="0">
                  <a:defRPr sz="1100">
                    <a:solidFill>
                      <a:schemeClr val="dk1"/>
                    </a:solidFill>
                    <a:latin typeface="+mn-lt"/>
                    <a:ea typeface="+mn-ea"/>
                    <a:cs typeface="+mn-cs"/>
                  </a:defRPr>
                </a:lvl4pPr>
                <a:lvl5pPr marL="1828800" indent="0">
                  <a:defRPr sz="1100">
                    <a:solidFill>
                      <a:schemeClr val="dk1"/>
                    </a:solidFill>
                    <a:latin typeface="+mn-lt"/>
                    <a:ea typeface="+mn-ea"/>
                    <a:cs typeface="+mn-cs"/>
                  </a:defRPr>
                </a:lvl5pPr>
                <a:lvl6pPr marL="2286000" indent="0">
                  <a:defRPr sz="1100">
                    <a:solidFill>
                      <a:schemeClr val="dk1"/>
                    </a:solidFill>
                    <a:latin typeface="+mn-lt"/>
                    <a:ea typeface="+mn-ea"/>
                    <a:cs typeface="+mn-cs"/>
                  </a:defRPr>
                </a:lvl6pPr>
                <a:lvl7pPr marL="2743200" indent="0">
                  <a:defRPr sz="1100">
                    <a:solidFill>
                      <a:schemeClr val="dk1"/>
                    </a:solidFill>
                    <a:latin typeface="+mn-lt"/>
                    <a:ea typeface="+mn-ea"/>
                    <a:cs typeface="+mn-cs"/>
                  </a:defRPr>
                </a:lvl7pPr>
                <a:lvl8pPr marL="3200400" indent="0">
                  <a:defRPr sz="1100">
                    <a:solidFill>
                      <a:schemeClr val="dk1"/>
                    </a:solidFill>
                    <a:latin typeface="+mn-lt"/>
                    <a:ea typeface="+mn-ea"/>
                    <a:cs typeface="+mn-cs"/>
                  </a:defRPr>
                </a:lvl8pPr>
                <a:lvl9pPr marL="3657600" indent="0">
                  <a:defRPr sz="1100">
                    <a:solidFill>
                      <a:schemeClr val="dk1"/>
                    </a:solidFill>
                    <a:latin typeface="+mn-lt"/>
                    <a:ea typeface="+mn-ea"/>
                    <a:cs typeface="+mn-cs"/>
                  </a:defRPr>
                </a:lvl9pPr>
              </a:lstStyle>
              <a:p>
                <a:pPr algn="ctr"/>
                <a:r>
                  <a:rPr lang="en-US" sz="1800" b="1" i="0" u="none" strike="noStrike" dirty="0">
                    <a:solidFill>
                      <a:srgbClr val="000000"/>
                    </a:solidFill>
                    <a:effectLst/>
                    <a:latin typeface="Calibri" panose="020F0502020204030204" pitchFamily="34" charset="0"/>
                  </a:rPr>
                  <a:t>INCREASE IN RENT </a:t>
                </a:r>
                <a:endParaRPr lang="en-US" sz="1800" b="1" dirty="0">
                  <a:solidFill>
                    <a:schemeClr val="tx1">
                      <a:lumMod val="95000"/>
                      <a:lumOff val="5000"/>
                    </a:schemeClr>
                  </a:solidFill>
                </a:endParaRPr>
              </a:p>
            </p:txBody>
          </p:sp>
        </p:grpSp>
        <p:sp>
          <p:nvSpPr>
            <p:cNvPr id="43" name="Oval 42">
              <a:extLst>
                <a:ext uri="{FF2B5EF4-FFF2-40B4-BE49-F238E27FC236}">
                  <a16:creationId xmlns:a16="http://schemas.microsoft.com/office/drawing/2014/main" id="{5DED789B-1C4D-41E0-AD0E-55411E8833F5}"/>
                </a:ext>
              </a:extLst>
            </p:cNvPr>
            <p:cNvSpPr/>
            <p:nvPr/>
          </p:nvSpPr>
          <p:spPr>
            <a:xfrm>
              <a:off x="1464466" y="1079723"/>
              <a:ext cx="1452563" cy="1345406"/>
            </a:xfrm>
            <a:prstGeom prst="ellipse">
              <a:avLst/>
            </a:prstGeom>
            <a:blipFill dpi="0" rotWithShape="1">
              <a:blip r:embed="rId3" cstate="print">
                <a:extLst>
                  <a:ext uri="{BEBA8EAE-BF5A-486C-A8C5-ECC9F3942E4B}">
                    <a14:imgProps xmlns:a14="http://schemas.microsoft.com/office/drawing/2010/main">
                      <a14:imgLayer r:embed="rId4">
                        <a14:imgEffect>
                          <a14:saturation sat="300000"/>
                        </a14:imgEffect>
                      </a14:imgLayer>
                    </a14:imgProps>
                  </a:ex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lvl1pPr marL="0" indent="0">
                <a:defRPr sz="1100">
                  <a:solidFill>
                    <a:schemeClr val="lt1"/>
                  </a:solidFill>
                  <a:latin typeface="+mn-lt"/>
                  <a:ea typeface="+mn-ea"/>
                  <a:cs typeface="+mn-cs"/>
                </a:defRPr>
              </a:lvl1pPr>
              <a:lvl2pPr marL="457200" indent="0">
                <a:defRPr sz="1100">
                  <a:solidFill>
                    <a:schemeClr val="lt1"/>
                  </a:solidFill>
                  <a:latin typeface="+mn-lt"/>
                  <a:ea typeface="+mn-ea"/>
                  <a:cs typeface="+mn-cs"/>
                </a:defRPr>
              </a:lvl2pPr>
              <a:lvl3pPr marL="914400" indent="0">
                <a:defRPr sz="1100">
                  <a:solidFill>
                    <a:schemeClr val="lt1"/>
                  </a:solidFill>
                  <a:latin typeface="+mn-lt"/>
                  <a:ea typeface="+mn-ea"/>
                  <a:cs typeface="+mn-cs"/>
                </a:defRPr>
              </a:lvl3pPr>
              <a:lvl4pPr marL="1371600" indent="0">
                <a:defRPr sz="1100">
                  <a:solidFill>
                    <a:schemeClr val="lt1"/>
                  </a:solidFill>
                  <a:latin typeface="+mn-lt"/>
                  <a:ea typeface="+mn-ea"/>
                  <a:cs typeface="+mn-cs"/>
                </a:defRPr>
              </a:lvl4pPr>
              <a:lvl5pPr marL="1828800" indent="0">
                <a:defRPr sz="1100">
                  <a:solidFill>
                    <a:schemeClr val="lt1"/>
                  </a:solidFill>
                  <a:latin typeface="+mn-lt"/>
                  <a:ea typeface="+mn-ea"/>
                  <a:cs typeface="+mn-cs"/>
                </a:defRPr>
              </a:lvl5pPr>
              <a:lvl6pPr marL="2286000" indent="0">
                <a:defRPr sz="1100">
                  <a:solidFill>
                    <a:schemeClr val="lt1"/>
                  </a:solidFill>
                  <a:latin typeface="+mn-lt"/>
                  <a:ea typeface="+mn-ea"/>
                  <a:cs typeface="+mn-cs"/>
                </a:defRPr>
              </a:lvl6pPr>
              <a:lvl7pPr marL="2743200" indent="0">
                <a:defRPr sz="1100">
                  <a:solidFill>
                    <a:schemeClr val="lt1"/>
                  </a:solidFill>
                  <a:latin typeface="+mn-lt"/>
                  <a:ea typeface="+mn-ea"/>
                  <a:cs typeface="+mn-cs"/>
                </a:defRPr>
              </a:lvl7pPr>
              <a:lvl8pPr marL="3200400" indent="0">
                <a:defRPr sz="1100">
                  <a:solidFill>
                    <a:schemeClr val="lt1"/>
                  </a:solidFill>
                  <a:latin typeface="+mn-lt"/>
                  <a:ea typeface="+mn-ea"/>
                  <a:cs typeface="+mn-cs"/>
                </a:defRPr>
              </a:lvl8pPr>
              <a:lvl9pPr marL="3657600" indent="0">
                <a:defRPr sz="1100">
                  <a:solidFill>
                    <a:schemeClr val="lt1"/>
                  </a:solidFill>
                  <a:latin typeface="+mn-lt"/>
                  <a:ea typeface="+mn-ea"/>
                  <a:cs typeface="+mn-cs"/>
                </a:defRPr>
              </a:lvl9pPr>
            </a:lstStyle>
            <a:p>
              <a:pPr algn="l"/>
              <a:endParaRPr lang="aa-ET" sz="1200"/>
            </a:p>
          </p:txBody>
        </p:sp>
      </p:grpSp>
      <p:cxnSp>
        <p:nvCxnSpPr>
          <p:cNvPr id="7" name="Straight Connector 6">
            <a:extLst>
              <a:ext uri="{FF2B5EF4-FFF2-40B4-BE49-F238E27FC236}">
                <a16:creationId xmlns:a16="http://schemas.microsoft.com/office/drawing/2014/main" id="{A0DB0360-D764-4111-B1FF-E31FB5595187}"/>
              </a:ext>
            </a:extLst>
          </p:cNvPr>
          <p:cNvCxnSpPr>
            <a:cxnSpLocks/>
          </p:cNvCxnSpPr>
          <p:nvPr/>
        </p:nvCxnSpPr>
        <p:spPr>
          <a:xfrm>
            <a:off x="5967957" y="1458277"/>
            <a:ext cx="0" cy="3941445"/>
          </a:xfrm>
          <a:prstGeom prst="line">
            <a:avLst/>
          </a:prstGeom>
        </p:spPr>
        <p:style>
          <a:lnRef idx="1">
            <a:schemeClr val="dk1"/>
          </a:lnRef>
          <a:fillRef idx="0">
            <a:schemeClr val="dk1"/>
          </a:fillRef>
          <a:effectRef idx="0">
            <a:schemeClr val="dk1"/>
          </a:effectRef>
          <a:fontRef idx="minor">
            <a:schemeClr val="tx1"/>
          </a:fontRef>
        </p:style>
      </p:cxnSp>
      <p:pic>
        <p:nvPicPr>
          <p:cNvPr id="8" name="Lagos-Logo.jpg">
            <a:extLst>
              <a:ext uri="{FF2B5EF4-FFF2-40B4-BE49-F238E27FC236}">
                <a16:creationId xmlns:a16="http://schemas.microsoft.com/office/drawing/2014/main" id="{B24E8CFE-DDFE-47E2-A87A-F5937396975F}"/>
              </a:ext>
            </a:extLst>
          </p:cNvPr>
          <p:cNvPicPr>
            <a:picLocks noChangeAspect="1"/>
          </p:cNvPicPr>
          <p:nvPr/>
        </p:nvPicPr>
        <p:blipFill>
          <a:blip r:embed="rId5" cstate="email">
            <a:extLst>
              <a:ext uri="{28A0092B-C50C-407E-A947-70E740481C1C}">
                <a14:useLocalDpi xmlns:a14="http://schemas.microsoft.com/office/drawing/2010/main"/>
              </a:ext>
            </a:extLst>
          </a:blip>
          <a:srcRect/>
          <a:stretch/>
        </p:blipFill>
        <p:spPr>
          <a:xfrm rot="10800000" flipV="1">
            <a:off x="46450" y="0"/>
            <a:ext cx="551812" cy="505460"/>
          </a:xfrm>
          <a:prstGeom prst="rect">
            <a:avLst/>
          </a:prstGeom>
          <a:ln w="12700">
            <a:miter lim="400000"/>
          </a:ln>
        </p:spPr>
      </p:pic>
      <p:pic>
        <p:nvPicPr>
          <p:cNvPr id="9" name="Picture 8">
            <a:extLst>
              <a:ext uri="{FF2B5EF4-FFF2-40B4-BE49-F238E27FC236}">
                <a16:creationId xmlns:a16="http://schemas.microsoft.com/office/drawing/2014/main" id="{FDBE827A-0409-4F63-84BB-105D18A056F7}"/>
              </a:ext>
            </a:extLst>
          </p:cNvPr>
          <p:cNvPicPr>
            <a:picLocks noChangeAspect="1"/>
          </p:cNvPicPr>
          <p:nvPr/>
        </p:nvPicPr>
        <p:blipFill rotWithShape="1">
          <a:blip r:embed="rId6" cstate="email">
            <a:extLst>
              <a:ext uri="{28A0092B-C50C-407E-A947-70E740481C1C}">
                <a14:useLocalDpi xmlns:a14="http://schemas.microsoft.com/office/drawing/2010/main"/>
              </a:ext>
            </a:extLst>
          </a:blip>
          <a:srcRect/>
          <a:stretch/>
        </p:blipFill>
        <p:spPr>
          <a:xfrm>
            <a:off x="11501234" y="0"/>
            <a:ext cx="651540" cy="561774"/>
          </a:xfrm>
          <a:prstGeom prst="rect">
            <a:avLst/>
          </a:prstGeom>
        </p:spPr>
      </p:pic>
      <p:sp>
        <p:nvSpPr>
          <p:cNvPr id="10" name="TextBox 9">
            <a:extLst>
              <a:ext uri="{FF2B5EF4-FFF2-40B4-BE49-F238E27FC236}">
                <a16:creationId xmlns:a16="http://schemas.microsoft.com/office/drawing/2014/main" id="{72039E4C-A622-45D0-930B-791B23AE848C}"/>
              </a:ext>
            </a:extLst>
          </p:cNvPr>
          <p:cNvSpPr txBox="1"/>
          <p:nvPr/>
        </p:nvSpPr>
        <p:spPr>
          <a:xfrm>
            <a:off x="460308" y="676464"/>
            <a:ext cx="11496674" cy="369332"/>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black"/>
                </a:solidFill>
                <a:effectLst/>
                <a:uLnTx/>
                <a:uFillTx/>
                <a:latin typeface="Cambria" panose="02040503050406030204" pitchFamily="18" charset="0"/>
                <a:ea typeface="Cambria" panose="02040503050406030204" pitchFamily="18" charset="0"/>
                <a:cs typeface="+mn-cs"/>
              </a:rPr>
              <a:t>To assess the impact of the link roads on the socio-economic and physical development of the area</a:t>
            </a:r>
            <a:endParaRPr kumimoji="0" lang="en-US" sz="3200" b="0" i="0" u="none" strike="noStrike" kern="1200" cap="none" spc="0" normalizeH="0" baseline="0" noProof="0" dirty="0">
              <a:ln>
                <a:noFill/>
              </a:ln>
              <a:solidFill>
                <a:prstClr val="black"/>
              </a:solidFill>
              <a:effectLst/>
              <a:uLnTx/>
              <a:uFillTx/>
              <a:latin typeface="Cambria" panose="02040503050406030204" pitchFamily="18" charset="0"/>
              <a:ea typeface="Cambria" panose="02040503050406030204" pitchFamily="18" charset="0"/>
              <a:cs typeface="+mn-cs"/>
            </a:endParaRPr>
          </a:p>
        </p:txBody>
      </p:sp>
      <p:sp>
        <p:nvSpPr>
          <p:cNvPr id="3" name="Slide Number Placeholder 2">
            <a:extLst>
              <a:ext uri="{FF2B5EF4-FFF2-40B4-BE49-F238E27FC236}">
                <a16:creationId xmlns:a16="http://schemas.microsoft.com/office/drawing/2014/main" id="{FFC49951-E0BA-47D6-B87F-F07A39CE778D}"/>
              </a:ext>
            </a:extLst>
          </p:cNvPr>
          <p:cNvSpPr>
            <a:spLocks noGrp="1"/>
          </p:cNvSpPr>
          <p:nvPr>
            <p:ph type="sldNum" sz="quarter" idx="12"/>
          </p:nvPr>
        </p:nvSpPr>
        <p:spPr>
          <a:xfrm>
            <a:off x="9409574" y="6483178"/>
            <a:ext cx="2743200" cy="36512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E39D2B8-936D-4E4C-9009-477421A25F51}"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31</a:t>
            </a:fld>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grpSp>
        <p:nvGrpSpPr>
          <p:cNvPr id="29" name="Group 28">
            <a:extLst>
              <a:ext uri="{FF2B5EF4-FFF2-40B4-BE49-F238E27FC236}">
                <a16:creationId xmlns:a16="http://schemas.microsoft.com/office/drawing/2014/main" id="{8C4B5A91-0196-4B2C-86A2-DFE66F1CEFC8}"/>
              </a:ext>
            </a:extLst>
          </p:cNvPr>
          <p:cNvGrpSpPr/>
          <p:nvPr/>
        </p:nvGrpSpPr>
        <p:grpSpPr>
          <a:xfrm>
            <a:off x="4676817" y="164107"/>
            <a:ext cx="3063655" cy="445440"/>
            <a:chOff x="0" y="151166"/>
            <a:chExt cx="3063655" cy="445440"/>
          </a:xfrm>
          <a:solidFill>
            <a:schemeClr val="accent2"/>
          </a:solidFill>
          <a:scene3d>
            <a:camera prst="orthographicFront">
              <a:rot lat="0" lon="0" rev="0"/>
            </a:camera>
            <a:lightRig rig="balanced" dir="t">
              <a:rot lat="0" lon="0" rev="8700000"/>
            </a:lightRig>
          </a:scene3d>
        </p:grpSpPr>
        <p:sp>
          <p:nvSpPr>
            <p:cNvPr id="30" name="Rounded Rectangle 2">
              <a:extLst>
                <a:ext uri="{FF2B5EF4-FFF2-40B4-BE49-F238E27FC236}">
                  <a16:creationId xmlns:a16="http://schemas.microsoft.com/office/drawing/2014/main" id="{C79E2F25-AA1F-4273-95B2-D93667C2855C}"/>
                </a:ext>
              </a:extLst>
            </p:cNvPr>
            <p:cNvSpPr/>
            <p:nvPr/>
          </p:nvSpPr>
          <p:spPr>
            <a:xfrm>
              <a:off x="0" y="151166"/>
              <a:ext cx="3063655" cy="445440"/>
            </a:xfrm>
            <a:prstGeom prst="roundRect">
              <a:avLst/>
            </a:prstGeom>
            <a:grpFill/>
            <a:ln>
              <a:noFill/>
            </a:ln>
            <a:effectLst>
              <a:outerShdw blurRad="44450" dist="27940" dir="5400000" algn="ctr">
                <a:srgbClr val="000000">
                  <a:alpha val="32000"/>
                </a:srgbClr>
              </a:outerShdw>
            </a:effectLst>
            <a:sp3d>
              <a:bevelT w="190500" h="38100"/>
            </a:sp3d>
          </p:spPr>
          <p:style>
            <a:lnRef idx="0">
              <a:scrgbClr r="0" g="0" b="0"/>
            </a:lnRef>
            <a:fillRef idx="3">
              <a:scrgbClr r="0" g="0" b="0"/>
            </a:fillRef>
            <a:effectRef idx="2">
              <a:scrgbClr r="0" g="0" b="0"/>
            </a:effectRef>
            <a:fontRef idx="minor">
              <a:schemeClr val="lt1"/>
            </a:fontRef>
          </p:style>
        </p:sp>
        <p:sp>
          <p:nvSpPr>
            <p:cNvPr id="31" name="Rounded Rectangle 4">
              <a:extLst>
                <a:ext uri="{FF2B5EF4-FFF2-40B4-BE49-F238E27FC236}">
                  <a16:creationId xmlns:a16="http://schemas.microsoft.com/office/drawing/2014/main" id="{A11546A6-68FC-47B7-96F8-AC8366306F8D}"/>
                </a:ext>
              </a:extLst>
            </p:cNvPr>
            <p:cNvSpPr/>
            <p:nvPr/>
          </p:nvSpPr>
          <p:spPr>
            <a:xfrm>
              <a:off x="21745" y="172911"/>
              <a:ext cx="3020165" cy="401950"/>
            </a:xfrm>
            <a:prstGeom prst="rect">
              <a:avLst/>
            </a:prstGeom>
            <a:grpFill/>
            <a:sp3d/>
          </p:spPr>
          <p:style>
            <a:lnRef idx="0">
              <a:scrgbClr r="0" g="0" b="0"/>
            </a:lnRef>
            <a:fillRef idx="0">
              <a:scrgbClr r="0" g="0" b="0"/>
            </a:fillRef>
            <a:effectRef idx="0">
              <a:scrgbClr r="0" g="0" b="0"/>
            </a:effectRef>
            <a:fontRef idx="minor">
              <a:schemeClr val="lt1"/>
            </a:fontRef>
          </p:style>
          <p:txBody>
            <a:bodyPr spcFirstLastPara="0" vert="horz" wrap="square" lIns="83820" tIns="83820" rIns="83820" bIns="83820" numCol="1" spcCol="1270" anchor="ctr" anchorCtr="0">
              <a:noAutofit/>
            </a:bodyPr>
            <a:lstStyle/>
            <a:p>
              <a:pPr lvl="0" algn="ctr" defTabSz="977900">
                <a:lnSpc>
                  <a:spcPct val="90000"/>
                </a:lnSpc>
                <a:spcBef>
                  <a:spcPct val="0"/>
                </a:spcBef>
                <a:spcAft>
                  <a:spcPct val="35000"/>
                </a:spcAft>
              </a:pPr>
              <a:r>
                <a:rPr lang="en-US" sz="2200" b="1" kern="1200" dirty="0">
                  <a:solidFill>
                    <a:schemeClr val="tx1"/>
                  </a:solidFill>
                  <a:effectLst/>
                  <a:latin typeface="Cambria" panose="02040503050406030204" pitchFamily="18" charset="0"/>
                  <a:ea typeface="Cambria" panose="02040503050406030204" pitchFamily="18" charset="0"/>
                </a:rPr>
                <a:t>OBJECTIVE 3</a:t>
              </a:r>
              <a:endParaRPr lang="aa-ET" sz="2200" b="1" kern="1200" dirty="0">
                <a:solidFill>
                  <a:schemeClr val="tx1"/>
                </a:solidFill>
                <a:effectLst/>
                <a:latin typeface="Cambria" panose="02040503050406030204" pitchFamily="18" charset="0"/>
                <a:ea typeface="Cambria" panose="02040503050406030204" pitchFamily="18" charset="0"/>
              </a:endParaRPr>
            </a:p>
          </p:txBody>
        </p:sp>
      </p:grpSp>
      <p:grpSp>
        <p:nvGrpSpPr>
          <p:cNvPr id="37" name="Group 36">
            <a:extLst>
              <a:ext uri="{FF2B5EF4-FFF2-40B4-BE49-F238E27FC236}">
                <a16:creationId xmlns:a16="http://schemas.microsoft.com/office/drawing/2014/main" id="{00000000-0008-0000-0300-000002000000}"/>
              </a:ext>
            </a:extLst>
          </p:cNvPr>
          <p:cNvGrpSpPr/>
          <p:nvPr/>
        </p:nvGrpSpPr>
        <p:grpSpPr>
          <a:xfrm>
            <a:off x="323560" y="1433422"/>
            <a:ext cx="5446502" cy="4200259"/>
            <a:chOff x="0" y="0"/>
            <a:chExt cx="5672666" cy="4382001"/>
          </a:xfrm>
        </p:grpSpPr>
        <p:graphicFrame>
          <p:nvGraphicFramePr>
            <p:cNvPr id="38" name="Chart 37">
              <a:extLst>
                <a:ext uri="{FF2B5EF4-FFF2-40B4-BE49-F238E27FC236}">
                  <a16:creationId xmlns:a16="http://schemas.microsoft.com/office/drawing/2014/main" id="{00000000-0008-0000-0300-000004000000}"/>
                </a:ext>
              </a:extLst>
            </p:cNvPr>
            <p:cNvGraphicFramePr/>
            <p:nvPr/>
          </p:nvGraphicFramePr>
          <p:xfrm>
            <a:off x="0" y="728834"/>
            <a:ext cx="5672666" cy="3653167"/>
          </p:xfrm>
          <a:graphic>
            <a:graphicData uri="http://schemas.openxmlformats.org/drawingml/2006/chart">
              <c:chart xmlns:c="http://schemas.openxmlformats.org/drawingml/2006/chart" xmlns:r="http://schemas.openxmlformats.org/officeDocument/2006/relationships" r:id="rId7"/>
            </a:graphicData>
          </a:graphic>
        </p:graphicFrame>
        <p:sp>
          <p:nvSpPr>
            <p:cNvPr id="39" name="TextBox 4">
              <a:extLst>
                <a:ext uri="{FF2B5EF4-FFF2-40B4-BE49-F238E27FC236}">
                  <a16:creationId xmlns:a16="http://schemas.microsoft.com/office/drawing/2014/main" id="{00000000-0008-0000-0300-000005000000}"/>
                </a:ext>
              </a:extLst>
            </p:cNvPr>
            <p:cNvSpPr txBox="1"/>
            <p:nvPr/>
          </p:nvSpPr>
          <p:spPr>
            <a:xfrm>
              <a:off x="279944" y="0"/>
              <a:ext cx="5252670" cy="750760"/>
            </a:xfrm>
            <a:prstGeom prst="rect">
              <a:avLst/>
            </a:prstGeom>
            <a:noFill/>
            <a:ln w="9525" cmpd="sng">
              <a:noFill/>
            </a:ln>
          </p:spPr>
          <p:style>
            <a:lnRef idx="0">
              <a:scrgbClr r="0" g="0" b="0"/>
            </a:lnRef>
            <a:fillRef idx="0">
              <a:scrgbClr r="0" g="0" b="0"/>
            </a:fillRef>
            <a:effectRef idx="0">
              <a:scrgbClr r="0" g="0" b="0"/>
            </a:effectRef>
            <a:fontRef idx="minor">
              <a:schemeClr val="dk1"/>
            </a:fontRef>
          </p:style>
          <p:txBody>
            <a:bodyPr wrap="square" rtlCol="0" anchor="t"/>
            <a:lstStyle>
              <a:lvl1pPr marL="0" indent="0">
                <a:defRPr sz="1100">
                  <a:solidFill>
                    <a:schemeClr val="dk1"/>
                  </a:solidFill>
                  <a:latin typeface="+mn-lt"/>
                  <a:ea typeface="+mn-ea"/>
                  <a:cs typeface="+mn-cs"/>
                </a:defRPr>
              </a:lvl1pPr>
              <a:lvl2pPr marL="457200" indent="0">
                <a:defRPr sz="1100">
                  <a:solidFill>
                    <a:schemeClr val="dk1"/>
                  </a:solidFill>
                  <a:latin typeface="+mn-lt"/>
                  <a:ea typeface="+mn-ea"/>
                  <a:cs typeface="+mn-cs"/>
                </a:defRPr>
              </a:lvl2pPr>
              <a:lvl3pPr marL="914400" indent="0">
                <a:defRPr sz="1100">
                  <a:solidFill>
                    <a:schemeClr val="dk1"/>
                  </a:solidFill>
                  <a:latin typeface="+mn-lt"/>
                  <a:ea typeface="+mn-ea"/>
                  <a:cs typeface="+mn-cs"/>
                </a:defRPr>
              </a:lvl3pPr>
              <a:lvl4pPr marL="1371600" indent="0">
                <a:defRPr sz="1100">
                  <a:solidFill>
                    <a:schemeClr val="dk1"/>
                  </a:solidFill>
                  <a:latin typeface="+mn-lt"/>
                  <a:ea typeface="+mn-ea"/>
                  <a:cs typeface="+mn-cs"/>
                </a:defRPr>
              </a:lvl4pPr>
              <a:lvl5pPr marL="1828800" indent="0">
                <a:defRPr sz="1100">
                  <a:solidFill>
                    <a:schemeClr val="dk1"/>
                  </a:solidFill>
                  <a:latin typeface="+mn-lt"/>
                  <a:ea typeface="+mn-ea"/>
                  <a:cs typeface="+mn-cs"/>
                </a:defRPr>
              </a:lvl5pPr>
              <a:lvl6pPr marL="2286000" indent="0">
                <a:defRPr sz="1100">
                  <a:solidFill>
                    <a:schemeClr val="dk1"/>
                  </a:solidFill>
                  <a:latin typeface="+mn-lt"/>
                  <a:ea typeface="+mn-ea"/>
                  <a:cs typeface="+mn-cs"/>
                </a:defRPr>
              </a:lvl6pPr>
              <a:lvl7pPr marL="2743200" indent="0">
                <a:defRPr sz="1100">
                  <a:solidFill>
                    <a:schemeClr val="dk1"/>
                  </a:solidFill>
                  <a:latin typeface="+mn-lt"/>
                  <a:ea typeface="+mn-ea"/>
                  <a:cs typeface="+mn-cs"/>
                </a:defRPr>
              </a:lvl7pPr>
              <a:lvl8pPr marL="3200400" indent="0">
                <a:defRPr sz="1100">
                  <a:solidFill>
                    <a:schemeClr val="dk1"/>
                  </a:solidFill>
                  <a:latin typeface="+mn-lt"/>
                  <a:ea typeface="+mn-ea"/>
                  <a:cs typeface="+mn-cs"/>
                </a:defRPr>
              </a:lvl8pPr>
              <a:lvl9pPr marL="3657600" indent="0">
                <a:defRPr sz="1100">
                  <a:solidFill>
                    <a:schemeClr val="dk1"/>
                  </a:solidFill>
                  <a:latin typeface="+mn-lt"/>
                  <a:ea typeface="+mn-ea"/>
                  <a:cs typeface="+mn-cs"/>
                </a:defRPr>
              </a:lvl9pPr>
            </a:lstStyle>
            <a:p>
              <a:pPr algn="ctr"/>
              <a:r>
                <a:rPr lang="en-GB" sz="1800" b="1" i="0" u="none" strike="noStrike" dirty="0">
                  <a:solidFill>
                    <a:schemeClr val="dk1"/>
                  </a:solidFill>
                  <a:effectLst/>
                  <a:latin typeface="+mn-lt"/>
                  <a:ea typeface="+mn-ea"/>
                  <a:cs typeface="+mn-cs"/>
                </a:rPr>
                <a:t>INCREASE IN VALUE OF PROPERTY IN THE AXIS </a:t>
              </a:r>
              <a:endParaRPr lang="aa-ET" sz="1800" dirty="0"/>
            </a:p>
          </p:txBody>
        </p:sp>
      </p:grpSp>
    </p:spTree>
    <p:extLst>
      <p:ext uri="{BB962C8B-B14F-4D97-AF65-F5344CB8AC3E}">
        <p14:creationId xmlns:p14="http://schemas.microsoft.com/office/powerpoint/2010/main" val="2374846654"/>
      </p:ext>
    </p:extLst>
  </p:cSld>
  <p:clrMapOvr>
    <a:masterClrMapping/>
  </p:clrMapOvr>
  <mc:AlternateContent xmlns:mc="http://schemas.openxmlformats.org/markup-compatibility/2006" xmlns:p14="http://schemas.microsoft.com/office/powerpoint/2010/main">
    <mc:Choice Requires="p14">
      <p:transition spd="slow" p14:dur="2000" advTm="3049"/>
    </mc:Choice>
    <mc:Fallback xmlns="">
      <p:transition spd="slow" advTm="3049"/>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cxnSp>
        <p:nvCxnSpPr>
          <p:cNvPr id="7" name="Straight Connector 6">
            <a:extLst>
              <a:ext uri="{FF2B5EF4-FFF2-40B4-BE49-F238E27FC236}">
                <a16:creationId xmlns:a16="http://schemas.microsoft.com/office/drawing/2014/main" id="{A0DB0360-D764-4111-B1FF-E31FB5595187}"/>
              </a:ext>
            </a:extLst>
          </p:cNvPr>
          <p:cNvCxnSpPr>
            <a:cxnSpLocks/>
          </p:cNvCxnSpPr>
          <p:nvPr/>
        </p:nvCxnSpPr>
        <p:spPr>
          <a:xfrm>
            <a:off x="6035040" y="106680"/>
            <a:ext cx="0" cy="5402724"/>
          </a:xfrm>
          <a:prstGeom prst="line">
            <a:avLst/>
          </a:prstGeom>
        </p:spPr>
        <p:style>
          <a:lnRef idx="1">
            <a:schemeClr val="dk1"/>
          </a:lnRef>
          <a:fillRef idx="0">
            <a:schemeClr val="dk1"/>
          </a:fillRef>
          <a:effectRef idx="0">
            <a:schemeClr val="dk1"/>
          </a:effectRef>
          <a:fontRef idx="minor">
            <a:schemeClr val="tx1"/>
          </a:fontRef>
        </p:style>
      </p:cxnSp>
      <p:pic>
        <p:nvPicPr>
          <p:cNvPr id="8" name="Lagos-Logo.jpg">
            <a:extLst>
              <a:ext uri="{FF2B5EF4-FFF2-40B4-BE49-F238E27FC236}">
                <a16:creationId xmlns:a16="http://schemas.microsoft.com/office/drawing/2014/main" id="{B24E8CFE-DDFE-47E2-A87A-F5937396975F}"/>
              </a:ext>
            </a:extLst>
          </p:cNvPr>
          <p:cNvPicPr>
            <a:picLocks noChangeAspect="1"/>
          </p:cNvPicPr>
          <p:nvPr/>
        </p:nvPicPr>
        <p:blipFill>
          <a:blip r:embed="rId2" cstate="email">
            <a:extLst>
              <a:ext uri="{28A0092B-C50C-407E-A947-70E740481C1C}">
                <a14:useLocalDpi xmlns:a14="http://schemas.microsoft.com/office/drawing/2010/main"/>
              </a:ext>
            </a:extLst>
          </a:blip>
          <a:srcRect/>
          <a:stretch/>
        </p:blipFill>
        <p:spPr>
          <a:xfrm rot="10800000" flipV="1">
            <a:off x="46450" y="0"/>
            <a:ext cx="551812" cy="505460"/>
          </a:xfrm>
          <a:prstGeom prst="rect">
            <a:avLst/>
          </a:prstGeom>
          <a:ln w="12700">
            <a:miter lim="400000"/>
          </a:ln>
        </p:spPr>
      </p:pic>
      <p:pic>
        <p:nvPicPr>
          <p:cNvPr id="9" name="Picture 8">
            <a:extLst>
              <a:ext uri="{FF2B5EF4-FFF2-40B4-BE49-F238E27FC236}">
                <a16:creationId xmlns:a16="http://schemas.microsoft.com/office/drawing/2014/main" id="{FDBE827A-0409-4F63-84BB-105D18A056F7}"/>
              </a:ext>
            </a:extLst>
          </p:cNvPr>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11501234" y="0"/>
            <a:ext cx="651540" cy="561774"/>
          </a:xfrm>
          <a:prstGeom prst="rect">
            <a:avLst/>
          </a:prstGeom>
        </p:spPr>
      </p:pic>
      <p:sp>
        <p:nvSpPr>
          <p:cNvPr id="10" name="TextBox 9">
            <a:extLst>
              <a:ext uri="{FF2B5EF4-FFF2-40B4-BE49-F238E27FC236}">
                <a16:creationId xmlns:a16="http://schemas.microsoft.com/office/drawing/2014/main" id="{72039E4C-A622-45D0-930B-791B23AE848C}"/>
              </a:ext>
            </a:extLst>
          </p:cNvPr>
          <p:cNvSpPr txBox="1"/>
          <p:nvPr/>
        </p:nvSpPr>
        <p:spPr>
          <a:xfrm>
            <a:off x="460308" y="855699"/>
            <a:ext cx="5178492" cy="923330"/>
          </a:xfrm>
          <a:prstGeom prst="rect">
            <a:avLst/>
          </a:prstGeom>
          <a:noFill/>
        </p:spPr>
        <p:txBody>
          <a:bodyPr wrap="square">
            <a:spAutoFit/>
          </a:bodyPr>
          <a:lstStyle/>
          <a:p>
            <a:pPr algn="ctr"/>
            <a:r>
              <a:rPr lang="en-US" sz="1800" b="1" dirty="0">
                <a:latin typeface="Cambria" panose="02040503050406030204" pitchFamily="18" charset="0"/>
                <a:ea typeface="Cambria" panose="02040503050406030204" pitchFamily="18" charset="0"/>
              </a:rPr>
              <a:t>To assess the impact of the link roads on the socio-economic and physical development of the area</a:t>
            </a:r>
            <a:endParaRPr lang="en-US" sz="3200" dirty="0">
              <a:latin typeface="Cambria" panose="02040503050406030204" pitchFamily="18" charset="0"/>
              <a:ea typeface="Cambria" panose="02040503050406030204" pitchFamily="18" charset="0"/>
            </a:endParaRPr>
          </a:p>
        </p:txBody>
      </p:sp>
      <p:sp>
        <p:nvSpPr>
          <p:cNvPr id="3" name="Slide Number Placeholder 2">
            <a:extLst>
              <a:ext uri="{FF2B5EF4-FFF2-40B4-BE49-F238E27FC236}">
                <a16:creationId xmlns:a16="http://schemas.microsoft.com/office/drawing/2014/main" id="{FFC49951-E0BA-47D6-B87F-F07A39CE778D}"/>
              </a:ext>
            </a:extLst>
          </p:cNvPr>
          <p:cNvSpPr>
            <a:spLocks noGrp="1"/>
          </p:cNvSpPr>
          <p:nvPr>
            <p:ph type="sldNum" sz="quarter" idx="12"/>
          </p:nvPr>
        </p:nvSpPr>
        <p:spPr>
          <a:xfrm>
            <a:off x="9409574" y="6483178"/>
            <a:ext cx="2743200" cy="365125"/>
          </a:xfrm>
        </p:spPr>
        <p:txBody>
          <a:bodyPr/>
          <a:lstStyle/>
          <a:p>
            <a:fld id="{3E39D2B8-936D-4E4C-9009-477421A25F51}" type="slidenum">
              <a:rPr lang="en-US" smtClean="0"/>
              <a:t>32</a:t>
            </a:fld>
            <a:endParaRPr lang="en-US" dirty="0"/>
          </a:p>
        </p:txBody>
      </p:sp>
      <p:grpSp>
        <p:nvGrpSpPr>
          <p:cNvPr id="15" name="Group 14">
            <a:extLst>
              <a:ext uri="{FF2B5EF4-FFF2-40B4-BE49-F238E27FC236}">
                <a16:creationId xmlns:a16="http://schemas.microsoft.com/office/drawing/2014/main" id="{1D74C63A-B26D-4CE9-B45F-AF55F1D28E7B}"/>
              </a:ext>
            </a:extLst>
          </p:cNvPr>
          <p:cNvGrpSpPr/>
          <p:nvPr/>
        </p:nvGrpSpPr>
        <p:grpSpPr>
          <a:xfrm>
            <a:off x="1517726" y="255149"/>
            <a:ext cx="3063655" cy="445440"/>
            <a:chOff x="0" y="151166"/>
            <a:chExt cx="3063655" cy="445440"/>
          </a:xfrm>
          <a:solidFill>
            <a:schemeClr val="accent2"/>
          </a:solidFill>
          <a:scene3d>
            <a:camera prst="orthographicFront">
              <a:rot lat="0" lon="0" rev="0"/>
            </a:camera>
            <a:lightRig rig="balanced" dir="t">
              <a:rot lat="0" lon="0" rev="8700000"/>
            </a:lightRig>
          </a:scene3d>
        </p:grpSpPr>
        <p:sp>
          <p:nvSpPr>
            <p:cNvPr id="16" name="Rounded Rectangle 2">
              <a:extLst>
                <a:ext uri="{FF2B5EF4-FFF2-40B4-BE49-F238E27FC236}">
                  <a16:creationId xmlns:a16="http://schemas.microsoft.com/office/drawing/2014/main" id="{DD84B4A1-41B6-49FF-9203-5126304F6B00}"/>
                </a:ext>
              </a:extLst>
            </p:cNvPr>
            <p:cNvSpPr/>
            <p:nvPr/>
          </p:nvSpPr>
          <p:spPr>
            <a:xfrm>
              <a:off x="0" y="151166"/>
              <a:ext cx="3063655" cy="445440"/>
            </a:xfrm>
            <a:prstGeom prst="roundRect">
              <a:avLst/>
            </a:prstGeom>
            <a:grpFill/>
            <a:ln>
              <a:noFill/>
            </a:ln>
            <a:effectLst>
              <a:outerShdw blurRad="44450" dist="27940" dir="5400000" algn="ctr">
                <a:srgbClr val="000000">
                  <a:alpha val="32000"/>
                </a:srgbClr>
              </a:outerShdw>
            </a:effectLst>
            <a:sp3d>
              <a:bevelT w="190500" h="38100"/>
            </a:sp3d>
          </p:spPr>
          <p:style>
            <a:lnRef idx="0">
              <a:scrgbClr r="0" g="0" b="0"/>
            </a:lnRef>
            <a:fillRef idx="3">
              <a:scrgbClr r="0" g="0" b="0"/>
            </a:fillRef>
            <a:effectRef idx="2">
              <a:scrgbClr r="0" g="0" b="0"/>
            </a:effectRef>
            <a:fontRef idx="minor">
              <a:schemeClr val="lt1"/>
            </a:fontRef>
          </p:style>
        </p:sp>
        <p:sp>
          <p:nvSpPr>
            <p:cNvPr id="17" name="Rounded Rectangle 4">
              <a:extLst>
                <a:ext uri="{FF2B5EF4-FFF2-40B4-BE49-F238E27FC236}">
                  <a16:creationId xmlns:a16="http://schemas.microsoft.com/office/drawing/2014/main" id="{51EED865-3524-4964-8CC9-982098B1C383}"/>
                </a:ext>
              </a:extLst>
            </p:cNvPr>
            <p:cNvSpPr/>
            <p:nvPr/>
          </p:nvSpPr>
          <p:spPr>
            <a:xfrm>
              <a:off x="21745" y="172911"/>
              <a:ext cx="3020165" cy="401950"/>
            </a:xfrm>
            <a:prstGeom prst="rect">
              <a:avLst/>
            </a:prstGeom>
            <a:grpFill/>
            <a:sp3d/>
          </p:spPr>
          <p:style>
            <a:lnRef idx="0">
              <a:scrgbClr r="0" g="0" b="0"/>
            </a:lnRef>
            <a:fillRef idx="0">
              <a:scrgbClr r="0" g="0" b="0"/>
            </a:fillRef>
            <a:effectRef idx="0">
              <a:scrgbClr r="0" g="0" b="0"/>
            </a:effectRef>
            <a:fontRef idx="minor">
              <a:schemeClr val="lt1"/>
            </a:fontRef>
          </p:style>
          <p:txBody>
            <a:bodyPr spcFirstLastPara="0" vert="horz" wrap="square" lIns="83820" tIns="83820" rIns="83820" bIns="83820" numCol="1" spcCol="1270" anchor="ctr" anchorCtr="0">
              <a:noAutofit/>
            </a:bodyPr>
            <a:lstStyle/>
            <a:p>
              <a:pPr lvl="0" algn="ctr" defTabSz="977900">
                <a:lnSpc>
                  <a:spcPct val="90000"/>
                </a:lnSpc>
                <a:spcBef>
                  <a:spcPct val="0"/>
                </a:spcBef>
                <a:spcAft>
                  <a:spcPct val="35000"/>
                </a:spcAft>
              </a:pPr>
              <a:r>
                <a:rPr lang="en-US" sz="2200" b="1" kern="1200" dirty="0">
                  <a:solidFill>
                    <a:schemeClr val="tx1"/>
                  </a:solidFill>
                  <a:effectLst/>
                  <a:latin typeface="Cambria" panose="02040503050406030204" pitchFamily="18" charset="0"/>
                  <a:ea typeface="Cambria" panose="02040503050406030204" pitchFamily="18" charset="0"/>
                </a:rPr>
                <a:t>OBJECTIVE 3</a:t>
              </a:r>
              <a:endParaRPr lang="aa-ET" sz="2200" b="1" kern="1200" dirty="0">
                <a:solidFill>
                  <a:schemeClr val="tx1"/>
                </a:solidFill>
                <a:effectLst/>
                <a:latin typeface="Cambria" panose="02040503050406030204" pitchFamily="18" charset="0"/>
                <a:ea typeface="Cambria" panose="02040503050406030204" pitchFamily="18" charset="0"/>
              </a:endParaRPr>
            </a:p>
          </p:txBody>
        </p:sp>
      </p:grpSp>
      <p:grpSp>
        <p:nvGrpSpPr>
          <p:cNvPr id="37" name="Group 36">
            <a:extLst>
              <a:ext uri="{FF2B5EF4-FFF2-40B4-BE49-F238E27FC236}">
                <a16:creationId xmlns:a16="http://schemas.microsoft.com/office/drawing/2014/main" id="{55E2C5DC-0034-48E0-B937-D4FAD9BB5414}"/>
              </a:ext>
            </a:extLst>
          </p:cNvPr>
          <p:cNvGrpSpPr/>
          <p:nvPr/>
        </p:nvGrpSpPr>
        <p:grpSpPr>
          <a:xfrm>
            <a:off x="0" y="1993769"/>
            <a:ext cx="5836920" cy="3515633"/>
            <a:chOff x="13" y="-102711"/>
            <a:chExt cx="5534318" cy="2664941"/>
          </a:xfrm>
        </p:grpSpPr>
        <p:grpSp>
          <p:nvGrpSpPr>
            <p:cNvPr id="38" name="Group 37">
              <a:extLst>
                <a:ext uri="{FF2B5EF4-FFF2-40B4-BE49-F238E27FC236}">
                  <a16:creationId xmlns:a16="http://schemas.microsoft.com/office/drawing/2014/main" id="{07759B37-53E5-4ADE-AA67-7C47D2DF6A69}"/>
                </a:ext>
              </a:extLst>
            </p:cNvPr>
            <p:cNvGrpSpPr/>
            <p:nvPr/>
          </p:nvGrpSpPr>
          <p:grpSpPr>
            <a:xfrm>
              <a:off x="13" y="-102711"/>
              <a:ext cx="5440418" cy="2664941"/>
              <a:chOff x="13" y="-95427"/>
              <a:chExt cx="5440418" cy="2475940"/>
            </a:xfrm>
          </p:grpSpPr>
          <p:grpSp>
            <p:nvGrpSpPr>
              <p:cNvPr id="40" name="Group 39">
                <a:extLst>
                  <a:ext uri="{FF2B5EF4-FFF2-40B4-BE49-F238E27FC236}">
                    <a16:creationId xmlns:a16="http://schemas.microsoft.com/office/drawing/2014/main" id="{14A1B239-27D0-42B8-961D-A49DAAFF00FD}"/>
                  </a:ext>
                </a:extLst>
              </p:cNvPr>
              <p:cNvGrpSpPr/>
              <p:nvPr/>
            </p:nvGrpSpPr>
            <p:grpSpPr>
              <a:xfrm>
                <a:off x="44054" y="274335"/>
                <a:ext cx="5396377" cy="2106178"/>
                <a:chOff x="40751" y="274335"/>
                <a:chExt cx="5422873" cy="3024670"/>
              </a:xfrm>
            </p:grpSpPr>
            <p:graphicFrame>
              <p:nvGraphicFramePr>
                <p:cNvPr id="42" name="Chart 41">
                  <a:extLst>
                    <a:ext uri="{FF2B5EF4-FFF2-40B4-BE49-F238E27FC236}">
                      <a16:creationId xmlns:a16="http://schemas.microsoft.com/office/drawing/2014/main" id="{1240919E-F15D-4D2E-9D3A-DC5EEAC1A1D9}"/>
                    </a:ext>
                  </a:extLst>
                </p:cNvPr>
                <p:cNvGraphicFramePr/>
                <p:nvPr>
                  <p:extLst>
                    <p:ext uri="{D42A27DB-BD31-4B8C-83A1-F6EECF244321}">
                      <p14:modId xmlns:p14="http://schemas.microsoft.com/office/powerpoint/2010/main" val="2627973348"/>
                    </p:ext>
                  </p:extLst>
                </p:nvPr>
              </p:nvGraphicFramePr>
              <p:xfrm>
                <a:off x="40751" y="698677"/>
                <a:ext cx="5422873" cy="2600328"/>
              </p:xfrm>
              <a:graphic>
                <a:graphicData uri="http://schemas.openxmlformats.org/drawingml/2006/chart">
                  <c:chart xmlns:c="http://schemas.openxmlformats.org/drawingml/2006/chart" xmlns:r="http://schemas.openxmlformats.org/officeDocument/2006/relationships" r:id="rId4"/>
                </a:graphicData>
              </a:graphic>
            </p:graphicFrame>
            <p:pic>
              <p:nvPicPr>
                <p:cNvPr id="43" name="Picture 42">
                  <a:extLst>
                    <a:ext uri="{FF2B5EF4-FFF2-40B4-BE49-F238E27FC236}">
                      <a16:creationId xmlns:a16="http://schemas.microsoft.com/office/drawing/2014/main" id="{C19DD9D7-6C10-4BC1-9E5C-0274904990AF}"/>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6213" b="26213"/>
                <a:stretch/>
              </p:blipFill>
              <p:spPr>
                <a:xfrm flipH="1">
                  <a:off x="716757" y="274335"/>
                  <a:ext cx="3838278" cy="1166672"/>
                </a:xfrm>
                <a:prstGeom prst="rect">
                  <a:avLst/>
                </a:prstGeom>
              </p:spPr>
            </p:pic>
          </p:grpSp>
          <p:sp>
            <p:nvSpPr>
              <p:cNvPr id="41" name="TextBox 192">
                <a:extLst>
                  <a:ext uri="{FF2B5EF4-FFF2-40B4-BE49-F238E27FC236}">
                    <a16:creationId xmlns:a16="http://schemas.microsoft.com/office/drawing/2014/main" id="{636A98F6-66DE-4115-9A41-C9DFA2F52589}"/>
                  </a:ext>
                </a:extLst>
              </p:cNvPr>
              <p:cNvSpPr txBox="1"/>
              <p:nvPr/>
            </p:nvSpPr>
            <p:spPr>
              <a:xfrm>
                <a:off x="13" y="-95427"/>
                <a:ext cx="5314948" cy="446902"/>
              </a:xfrm>
              <a:prstGeom prst="rect">
                <a:avLst/>
              </a:prstGeom>
              <a:noFill/>
              <a:ln w="9525" cmpd="sng">
                <a:noFill/>
              </a:ln>
            </p:spPr>
            <p:style>
              <a:lnRef idx="0">
                <a:scrgbClr r="0" g="0" b="0"/>
              </a:lnRef>
              <a:fillRef idx="0">
                <a:scrgbClr r="0" g="0" b="0"/>
              </a:fillRef>
              <a:effectRef idx="0">
                <a:scrgbClr r="0" g="0" b="0"/>
              </a:effectRef>
              <a:fontRef idx="minor">
                <a:schemeClr val="dk1"/>
              </a:fontRef>
            </p:style>
            <p:txBody>
              <a:bodyPr wrap="square" rtlCol="0" anchor="t"/>
              <a:lstStyle>
                <a:lvl1pPr marL="0" indent="0">
                  <a:defRPr sz="1100">
                    <a:solidFill>
                      <a:schemeClr val="dk1"/>
                    </a:solidFill>
                    <a:latin typeface="+mn-lt"/>
                    <a:ea typeface="+mn-ea"/>
                    <a:cs typeface="+mn-cs"/>
                  </a:defRPr>
                </a:lvl1pPr>
                <a:lvl2pPr marL="457200" indent="0">
                  <a:defRPr sz="1100">
                    <a:solidFill>
                      <a:schemeClr val="dk1"/>
                    </a:solidFill>
                    <a:latin typeface="+mn-lt"/>
                    <a:ea typeface="+mn-ea"/>
                    <a:cs typeface="+mn-cs"/>
                  </a:defRPr>
                </a:lvl2pPr>
                <a:lvl3pPr marL="914400" indent="0">
                  <a:defRPr sz="1100">
                    <a:solidFill>
                      <a:schemeClr val="dk1"/>
                    </a:solidFill>
                    <a:latin typeface="+mn-lt"/>
                    <a:ea typeface="+mn-ea"/>
                    <a:cs typeface="+mn-cs"/>
                  </a:defRPr>
                </a:lvl3pPr>
                <a:lvl4pPr marL="1371600" indent="0">
                  <a:defRPr sz="1100">
                    <a:solidFill>
                      <a:schemeClr val="dk1"/>
                    </a:solidFill>
                    <a:latin typeface="+mn-lt"/>
                    <a:ea typeface="+mn-ea"/>
                    <a:cs typeface="+mn-cs"/>
                  </a:defRPr>
                </a:lvl4pPr>
                <a:lvl5pPr marL="1828800" indent="0">
                  <a:defRPr sz="1100">
                    <a:solidFill>
                      <a:schemeClr val="dk1"/>
                    </a:solidFill>
                    <a:latin typeface="+mn-lt"/>
                    <a:ea typeface="+mn-ea"/>
                    <a:cs typeface="+mn-cs"/>
                  </a:defRPr>
                </a:lvl5pPr>
                <a:lvl6pPr marL="2286000" indent="0">
                  <a:defRPr sz="1100">
                    <a:solidFill>
                      <a:schemeClr val="dk1"/>
                    </a:solidFill>
                    <a:latin typeface="+mn-lt"/>
                    <a:ea typeface="+mn-ea"/>
                    <a:cs typeface="+mn-cs"/>
                  </a:defRPr>
                </a:lvl6pPr>
                <a:lvl7pPr marL="2743200" indent="0">
                  <a:defRPr sz="1100">
                    <a:solidFill>
                      <a:schemeClr val="dk1"/>
                    </a:solidFill>
                    <a:latin typeface="+mn-lt"/>
                    <a:ea typeface="+mn-ea"/>
                    <a:cs typeface="+mn-cs"/>
                  </a:defRPr>
                </a:lvl7pPr>
                <a:lvl8pPr marL="3200400" indent="0">
                  <a:defRPr sz="1100">
                    <a:solidFill>
                      <a:schemeClr val="dk1"/>
                    </a:solidFill>
                    <a:latin typeface="+mn-lt"/>
                    <a:ea typeface="+mn-ea"/>
                    <a:cs typeface="+mn-cs"/>
                  </a:defRPr>
                </a:lvl8pPr>
                <a:lvl9pPr marL="3657600" indent="0">
                  <a:defRPr sz="1100">
                    <a:solidFill>
                      <a:schemeClr val="dk1"/>
                    </a:solidFill>
                    <a:latin typeface="+mn-lt"/>
                    <a:ea typeface="+mn-ea"/>
                    <a:cs typeface="+mn-cs"/>
                  </a:defRPr>
                </a:lvl9pPr>
              </a:lstStyle>
              <a:p>
                <a:pPr algn="ctr"/>
                <a:r>
                  <a:rPr lang="en-GB" sz="1800" b="1" i="0" u="none" strike="noStrike">
                    <a:solidFill>
                      <a:schemeClr val="dk1"/>
                    </a:solidFill>
                    <a:effectLst/>
                    <a:latin typeface="+mn-lt"/>
                    <a:ea typeface="+mn-ea"/>
                    <a:cs typeface="+mn-cs"/>
                  </a:rPr>
                  <a:t>ATTRACTION OF NEW BUSINESS OPPORTUNITIES</a:t>
                </a:r>
                <a:r>
                  <a:rPr lang="en-GB" sz="1800"/>
                  <a:t> </a:t>
                </a:r>
                <a:endParaRPr lang="aa-ET" sz="1800" b="1"/>
              </a:p>
            </p:txBody>
          </p:sp>
        </p:grpSp>
        <p:pic>
          <p:nvPicPr>
            <p:cNvPr id="39" name="Picture 38">
              <a:extLst>
                <a:ext uri="{FF2B5EF4-FFF2-40B4-BE49-F238E27FC236}">
                  <a16:creationId xmlns:a16="http://schemas.microsoft.com/office/drawing/2014/main" id="{11B4BC97-DE34-4AE2-A751-5EC3827063C6}"/>
                </a:ext>
              </a:extLst>
            </p:cNvPr>
            <p:cNvPicPr>
              <a:picLocks noChangeAspect="1"/>
            </p:cNvPicPr>
            <p:nvPr/>
          </p:nvPicPr>
          <p:blipFill>
            <a:blip r:embed="rId6" cstate="print">
              <a:duotone>
                <a:schemeClr val="accent3">
                  <a:shade val="45000"/>
                  <a:satMod val="135000"/>
                </a:schemeClr>
                <a:prstClr val="white"/>
              </a:duotone>
              <a:extLst>
                <a:ext uri="{28A0092B-C50C-407E-A947-70E740481C1C}">
                  <a14:useLocalDpi xmlns:a14="http://schemas.microsoft.com/office/drawing/2010/main" val="0"/>
                </a:ext>
              </a:extLst>
            </a:blip>
            <a:srcRect/>
            <a:stretch/>
          </p:blipFill>
          <p:spPr>
            <a:xfrm>
              <a:off x="4538016" y="253547"/>
              <a:ext cx="996315" cy="810276"/>
            </a:xfrm>
            <a:prstGeom prst="rect">
              <a:avLst/>
            </a:prstGeom>
          </p:spPr>
        </p:pic>
      </p:grpSp>
      <p:grpSp>
        <p:nvGrpSpPr>
          <p:cNvPr id="44" name="Group 43">
            <a:extLst>
              <a:ext uri="{FF2B5EF4-FFF2-40B4-BE49-F238E27FC236}">
                <a16:creationId xmlns:a16="http://schemas.microsoft.com/office/drawing/2014/main" id="{F87226AE-3E13-4B10-81C5-160F404BEC3B}"/>
              </a:ext>
            </a:extLst>
          </p:cNvPr>
          <p:cNvGrpSpPr/>
          <p:nvPr/>
        </p:nvGrpSpPr>
        <p:grpSpPr>
          <a:xfrm>
            <a:off x="6096000" y="1968468"/>
            <a:ext cx="5963055" cy="3540934"/>
            <a:chOff x="-80253" y="0"/>
            <a:chExt cx="5128503" cy="2728920"/>
          </a:xfrm>
        </p:grpSpPr>
        <p:grpSp>
          <p:nvGrpSpPr>
            <p:cNvPr id="45" name="Group 44">
              <a:extLst>
                <a:ext uri="{FF2B5EF4-FFF2-40B4-BE49-F238E27FC236}">
                  <a16:creationId xmlns:a16="http://schemas.microsoft.com/office/drawing/2014/main" id="{93ABB0C9-3503-447A-BC39-3BD6E28DC5F5}"/>
                </a:ext>
              </a:extLst>
            </p:cNvPr>
            <p:cNvGrpSpPr/>
            <p:nvPr/>
          </p:nvGrpSpPr>
          <p:grpSpPr>
            <a:xfrm>
              <a:off x="-80253" y="0"/>
              <a:ext cx="5128503" cy="2728920"/>
              <a:chOff x="-80253" y="0"/>
              <a:chExt cx="5128503" cy="2535380"/>
            </a:xfrm>
          </p:grpSpPr>
          <p:grpSp>
            <p:nvGrpSpPr>
              <p:cNvPr id="47" name="Group 46">
                <a:extLst>
                  <a:ext uri="{FF2B5EF4-FFF2-40B4-BE49-F238E27FC236}">
                    <a16:creationId xmlns:a16="http://schemas.microsoft.com/office/drawing/2014/main" id="{CE713E2E-F87F-4B9B-A238-D7549715163B}"/>
                  </a:ext>
                </a:extLst>
              </p:cNvPr>
              <p:cNvGrpSpPr/>
              <p:nvPr/>
            </p:nvGrpSpPr>
            <p:grpSpPr>
              <a:xfrm>
                <a:off x="-80253" y="418289"/>
                <a:ext cx="5128503" cy="2117091"/>
                <a:chOff x="-81068" y="413530"/>
                <a:chExt cx="5153683" cy="3040342"/>
              </a:xfrm>
            </p:grpSpPr>
            <p:graphicFrame>
              <p:nvGraphicFramePr>
                <p:cNvPr id="49" name="Chart 48">
                  <a:extLst>
                    <a:ext uri="{FF2B5EF4-FFF2-40B4-BE49-F238E27FC236}">
                      <a16:creationId xmlns:a16="http://schemas.microsoft.com/office/drawing/2014/main" id="{9D2B7268-6E24-4A36-BF26-A08A90FE7161}"/>
                    </a:ext>
                  </a:extLst>
                </p:cNvPr>
                <p:cNvGraphicFramePr/>
                <p:nvPr>
                  <p:extLst>
                    <p:ext uri="{D42A27DB-BD31-4B8C-83A1-F6EECF244321}">
                      <p14:modId xmlns:p14="http://schemas.microsoft.com/office/powerpoint/2010/main" val="2928404779"/>
                    </p:ext>
                  </p:extLst>
                </p:nvPr>
              </p:nvGraphicFramePr>
              <p:xfrm>
                <a:off x="-81068" y="853544"/>
                <a:ext cx="5153683" cy="2600328"/>
              </p:xfrm>
              <a:graphic>
                <a:graphicData uri="http://schemas.openxmlformats.org/drawingml/2006/chart">
                  <c:chart xmlns:c="http://schemas.openxmlformats.org/drawingml/2006/chart" xmlns:r="http://schemas.openxmlformats.org/officeDocument/2006/relationships" r:id="rId7"/>
                </a:graphicData>
              </a:graphic>
            </p:graphicFrame>
            <p:pic>
              <p:nvPicPr>
                <p:cNvPr id="50" name="Picture 49">
                  <a:extLst>
                    <a:ext uri="{FF2B5EF4-FFF2-40B4-BE49-F238E27FC236}">
                      <a16:creationId xmlns:a16="http://schemas.microsoft.com/office/drawing/2014/main" id="{952ED97E-D4C6-4C3C-9C94-554791577194}"/>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6213" b="26213"/>
                <a:stretch/>
              </p:blipFill>
              <p:spPr>
                <a:xfrm flipH="1">
                  <a:off x="401843" y="413530"/>
                  <a:ext cx="3838278" cy="1166672"/>
                </a:xfrm>
                <a:prstGeom prst="rect">
                  <a:avLst/>
                </a:prstGeom>
              </p:spPr>
            </p:pic>
          </p:grpSp>
          <p:sp>
            <p:nvSpPr>
              <p:cNvPr id="48" name="TextBox 19">
                <a:extLst>
                  <a:ext uri="{FF2B5EF4-FFF2-40B4-BE49-F238E27FC236}">
                    <a16:creationId xmlns:a16="http://schemas.microsoft.com/office/drawing/2014/main" id="{E1E955C0-F075-49F6-9CF9-9834F0DFC3EB}"/>
                  </a:ext>
                </a:extLst>
              </p:cNvPr>
              <p:cNvSpPr txBox="1"/>
              <p:nvPr/>
            </p:nvSpPr>
            <p:spPr>
              <a:xfrm>
                <a:off x="0" y="0"/>
                <a:ext cx="5048250" cy="446902"/>
              </a:xfrm>
              <a:prstGeom prst="rect">
                <a:avLst/>
              </a:prstGeom>
              <a:noFill/>
              <a:ln w="9525" cmpd="sng">
                <a:noFill/>
              </a:ln>
            </p:spPr>
            <p:style>
              <a:lnRef idx="0">
                <a:scrgbClr r="0" g="0" b="0"/>
              </a:lnRef>
              <a:fillRef idx="0">
                <a:scrgbClr r="0" g="0" b="0"/>
              </a:fillRef>
              <a:effectRef idx="0">
                <a:scrgbClr r="0" g="0" b="0"/>
              </a:effectRef>
              <a:fontRef idx="minor">
                <a:schemeClr val="dk1"/>
              </a:fontRef>
            </p:style>
            <p:txBody>
              <a:bodyPr wrap="square" rtlCol="0" anchor="t"/>
              <a:lstStyle>
                <a:lvl1pPr marL="0" indent="0">
                  <a:defRPr sz="1100">
                    <a:solidFill>
                      <a:schemeClr val="dk1"/>
                    </a:solidFill>
                    <a:latin typeface="+mn-lt"/>
                    <a:ea typeface="+mn-ea"/>
                    <a:cs typeface="+mn-cs"/>
                  </a:defRPr>
                </a:lvl1pPr>
                <a:lvl2pPr marL="457200" indent="0">
                  <a:defRPr sz="1100">
                    <a:solidFill>
                      <a:schemeClr val="dk1"/>
                    </a:solidFill>
                    <a:latin typeface="+mn-lt"/>
                    <a:ea typeface="+mn-ea"/>
                    <a:cs typeface="+mn-cs"/>
                  </a:defRPr>
                </a:lvl2pPr>
                <a:lvl3pPr marL="914400" indent="0">
                  <a:defRPr sz="1100">
                    <a:solidFill>
                      <a:schemeClr val="dk1"/>
                    </a:solidFill>
                    <a:latin typeface="+mn-lt"/>
                    <a:ea typeface="+mn-ea"/>
                    <a:cs typeface="+mn-cs"/>
                  </a:defRPr>
                </a:lvl3pPr>
                <a:lvl4pPr marL="1371600" indent="0">
                  <a:defRPr sz="1100">
                    <a:solidFill>
                      <a:schemeClr val="dk1"/>
                    </a:solidFill>
                    <a:latin typeface="+mn-lt"/>
                    <a:ea typeface="+mn-ea"/>
                    <a:cs typeface="+mn-cs"/>
                  </a:defRPr>
                </a:lvl4pPr>
                <a:lvl5pPr marL="1828800" indent="0">
                  <a:defRPr sz="1100">
                    <a:solidFill>
                      <a:schemeClr val="dk1"/>
                    </a:solidFill>
                    <a:latin typeface="+mn-lt"/>
                    <a:ea typeface="+mn-ea"/>
                    <a:cs typeface="+mn-cs"/>
                  </a:defRPr>
                </a:lvl5pPr>
                <a:lvl6pPr marL="2286000" indent="0">
                  <a:defRPr sz="1100">
                    <a:solidFill>
                      <a:schemeClr val="dk1"/>
                    </a:solidFill>
                    <a:latin typeface="+mn-lt"/>
                    <a:ea typeface="+mn-ea"/>
                    <a:cs typeface="+mn-cs"/>
                  </a:defRPr>
                </a:lvl6pPr>
                <a:lvl7pPr marL="2743200" indent="0">
                  <a:defRPr sz="1100">
                    <a:solidFill>
                      <a:schemeClr val="dk1"/>
                    </a:solidFill>
                    <a:latin typeface="+mn-lt"/>
                    <a:ea typeface="+mn-ea"/>
                    <a:cs typeface="+mn-cs"/>
                  </a:defRPr>
                </a:lvl7pPr>
                <a:lvl8pPr marL="3200400" indent="0">
                  <a:defRPr sz="1100">
                    <a:solidFill>
                      <a:schemeClr val="dk1"/>
                    </a:solidFill>
                    <a:latin typeface="+mn-lt"/>
                    <a:ea typeface="+mn-ea"/>
                    <a:cs typeface="+mn-cs"/>
                  </a:defRPr>
                </a:lvl8pPr>
                <a:lvl9pPr marL="3657600" indent="0">
                  <a:defRPr sz="1100">
                    <a:solidFill>
                      <a:schemeClr val="dk1"/>
                    </a:solidFill>
                    <a:latin typeface="+mn-lt"/>
                    <a:ea typeface="+mn-ea"/>
                    <a:cs typeface="+mn-cs"/>
                  </a:defRPr>
                </a:lvl9pPr>
              </a:lstStyle>
              <a:p>
                <a:pPr algn="ctr"/>
                <a:r>
                  <a:rPr lang="en-GB" sz="1800" b="1" i="0" u="none" strike="noStrike" dirty="0">
                    <a:solidFill>
                      <a:schemeClr val="dk1"/>
                    </a:solidFill>
                    <a:effectLst/>
                    <a:latin typeface="+mn-lt"/>
                    <a:ea typeface="+mn-ea"/>
                    <a:cs typeface="+mn-cs"/>
                  </a:rPr>
                  <a:t>TIMELINESS OF THE INTERVENTION CONSIDERING THE COMMERCIAL AND BUSY NATURE OF THE AXIS</a:t>
                </a:r>
                <a:r>
                  <a:rPr lang="en-GB" sz="1800" dirty="0"/>
                  <a:t> </a:t>
                </a:r>
                <a:endParaRPr lang="aa-ET" sz="1800" b="1" dirty="0"/>
              </a:p>
            </p:txBody>
          </p:sp>
        </p:grpSp>
        <p:pic>
          <p:nvPicPr>
            <p:cNvPr id="46" name="Graphic 45" descr="Alarm clock with solid fill">
              <a:extLst>
                <a:ext uri="{FF2B5EF4-FFF2-40B4-BE49-F238E27FC236}">
                  <a16:creationId xmlns:a16="http://schemas.microsoft.com/office/drawing/2014/main" id="{FFA4FCE9-EEEE-4738-9167-278D4C2D9C17}"/>
                </a:ext>
              </a:extLst>
            </p:cNvPr>
            <p:cNvPicPr>
              <a:picLocks noChangeAspect="1"/>
            </p:cNvPicPr>
            <p:nvPr/>
          </p:nvPicPr>
          <p:blipFill>
            <a:blip r:embed="rId8" cstate="print">
              <a:extLst>
                <a:ext uri="{28A0092B-C50C-407E-A947-70E740481C1C}">
                  <a14:useLocalDpi xmlns:a14="http://schemas.microsoft.com/office/drawing/2010/main" val="0"/>
                </a:ext>
                <a:ext uri="{96DAC541-7B7A-43D3-8B79-37D633B846F1}">
                  <asvg:svgBlip xmlns:asvg="http://schemas.microsoft.com/office/drawing/2016/SVG/main" xmlns="" r:embed="rId9"/>
                </a:ext>
              </a:extLst>
            </a:blip>
            <a:srcRect/>
            <a:stretch/>
          </p:blipFill>
          <p:spPr>
            <a:xfrm>
              <a:off x="4049951" y="450463"/>
              <a:ext cx="916462" cy="916462"/>
            </a:xfrm>
            <a:prstGeom prst="rect">
              <a:avLst/>
            </a:prstGeom>
          </p:spPr>
        </p:pic>
      </p:grpSp>
      <p:sp>
        <p:nvSpPr>
          <p:cNvPr id="51" name="TextBox 50">
            <a:extLst>
              <a:ext uri="{FF2B5EF4-FFF2-40B4-BE49-F238E27FC236}">
                <a16:creationId xmlns:a16="http://schemas.microsoft.com/office/drawing/2014/main" id="{54AFAE80-2F8D-4D8A-8F1E-22859BE035B5}"/>
              </a:ext>
            </a:extLst>
          </p:cNvPr>
          <p:cNvSpPr txBox="1"/>
          <p:nvPr/>
        </p:nvSpPr>
        <p:spPr>
          <a:xfrm>
            <a:off x="6471254" y="861941"/>
            <a:ext cx="4627243" cy="646331"/>
          </a:xfrm>
          <a:prstGeom prst="rect">
            <a:avLst/>
          </a:prstGeom>
          <a:noFill/>
        </p:spPr>
        <p:txBody>
          <a:bodyPr wrap="square">
            <a:spAutoFit/>
          </a:bodyPr>
          <a:lstStyle/>
          <a:p>
            <a:pPr algn="ctr"/>
            <a:r>
              <a:rPr lang="en-US" sz="1800" b="1" dirty="0">
                <a:latin typeface="Cambria" panose="02040503050406030204" pitchFamily="18" charset="0"/>
                <a:ea typeface="Cambria" panose="02040503050406030204" pitchFamily="18" charset="0"/>
              </a:rPr>
              <a:t>To serve as feedback mechanism for informed policy and future decisions</a:t>
            </a:r>
            <a:endParaRPr lang="en-US" sz="1800" dirty="0">
              <a:latin typeface="Cambria" panose="02040503050406030204" pitchFamily="18" charset="0"/>
              <a:ea typeface="Cambria" panose="02040503050406030204" pitchFamily="18" charset="0"/>
            </a:endParaRPr>
          </a:p>
        </p:txBody>
      </p:sp>
      <p:grpSp>
        <p:nvGrpSpPr>
          <p:cNvPr id="52" name="Group 51">
            <a:extLst>
              <a:ext uri="{FF2B5EF4-FFF2-40B4-BE49-F238E27FC236}">
                <a16:creationId xmlns:a16="http://schemas.microsoft.com/office/drawing/2014/main" id="{4D3DFC4F-36E3-4170-A2AE-907995EDE3B2}"/>
              </a:ext>
            </a:extLst>
          </p:cNvPr>
          <p:cNvGrpSpPr/>
          <p:nvPr/>
        </p:nvGrpSpPr>
        <p:grpSpPr>
          <a:xfrm>
            <a:off x="7181610" y="233404"/>
            <a:ext cx="3063655" cy="445440"/>
            <a:chOff x="0" y="151166"/>
            <a:chExt cx="3063655" cy="445440"/>
          </a:xfrm>
          <a:solidFill>
            <a:schemeClr val="accent2"/>
          </a:solidFill>
          <a:scene3d>
            <a:camera prst="orthographicFront">
              <a:rot lat="0" lon="0" rev="0"/>
            </a:camera>
            <a:lightRig rig="balanced" dir="t">
              <a:rot lat="0" lon="0" rev="8700000"/>
            </a:lightRig>
          </a:scene3d>
        </p:grpSpPr>
        <p:sp>
          <p:nvSpPr>
            <p:cNvPr id="53" name="Rounded Rectangle 2">
              <a:extLst>
                <a:ext uri="{FF2B5EF4-FFF2-40B4-BE49-F238E27FC236}">
                  <a16:creationId xmlns:a16="http://schemas.microsoft.com/office/drawing/2014/main" id="{2186EAC4-3B4C-4BE7-975B-5DF9E3DA49D7}"/>
                </a:ext>
              </a:extLst>
            </p:cNvPr>
            <p:cNvSpPr/>
            <p:nvPr/>
          </p:nvSpPr>
          <p:spPr>
            <a:xfrm>
              <a:off x="0" y="151166"/>
              <a:ext cx="3063655" cy="445440"/>
            </a:xfrm>
            <a:prstGeom prst="roundRect">
              <a:avLst/>
            </a:prstGeom>
            <a:grpFill/>
            <a:ln>
              <a:noFill/>
            </a:ln>
            <a:effectLst>
              <a:outerShdw blurRad="44450" dist="27940" dir="5400000" algn="ctr">
                <a:srgbClr val="000000">
                  <a:alpha val="32000"/>
                </a:srgbClr>
              </a:outerShdw>
            </a:effectLst>
            <a:sp3d>
              <a:bevelT w="190500" h="38100"/>
            </a:sp3d>
          </p:spPr>
          <p:style>
            <a:lnRef idx="0">
              <a:scrgbClr r="0" g="0" b="0"/>
            </a:lnRef>
            <a:fillRef idx="3">
              <a:scrgbClr r="0" g="0" b="0"/>
            </a:fillRef>
            <a:effectRef idx="2">
              <a:scrgbClr r="0" g="0" b="0"/>
            </a:effectRef>
            <a:fontRef idx="minor">
              <a:schemeClr val="lt1"/>
            </a:fontRef>
          </p:style>
        </p:sp>
        <p:sp>
          <p:nvSpPr>
            <p:cNvPr id="54" name="Rounded Rectangle 4">
              <a:extLst>
                <a:ext uri="{FF2B5EF4-FFF2-40B4-BE49-F238E27FC236}">
                  <a16:creationId xmlns:a16="http://schemas.microsoft.com/office/drawing/2014/main" id="{20984F6D-9F9F-4073-A266-5E49D1FC693C}"/>
                </a:ext>
              </a:extLst>
            </p:cNvPr>
            <p:cNvSpPr/>
            <p:nvPr/>
          </p:nvSpPr>
          <p:spPr>
            <a:xfrm>
              <a:off x="21745" y="172911"/>
              <a:ext cx="3020165" cy="401950"/>
            </a:xfrm>
            <a:prstGeom prst="rect">
              <a:avLst/>
            </a:prstGeom>
            <a:grpFill/>
            <a:sp3d/>
          </p:spPr>
          <p:style>
            <a:lnRef idx="0">
              <a:scrgbClr r="0" g="0" b="0"/>
            </a:lnRef>
            <a:fillRef idx="0">
              <a:scrgbClr r="0" g="0" b="0"/>
            </a:fillRef>
            <a:effectRef idx="0">
              <a:scrgbClr r="0" g="0" b="0"/>
            </a:effectRef>
            <a:fontRef idx="minor">
              <a:schemeClr val="lt1"/>
            </a:fontRef>
          </p:style>
          <p:txBody>
            <a:bodyPr spcFirstLastPara="0" vert="horz" wrap="square" lIns="83820" tIns="83820" rIns="83820" bIns="83820" numCol="1" spcCol="1270" anchor="ctr" anchorCtr="0">
              <a:noAutofit/>
            </a:bodyPr>
            <a:lstStyle/>
            <a:p>
              <a:pPr lvl="0" algn="ctr" defTabSz="977900">
                <a:lnSpc>
                  <a:spcPct val="90000"/>
                </a:lnSpc>
                <a:spcBef>
                  <a:spcPct val="0"/>
                </a:spcBef>
                <a:spcAft>
                  <a:spcPct val="35000"/>
                </a:spcAft>
              </a:pPr>
              <a:r>
                <a:rPr lang="en-US" sz="2200" b="1" kern="1200" dirty="0">
                  <a:solidFill>
                    <a:schemeClr val="tx1"/>
                  </a:solidFill>
                  <a:effectLst/>
                  <a:latin typeface="Cambria" panose="02040503050406030204" pitchFamily="18" charset="0"/>
                  <a:ea typeface="Cambria" panose="02040503050406030204" pitchFamily="18" charset="0"/>
                </a:rPr>
                <a:t>OBJECTIVE 4</a:t>
              </a:r>
              <a:endParaRPr lang="aa-ET" sz="2200" b="1" kern="1200" dirty="0">
                <a:solidFill>
                  <a:schemeClr val="tx1"/>
                </a:solidFill>
                <a:effectLst/>
                <a:latin typeface="Cambria" panose="02040503050406030204" pitchFamily="18" charset="0"/>
                <a:ea typeface="Cambria" panose="02040503050406030204" pitchFamily="18" charset="0"/>
              </a:endParaRPr>
            </a:p>
          </p:txBody>
        </p:sp>
      </p:grpSp>
    </p:spTree>
    <p:extLst>
      <p:ext uri="{BB962C8B-B14F-4D97-AF65-F5344CB8AC3E}">
        <p14:creationId xmlns:p14="http://schemas.microsoft.com/office/powerpoint/2010/main" val="4098145764"/>
      </p:ext>
    </p:extLst>
  </p:cSld>
  <p:clrMapOvr>
    <a:masterClrMapping/>
  </p:clrMapOvr>
  <mc:AlternateContent xmlns:mc="http://schemas.openxmlformats.org/markup-compatibility/2006" xmlns:p14="http://schemas.microsoft.com/office/powerpoint/2010/main">
    <mc:Choice Requires="p14">
      <p:transition spd="slow" p14:dur="2000" advTm="3049"/>
    </mc:Choice>
    <mc:Fallback xmlns="">
      <p:transition spd="slow" advTm="3049"/>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49" name="Group 48">
            <a:extLst>
              <a:ext uri="{FF2B5EF4-FFF2-40B4-BE49-F238E27FC236}">
                <a16:creationId xmlns:a16="http://schemas.microsoft.com/office/drawing/2014/main" id="{00000000-0008-0000-0400-000010000000}"/>
              </a:ext>
            </a:extLst>
          </p:cNvPr>
          <p:cNvGrpSpPr/>
          <p:nvPr/>
        </p:nvGrpSpPr>
        <p:grpSpPr>
          <a:xfrm>
            <a:off x="6235727" y="1169987"/>
            <a:ext cx="5754096" cy="5024518"/>
            <a:chOff x="20140" y="-408964"/>
            <a:chExt cx="6323815" cy="6379310"/>
          </a:xfrm>
        </p:grpSpPr>
        <p:graphicFrame>
          <p:nvGraphicFramePr>
            <p:cNvPr id="50" name="Chart 49">
              <a:extLst>
                <a:ext uri="{FF2B5EF4-FFF2-40B4-BE49-F238E27FC236}">
                  <a16:creationId xmlns:a16="http://schemas.microsoft.com/office/drawing/2014/main" id="{00000000-0008-0000-0400-000012000000}"/>
                </a:ext>
              </a:extLst>
            </p:cNvPr>
            <p:cNvGraphicFramePr/>
            <p:nvPr>
              <p:extLst>
                <p:ext uri="{D42A27DB-BD31-4B8C-83A1-F6EECF244321}">
                  <p14:modId xmlns:p14="http://schemas.microsoft.com/office/powerpoint/2010/main" val="802501666"/>
                </p:ext>
              </p:extLst>
            </p:nvPr>
          </p:nvGraphicFramePr>
          <p:xfrm>
            <a:off x="163046" y="-408964"/>
            <a:ext cx="6143300" cy="6379310"/>
          </p:xfrm>
          <a:graphic>
            <a:graphicData uri="http://schemas.openxmlformats.org/drawingml/2006/chart">
              <c:chart xmlns:c="http://schemas.openxmlformats.org/drawingml/2006/chart" xmlns:r="http://schemas.openxmlformats.org/officeDocument/2006/relationships" r:id="rId2"/>
            </a:graphicData>
          </a:graphic>
        </p:graphicFrame>
        <p:sp>
          <p:nvSpPr>
            <p:cNvPr id="51" name="TextBox 18">
              <a:extLst>
                <a:ext uri="{FF2B5EF4-FFF2-40B4-BE49-F238E27FC236}">
                  <a16:creationId xmlns:a16="http://schemas.microsoft.com/office/drawing/2014/main" id="{00000000-0008-0000-0400-000013000000}"/>
                </a:ext>
              </a:extLst>
            </p:cNvPr>
            <p:cNvSpPr txBox="1"/>
            <p:nvPr/>
          </p:nvSpPr>
          <p:spPr>
            <a:xfrm>
              <a:off x="20140" y="-278260"/>
              <a:ext cx="6323815" cy="1477332"/>
            </a:xfrm>
            <a:prstGeom prst="rect">
              <a:avLst/>
            </a:prstGeom>
            <a:noFill/>
            <a:ln w="9525" cmpd="sng">
              <a:noFill/>
            </a:ln>
          </p:spPr>
          <p:style>
            <a:lnRef idx="0">
              <a:scrgbClr r="0" g="0" b="0"/>
            </a:lnRef>
            <a:fillRef idx="0">
              <a:scrgbClr r="0" g="0" b="0"/>
            </a:fillRef>
            <a:effectRef idx="0">
              <a:scrgbClr r="0" g="0" b="0"/>
            </a:effectRef>
            <a:fontRef idx="minor">
              <a:schemeClr val="dk1"/>
            </a:fontRef>
          </p:style>
          <p:txBody>
            <a:bodyPr wrap="square" rtlCol="0" anchor="t"/>
            <a:lstStyle>
              <a:lvl1pPr marL="0" indent="0">
                <a:defRPr sz="1100">
                  <a:solidFill>
                    <a:schemeClr val="dk1"/>
                  </a:solidFill>
                  <a:latin typeface="+mn-lt"/>
                  <a:ea typeface="+mn-ea"/>
                  <a:cs typeface="+mn-cs"/>
                </a:defRPr>
              </a:lvl1pPr>
              <a:lvl2pPr marL="457200" indent="0">
                <a:defRPr sz="1100">
                  <a:solidFill>
                    <a:schemeClr val="dk1"/>
                  </a:solidFill>
                  <a:latin typeface="+mn-lt"/>
                  <a:ea typeface="+mn-ea"/>
                  <a:cs typeface="+mn-cs"/>
                </a:defRPr>
              </a:lvl2pPr>
              <a:lvl3pPr marL="914400" indent="0">
                <a:defRPr sz="1100">
                  <a:solidFill>
                    <a:schemeClr val="dk1"/>
                  </a:solidFill>
                  <a:latin typeface="+mn-lt"/>
                  <a:ea typeface="+mn-ea"/>
                  <a:cs typeface="+mn-cs"/>
                </a:defRPr>
              </a:lvl3pPr>
              <a:lvl4pPr marL="1371600" indent="0">
                <a:defRPr sz="1100">
                  <a:solidFill>
                    <a:schemeClr val="dk1"/>
                  </a:solidFill>
                  <a:latin typeface="+mn-lt"/>
                  <a:ea typeface="+mn-ea"/>
                  <a:cs typeface="+mn-cs"/>
                </a:defRPr>
              </a:lvl4pPr>
              <a:lvl5pPr marL="1828800" indent="0">
                <a:defRPr sz="1100">
                  <a:solidFill>
                    <a:schemeClr val="dk1"/>
                  </a:solidFill>
                  <a:latin typeface="+mn-lt"/>
                  <a:ea typeface="+mn-ea"/>
                  <a:cs typeface="+mn-cs"/>
                </a:defRPr>
              </a:lvl5pPr>
              <a:lvl6pPr marL="2286000" indent="0">
                <a:defRPr sz="1100">
                  <a:solidFill>
                    <a:schemeClr val="dk1"/>
                  </a:solidFill>
                  <a:latin typeface="+mn-lt"/>
                  <a:ea typeface="+mn-ea"/>
                  <a:cs typeface="+mn-cs"/>
                </a:defRPr>
              </a:lvl6pPr>
              <a:lvl7pPr marL="2743200" indent="0">
                <a:defRPr sz="1100">
                  <a:solidFill>
                    <a:schemeClr val="dk1"/>
                  </a:solidFill>
                  <a:latin typeface="+mn-lt"/>
                  <a:ea typeface="+mn-ea"/>
                  <a:cs typeface="+mn-cs"/>
                </a:defRPr>
              </a:lvl7pPr>
              <a:lvl8pPr marL="3200400" indent="0">
                <a:defRPr sz="1100">
                  <a:solidFill>
                    <a:schemeClr val="dk1"/>
                  </a:solidFill>
                  <a:latin typeface="+mn-lt"/>
                  <a:ea typeface="+mn-ea"/>
                  <a:cs typeface="+mn-cs"/>
                </a:defRPr>
              </a:lvl8pPr>
              <a:lvl9pPr marL="3657600" indent="0">
                <a:defRPr sz="1100">
                  <a:solidFill>
                    <a:schemeClr val="dk1"/>
                  </a:solidFill>
                  <a:latin typeface="+mn-lt"/>
                  <a:ea typeface="+mn-ea"/>
                  <a:cs typeface="+mn-cs"/>
                </a:defRPr>
              </a:lvl9pPr>
            </a:lstStyle>
            <a:p>
              <a:pPr algn="ctr"/>
              <a:r>
                <a:rPr lang="en-GB" sz="1800" b="1" i="0" u="none" strike="noStrike" dirty="0">
                  <a:solidFill>
                    <a:schemeClr val="dk1"/>
                  </a:solidFill>
                  <a:effectLst/>
                  <a:latin typeface="+mn-lt"/>
                  <a:ea typeface="+mn-ea"/>
                  <a:cs typeface="+mn-cs"/>
                </a:rPr>
                <a:t>ARE THERE OTHER THINGS GOVERNMENT NEEDS TO KNOW ABOUT THE AREA/PROJECT THAT NEED TO BE DONE? </a:t>
              </a:r>
              <a:endParaRPr lang="aa-ET" sz="1800" dirty="0"/>
            </a:p>
          </p:txBody>
        </p:sp>
      </p:grpSp>
      <p:sp>
        <p:nvSpPr>
          <p:cNvPr id="12" name="TextBox 11">
            <a:extLst>
              <a:ext uri="{FF2B5EF4-FFF2-40B4-BE49-F238E27FC236}">
                <a16:creationId xmlns:a16="http://schemas.microsoft.com/office/drawing/2014/main" id="{9570A188-BA2E-457F-A2A0-3CB87D5E0E7B}"/>
              </a:ext>
            </a:extLst>
          </p:cNvPr>
          <p:cNvSpPr txBox="1"/>
          <p:nvPr/>
        </p:nvSpPr>
        <p:spPr>
          <a:xfrm>
            <a:off x="761998" y="663495"/>
            <a:ext cx="10906125" cy="369332"/>
          </a:xfrm>
          <a:prstGeom prst="rect">
            <a:avLst/>
          </a:prstGeom>
          <a:noFill/>
        </p:spPr>
        <p:txBody>
          <a:bodyPr wrap="square">
            <a:spAutoFit/>
          </a:bodyPr>
          <a:lstStyle/>
          <a:p>
            <a:pPr algn="ctr"/>
            <a:r>
              <a:rPr lang="en-US" sz="1800" b="1" dirty="0">
                <a:latin typeface="Cambria" panose="02040503050406030204" pitchFamily="18" charset="0"/>
                <a:ea typeface="Cambria" panose="02040503050406030204" pitchFamily="18" charset="0"/>
              </a:rPr>
              <a:t>To serve as feedback mechanism for informed policy and future decisions</a:t>
            </a:r>
            <a:endParaRPr lang="en-US" sz="1800" dirty="0">
              <a:latin typeface="Cambria" panose="02040503050406030204" pitchFamily="18" charset="0"/>
              <a:ea typeface="Cambria" panose="02040503050406030204" pitchFamily="18" charset="0"/>
            </a:endParaRPr>
          </a:p>
        </p:txBody>
      </p:sp>
      <p:pic>
        <p:nvPicPr>
          <p:cNvPr id="13" name="Lagos-Logo.jpg">
            <a:extLst>
              <a:ext uri="{FF2B5EF4-FFF2-40B4-BE49-F238E27FC236}">
                <a16:creationId xmlns:a16="http://schemas.microsoft.com/office/drawing/2014/main" id="{7061F0DE-8D41-4F21-A27A-8938404DDAEC}"/>
              </a:ext>
            </a:extLst>
          </p:cNvPr>
          <p:cNvPicPr>
            <a:picLocks noChangeAspect="1"/>
          </p:cNvPicPr>
          <p:nvPr/>
        </p:nvPicPr>
        <p:blipFill>
          <a:blip r:embed="rId3" cstate="email">
            <a:extLst>
              <a:ext uri="{28A0092B-C50C-407E-A947-70E740481C1C}">
                <a14:useLocalDpi xmlns:a14="http://schemas.microsoft.com/office/drawing/2010/main"/>
              </a:ext>
            </a:extLst>
          </a:blip>
          <a:srcRect/>
          <a:stretch/>
        </p:blipFill>
        <p:spPr>
          <a:xfrm rot="10800000" flipV="1">
            <a:off x="46450" y="0"/>
            <a:ext cx="551812" cy="505460"/>
          </a:xfrm>
          <a:prstGeom prst="rect">
            <a:avLst/>
          </a:prstGeom>
          <a:ln w="12700">
            <a:miter lim="400000"/>
          </a:ln>
        </p:spPr>
      </p:pic>
      <p:pic>
        <p:nvPicPr>
          <p:cNvPr id="16" name="Picture 15">
            <a:extLst>
              <a:ext uri="{FF2B5EF4-FFF2-40B4-BE49-F238E27FC236}">
                <a16:creationId xmlns:a16="http://schemas.microsoft.com/office/drawing/2014/main" id="{F13F2040-7E71-4305-8505-02FFE221AB7D}"/>
              </a:ext>
            </a:extLst>
          </p:cNvPr>
          <p:cNvPicPr>
            <a:picLocks noChangeAspect="1"/>
          </p:cNvPicPr>
          <p:nvPr/>
        </p:nvPicPr>
        <p:blipFill rotWithShape="1">
          <a:blip r:embed="rId4" cstate="email">
            <a:extLst>
              <a:ext uri="{28A0092B-C50C-407E-A947-70E740481C1C}">
                <a14:useLocalDpi xmlns:a14="http://schemas.microsoft.com/office/drawing/2010/main"/>
              </a:ext>
            </a:extLst>
          </a:blip>
          <a:srcRect/>
          <a:stretch/>
        </p:blipFill>
        <p:spPr>
          <a:xfrm>
            <a:off x="11501234" y="0"/>
            <a:ext cx="651540" cy="561774"/>
          </a:xfrm>
          <a:prstGeom prst="rect">
            <a:avLst/>
          </a:prstGeom>
        </p:spPr>
      </p:pic>
      <p:sp>
        <p:nvSpPr>
          <p:cNvPr id="3" name="Slide Number Placeholder 2">
            <a:extLst>
              <a:ext uri="{FF2B5EF4-FFF2-40B4-BE49-F238E27FC236}">
                <a16:creationId xmlns:a16="http://schemas.microsoft.com/office/drawing/2014/main" id="{A9B8F326-7256-4FE1-89C5-C07C1278FCE9}"/>
              </a:ext>
            </a:extLst>
          </p:cNvPr>
          <p:cNvSpPr>
            <a:spLocks noGrp="1"/>
          </p:cNvSpPr>
          <p:nvPr>
            <p:ph type="sldNum" sz="quarter" idx="12"/>
          </p:nvPr>
        </p:nvSpPr>
        <p:spPr>
          <a:xfrm>
            <a:off x="9409574" y="6492875"/>
            <a:ext cx="2743200" cy="365125"/>
          </a:xfrm>
        </p:spPr>
        <p:txBody>
          <a:bodyPr/>
          <a:lstStyle/>
          <a:p>
            <a:fld id="{3E39D2B8-936D-4E4C-9009-477421A25F51}" type="slidenum">
              <a:rPr lang="en-US" smtClean="0"/>
              <a:t>33</a:t>
            </a:fld>
            <a:endParaRPr lang="en-US" dirty="0"/>
          </a:p>
        </p:txBody>
      </p:sp>
      <p:grpSp>
        <p:nvGrpSpPr>
          <p:cNvPr id="24" name="Group 23">
            <a:extLst>
              <a:ext uri="{FF2B5EF4-FFF2-40B4-BE49-F238E27FC236}">
                <a16:creationId xmlns:a16="http://schemas.microsoft.com/office/drawing/2014/main" id="{6F215719-6B0C-4B66-A1AB-20C4CF8E08F4}"/>
              </a:ext>
            </a:extLst>
          </p:cNvPr>
          <p:cNvGrpSpPr/>
          <p:nvPr/>
        </p:nvGrpSpPr>
        <p:grpSpPr>
          <a:xfrm>
            <a:off x="4564169" y="173627"/>
            <a:ext cx="3063655" cy="445440"/>
            <a:chOff x="0" y="151166"/>
            <a:chExt cx="3063655" cy="445440"/>
          </a:xfrm>
          <a:solidFill>
            <a:schemeClr val="accent2"/>
          </a:solidFill>
          <a:scene3d>
            <a:camera prst="orthographicFront">
              <a:rot lat="0" lon="0" rev="0"/>
            </a:camera>
            <a:lightRig rig="balanced" dir="t">
              <a:rot lat="0" lon="0" rev="8700000"/>
            </a:lightRig>
          </a:scene3d>
        </p:grpSpPr>
        <p:sp>
          <p:nvSpPr>
            <p:cNvPr id="25" name="Rounded Rectangle 2">
              <a:extLst>
                <a:ext uri="{FF2B5EF4-FFF2-40B4-BE49-F238E27FC236}">
                  <a16:creationId xmlns:a16="http://schemas.microsoft.com/office/drawing/2014/main" id="{D955F881-2D8C-49FB-91B2-757130669433}"/>
                </a:ext>
              </a:extLst>
            </p:cNvPr>
            <p:cNvSpPr/>
            <p:nvPr/>
          </p:nvSpPr>
          <p:spPr>
            <a:xfrm>
              <a:off x="0" y="151166"/>
              <a:ext cx="3063655" cy="445440"/>
            </a:xfrm>
            <a:prstGeom prst="roundRect">
              <a:avLst/>
            </a:prstGeom>
            <a:grpFill/>
            <a:ln>
              <a:noFill/>
            </a:ln>
            <a:effectLst>
              <a:outerShdw blurRad="44450" dist="27940" dir="5400000" algn="ctr">
                <a:srgbClr val="000000">
                  <a:alpha val="32000"/>
                </a:srgbClr>
              </a:outerShdw>
            </a:effectLst>
            <a:sp3d>
              <a:bevelT w="190500" h="38100"/>
            </a:sp3d>
          </p:spPr>
          <p:style>
            <a:lnRef idx="0">
              <a:scrgbClr r="0" g="0" b="0"/>
            </a:lnRef>
            <a:fillRef idx="3">
              <a:scrgbClr r="0" g="0" b="0"/>
            </a:fillRef>
            <a:effectRef idx="2">
              <a:scrgbClr r="0" g="0" b="0"/>
            </a:effectRef>
            <a:fontRef idx="minor">
              <a:schemeClr val="lt1"/>
            </a:fontRef>
          </p:style>
        </p:sp>
        <p:sp>
          <p:nvSpPr>
            <p:cNvPr id="26" name="Rounded Rectangle 4">
              <a:extLst>
                <a:ext uri="{FF2B5EF4-FFF2-40B4-BE49-F238E27FC236}">
                  <a16:creationId xmlns:a16="http://schemas.microsoft.com/office/drawing/2014/main" id="{C994769D-EEFE-488C-8D5E-A4E03E1D4B24}"/>
                </a:ext>
              </a:extLst>
            </p:cNvPr>
            <p:cNvSpPr/>
            <p:nvPr/>
          </p:nvSpPr>
          <p:spPr>
            <a:xfrm>
              <a:off x="21745" y="172911"/>
              <a:ext cx="3020165" cy="401950"/>
            </a:xfrm>
            <a:prstGeom prst="rect">
              <a:avLst/>
            </a:prstGeom>
            <a:grpFill/>
            <a:sp3d/>
          </p:spPr>
          <p:style>
            <a:lnRef idx="0">
              <a:scrgbClr r="0" g="0" b="0"/>
            </a:lnRef>
            <a:fillRef idx="0">
              <a:scrgbClr r="0" g="0" b="0"/>
            </a:fillRef>
            <a:effectRef idx="0">
              <a:scrgbClr r="0" g="0" b="0"/>
            </a:effectRef>
            <a:fontRef idx="minor">
              <a:schemeClr val="lt1"/>
            </a:fontRef>
          </p:style>
          <p:txBody>
            <a:bodyPr spcFirstLastPara="0" vert="horz" wrap="square" lIns="83820" tIns="83820" rIns="83820" bIns="83820" numCol="1" spcCol="1270" anchor="ctr" anchorCtr="0">
              <a:noAutofit/>
            </a:bodyPr>
            <a:lstStyle/>
            <a:p>
              <a:pPr lvl="0" algn="ctr" defTabSz="977900">
                <a:lnSpc>
                  <a:spcPct val="90000"/>
                </a:lnSpc>
                <a:spcBef>
                  <a:spcPct val="0"/>
                </a:spcBef>
                <a:spcAft>
                  <a:spcPct val="35000"/>
                </a:spcAft>
              </a:pPr>
              <a:r>
                <a:rPr lang="en-US" sz="2200" b="1" kern="1200" dirty="0">
                  <a:solidFill>
                    <a:schemeClr val="tx1"/>
                  </a:solidFill>
                  <a:effectLst/>
                  <a:latin typeface="Cambria" panose="02040503050406030204" pitchFamily="18" charset="0"/>
                  <a:ea typeface="Cambria" panose="02040503050406030204" pitchFamily="18" charset="0"/>
                </a:rPr>
                <a:t>OBJECTIVE 4</a:t>
              </a:r>
              <a:endParaRPr lang="aa-ET" sz="2200" b="1" kern="1200" dirty="0">
                <a:solidFill>
                  <a:schemeClr val="tx1"/>
                </a:solidFill>
                <a:effectLst/>
                <a:latin typeface="Cambria" panose="02040503050406030204" pitchFamily="18" charset="0"/>
                <a:ea typeface="Cambria" panose="02040503050406030204" pitchFamily="18" charset="0"/>
              </a:endParaRPr>
            </a:p>
          </p:txBody>
        </p:sp>
      </p:grpSp>
      <p:sp>
        <p:nvSpPr>
          <p:cNvPr id="27" name="TextBox 26">
            <a:extLst>
              <a:ext uri="{FF2B5EF4-FFF2-40B4-BE49-F238E27FC236}">
                <a16:creationId xmlns:a16="http://schemas.microsoft.com/office/drawing/2014/main" id="{A8E89587-4373-4350-9529-40FCD2E9B4FD}"/>
              </a:ext>
            </a:extLst>
          </p:cNvPr>
          <p:cNvSpPr txBox="1"/>
          <p:nvPr/>
        </p:nvSpPr>
        <p:spPr>
          <a:xfrm>
            <a:off x="535803" y="6066298"/>
            <a:ext cx="11402529" cy="646331"/>
          </a:xfrm>
          <a:prstGeom prst="rect">
            <a:avLst/>
          </a:prstGeom>
          <a:noFill/>
        </p:spPr>
        <p:txBody>
          <a:bodyPr wrap="square">
            <a:spAutoFit/>
          </a:bodyPr>
          <a:lstStyle/>
          <a:p>
            <a:pPr algn="just"/>
            <a:r>
              <a:rPr lang="en-GB" sz="1800" dirty="0">
                <a:cs typeface="Arial" panose="020B0604020202020204" pitchFamily="34" charset="0"/>
              </a:rPr>
              <a:t>92.7% believe </a:t>
            </a:r>
            <a:r>
              <a:rPr lang="en-GB" sz="1800" dirty="0">
                <a:latin typeface="Cambria" panose="02040503050406030204" pitchFamily="18" charset="0"/>
                <a:ea typeface="Cambria" panose="02040503050406030204" pitchFamily="18" charset="0"/>
              </a:rPr>
              <a:t>that the intervention has an impact on people inflow into the Community,, and 78.4% made suggestions on other things the Government needs to know about the project that need to be done.</a:t>
            </a:r>
            <a:endParaRPr lang="aa-ET" dirty="0"/>
          </a:p>
        </p:txBody>
      </p:sp>
      <p:cxnSp>
        <p:nvCxnSpPr>
          <p:cNvPr id="37" name="Straight Connector 36">
            <a:extLst>
              <a:ext uri="{FF2B5EF4-FFF2-40B4-BE49-F238E27FC236}">
                <a16:creationId xmlns:a16="http://schemas.microsoft.com/office/drawing/2014/main" id="{8EE61429-02D4-43DB-9748-9E8A0083945C}"/>
              </a:ext>
            </a:extLst>
          </p:cNvPr>
          <p:cNvCxnSpPr>
            <a:cxnSpLocks/>
          </p:cNvCxnSpPr>
          <p:nvPr/>
        </p:nvCxnSpPr>
        <p:spPr>
          <a:xfrm flipH="1">
            <a:off x="6095997" y="1169987"/>
            <a:ext cx="12379" cy="4822327"/>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grpSp>
        <p:nvGrpSpPr>
          <p:cNvPr id="46" name="Group 45">
            <a:extLst>
              <a:ext uri="{FF2B5EF4-FFF2-40B4-BE49-F238E27FC236}">
                <a16:creationId xmlns:a16="http://schemas.microsoft.com/office/drawing/2014/main" id="{00000000-0008-0000-0400-000009000000}"/>
              </a:ext>
            </a:extLst>
          </p:cNvPr>
          <p:cNvGrpSpPr/>
          <p:nvPr/>
        </p:nvGrpSpPr>
        <p:grpSpPr>
          <a:xfrm>
            <a:off x="167956" y="1277476"/>
            <a:ext cx="5893820" cy="4714838"/>
            <a:chOff x="28592" y="-120459"/>
            <a:chExt cx="5781013" cy="3807472"/>
          </a:xfrm>
        </p:grpSpPr>
        <p:graphicFrame>
          <p:nvGraphicFramePr>
            <p:cNvPr id="47" name="Chart 46">
              <a:extLst>
                <a:ext uri="{FF2B5EF4-FFF2-40B4-BE49-F238E27FC236}">
                  <a16:creationId xmlns:a16="http://schemas.microsoft.com/office/drawing/2014/main" id="{00000000-0008-0000-0400-00000B000000}"/>
                </a:ext>
              </a:extLst>
            </p:cNvPr>
            <p:cNvGraphicFramePr/>
            <p:nvPr>
              <p:extLst>
                <p:ext uri="{D42A27DB-BD31-4B8C-83A1-F6EECF244321}">
                  <p14:modId xmlns:p14="http://schemas.microsoft.com/office/powerpoint/2010/main" val="2294563989"/>
                </p:ext>
              </p:extLst>
            </p:nvPr>
          </p:nvGraphicFramePr>
          <p:xfrm>
            <a:off x="130432" y="707596"/>
            <a:ext cx="5612415" cy="2979417"/>
          </p:xfrm>
          <a:graphic>
            <a:graphicData uri="http://schemas.openxmlformats.org/drawingml/2006/chart">
              <c:chart xmlns:c="http://schemas.openxmlformats.org/drawingml/2006/chart" xmlns:r="http://schemas.openxmlformats.org/officeDocument/2006/relationships" r:id="rId5"/>
            </a:graphicData>
          </a:graphic>
        </p:graphicFrame>
        <p:sp>
          <p:nvSpPr>
            <p:cNvPr id="48" name="TextBox 11">
              <a:extLst>
                <a:ext uri="{FF2B5EF4-FFF2-40B4-BE49-F238E27FC236}">
                  <a16:creationId xmlns:a16="http://schemas.microsoft.com/office/drawing/2014/main" id="{00000000-0008-0000-0400-00000C000000}"/>
                </a:ext>
              </a:extLst>
            </p:cNvPr>
            <p:cNvSpPr txBox="1"/>
            <p:nvPr/>
          </p:nvSpPr>
          <p:spPr>
            <a:xfrm>
              <a:off x="28592" y="-120459"/>
              <a:ext cx="5781013" cy="590860"/>
            </a:xfrm>
            <a:prstGeom prst="rect">
              <a:avLst/>
            </a:prstGeom>
            <a:noFill/>
            <a:ln w="9525" cmpd="sng">
              <a:noFill/>
            </a:ln>
          </p:spPr>
          <p:style>
            <a:lnRef idx="0">
              <a:scrgbClr r="0" g="0" b="0"/>
            </a:lnRef>
            <a:fillRef idx="0">
              <a:scrgbClr r="0" g="0" b="0"/>
            </a:fillRef>
            <a:effectRef idx="0">
              <a:scrgbClr r="0" g="0" b="0"/>
            </a:effectRef>
            <a:fontRef idx="minor">
              <a:schemeClr val="dk1"/>
            </a:fontRef>
          </p:style>
          <p:txBody>
            <a:bodyPr wrap="square" rtlCol="0" anchor="t"/>
            <a:lstStyle>
              <a:lvl1pPr marL="0" indent="0">
                <a:defRPr sz="1100">
                  <a:solidFill>
                    <a:schemeClr val="dk1"/>
                  </a:solidFill>
                  <a:latin typeface="+mn-lt"/>
                  <a:ea typeface="+mn-ea"/>
                  <a:cs typeface="+mn-cs"/>
                </a:defRPr>
              </a:lvl1pPr>
              <a:lvl2pPr marL="457200" indent="0">
                <a:defRPr sz="1100">
                  <a:solidFill>
                    <a:schemeClr val="dk1"/>
                  </a:solidFill>
                  <a:latin typeface="+mn-lt"/>
                  <a:ea typeface="+mn-ea"/>
                  <a:cs typeface="+mn-cs"/>
                </a:defRPr>
              </a:lvl2pPr>
              <a:lvl3pPr marL="914400" indent="0">
                <a:defRPr sz="1100">
                  <a:solidFill>
                    <a:schemeClr val="dk1"/>
                  </a:solidFill>
                  <a:latin typeface="+mn-lt"/>
                  <a:ea typeface="+mn-ea"/>
                  <a:cs typeface="+mn-cs"/>
                </a:defRPr>
              </a:lvl3pPr>
              <a:lvl4pPr marL="1371600" indent="0">
                <a:defRPr sz="1100">
                  <a:solidFill>
                    <a:schemeClr val="dk1"/>
                  </a:solidFill>
                  <a:latin typeface="+mn-lt"/>
                  <a:ea typeface="+mn-ea"/>
                  <a:cs typeface="+mn-cs"/>
                </a:defRPr>
              </a:lvl4pPr>
              <a:lvl5pPr marL="1828800" indent="0">
                <a:defRPr sz="1100">
                  <a:solidFill>
                    <a:schemeClr val="dk1"/>
                  </a:solidFill>
                  <a:latin typeface="+mn-lt"/>
                  <a:ea typeface="+mn-ea"/>
                  <a:cs typeface="+mn-cs"/>
                </a:defRPr>
              </a:lvl5pPr>
              <a:lvl6pPr marL="2286000" indent="0">
                <a:defRPr sz="1100">
                  <a:solidFill>
                    <a:schemeClr val="dk1"/>
                  </a:solidFill>
                  <a:latin typeface="+mn-lt"/>
                  <a:ea typeface="+mn-ea"/>
                  <a:cs typeface="+mn-cs"/>
                </a:defRPr>
              </a:lvl6pPr>
              <a:lvl7pPr marL="2743200" indent="0">
                <a:defRPr sz="1100">
                  <a:solidFill>
                    <a:schemeClr val="dk1"/>
                  </a:solidFill>
                  <a:latin typeface="+mn-lt"/>
                  <a:ea typeface="+mn-ea"/>
                  <a:cs typeface="+mn-cs"/>
                </a:defRPr>
              </a:lvl7pPr>
              <a:lvl8pPr marL="3200400" indent="0">
                <a:defRPr sz="1100">
                  <a:solidFill>
                    <a:schemeClr val="dk1"/>
                  </a:solidFill>
                  <a:latin typeface="+mn-lt"/>
                  <a:ea typeface="+mn-ea"/>
                  <a:cs typeface="+mn-cs"/>
                </a:defRPr>
              </a:lvl8pPr>
              <a:lvl9pPr marL="3657600" indent="0">
                <a:defRPr sz="1100">
                  <a:solidFill>
                    <a:schemeClr val="dk1"/>
                  </a:solidFill>
                  <a:latin typeface="+mn-lt"/>
                  <a:ea typeface="+mn-ea"/>
                  <a:cs typeface="+mn-cs"/>
                </a:defRPr>
              </a:lvl9pPr>
            </a:lstStyle>
            <a:p>
              <a:pPr algn="ctr"/>
              <a:r>
                <a:rPr lang="en-GB" sz="1800" b="1" i="0" u="none" strike="noStrike" dirty="0">
                  <a:solidFill>
                    <a:schemeClr val="dk1"/>
                  </a:solidFill>
                  <a:effectLst/>
                  <a:latin typeface="+mn-lt"/>
                  <a:ea typeface="+mn-ea"/>
                  <a:cs typeface="+mn-cs"/>
                </a:rPr>
                <a:t>POSSIBLE INFLOW OF PEOPLE TO THE COMMUNITY </a:t>
              </a:r>
              <a:endParaRPr lang="aa-ET" sz="1800" dirty="0"/>
            </a:p>
          </p:txBody>
        </p:sp>
      </p:grpSp>
    </p:spTree>
    <p:extLst>
      <p:ext uri="{BB962C8B-B14F-4D97-AF65-F5344CB8AC3E}">
        <p14:creationId xmlns:p14="http://schemas.microsoft.com/office/powerpoint/2010/main" val="2592375247"/>
      </p:ext>
    </p:extLst>
  </p:cSld>
  <p:clrMapOvr>
    <a:masterClrMapping/>
  </p:clrMapOvr>
  <mc:AlternateContent xmlns:mc="http://schemas.openxmlformats.org/markup-compatibility/2006" xmlns:p14="http://schemas.microsoft.com/office/powerpoint/2010/main">
    <mc:Choice Requires="p14">
      <p:transition spd="slow" p14:dur="2000" advTm="39441"/>
    </mc:Choice>
    <mc:Fallback xmlns="">
      <p:transition spd="slow" advTm="39441"/>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2" name="Group 1">
            <a:extLst>
              <a:ext uri="{FF2B5EF4-FFF2-40B4-BE49-F238E27FC236}">
                <a16:creationId xmlns:a16="http://schemas.microsoft.com/office/drawing/2014/main" id="{F13945C3-30C7-4F51-B647-37D48EF80DBF}"/>
              </a:ext>
            </a:extLst>
          </p:cNvPr>
          <p:cNvGrpSpPr/>
          <p:nvPr/>
        </p:nvGrpSpPr>
        <p:grpSpPr>
          <a:xfrm>
            <a:off x="4564169" y="173627"/>
            <a:ext cx="3063655" cy="445440"/>
            <a:chOff x="0" y="151166"/>
            <a:chExt cx="3063655" cy="445440"/>
          </a:xfrm>
          <a:solidFill>
            <a:schemeClr val="accent2"/>
          </a:solidFill>
          <a:scene3d>
            <a:camera prst="orthographicFront">
              <a:rot lat="0" lon="0" rev="0"/>
            </a:camera>
            <a:lightRig rig="balanced" dir="t">
              <a:rot lat="0" lon="0" rev="8700000"/>
            </a:lightRig>
          </a:scene3d>
        </p:grpSpPr>
        <p:sp>
          <p:nvSpPr>
            <p:cNvPr id="3" name="Rounded Rectangle 2">
              <a:extLst>
                <a:ext uri="{FF2B5EF4-FFF2-40B4-BE49-F238E27FC236}">
                  <a16:creationId xmlns:a16="http://schemas.microsoft.com/office/drawing/2014/main" id="{21B9C816-DA29-4F12-8E29-13FAC2A1EEC8}"/>
                </a:ext>
              </a:extLst>
            </p:cNvPr>
            <p:cNvSpPr/>
            <p:nvPr/>
          </p:nvSpPr>
          <p:spPr>
            <a:xfrm>
              <a:off x="0" y="151166"/>
              <a:ext cx="3063655" cy="445440"/>
            </a:xfrm>
            <a:prstGeom prst="roundRect">
              <a:avLst/>
            </a:prstGeom>
            <a:grpFill/>
            <a:ln>
              <a:noFill/>
            </a:ln>
            <a:effectLst>
              <a:outerShdw blurRad="44450" dist="27940" dir="5400000" algn="ctr">
                <a:srgbClr val="000000">
                  <a:alpha val="32000"/>
                </a:srgbClr>
              </a:outerShdw>
            </a:effectLst>
            <a:sp3d>
              <a:bevelT w="190500" h="38100"/>
            </a:sp3d>
          </p:spPr>
          <p:style>
            <a:lnRef idx="0">
              <a:scrgbClr r="0" g="0" b="0"/>
            </a:lnRef>
            <a:fillRef idx="3">
              <a:scrgbClr r="0" g="0" b="0"/>
            </a:fillRef>
            <a:effectRef idx="2">
              <a:scrgbClr r="0" g="0" b="0"/>
            </a:effectRef>
            <a:fontRef idx="minor">
              <a:schemeClr val="lt1"/>
            </a:fontRef>
          </p:style>
        </p:sp>
        <p:sp>
          <p:nvSpPr>
            <p:cNvPr id="4" name="Rounded Rectangle 4">
              <a:extLst>
                <a:ext uri="{FF2B5EF4-FFF2-40B4-BE49-F238E27FC236}">
                  <a16:creationId xmlns:a16="http://schemas.microsoft.com/office/drawing/2014/main" id="{2635C0CF-409A-436A-B0D6-74916E4341CE}"/>
                </a:ext>
              </a:extLst>
            </p:cNvPr>
            <p:cNvSpPr/>
            <p:nvPr/>
          </p:nvSpPr>
          <p:spPr>
            <a:xfrm>
              <a:off x="21745" y="172911"/>
              <a:ext cx="3020165" cy="401950"/>
            </a:xfrm>
            <a:prstGeom prst="rect">
              <a:avLst/>
            </a:prstGeom>
            <a:grpFill/>
            <a:sp3d/>
          </p:spPr>
          <p:style>
            <a:lnRef idx="0">
              <a:scrgbClr r="0" g="0" b="0"/>
            </a:lnRef>
            <a:fillRef idx="0">
              <a:scrgbClr r="0" g="0" b="0"/>
            </a:fillRef>
            <a:effectRef idx="0">
              <a:scrgbClr r="0" g="0" b="0"/>
            </a:effectRef>
            <a:fontRef idx="minor">
              <a:schemeClr val="lt1"/>
            </a:fontRef>
          </p:style>
          <p:txBody>
            <a:bodyPr spcFirstLastPara="0" vert="horz" wrap="square" lIns="83820" tIns="83820" rIns="83820" bIns="83820" numCol="1" spcCol="1270" anchor="ctr" anchorCtr="0">
              <a:noAutofit/>
            </a:bodyPr>
            <a:lstStyle/>
            <a:p>
              <a:pPr lvl="0" algn="ctr" defTabSz="977900">
                <a:lnSpc>
                  <a:spcPct val="90000"/>
                </a:lnSpc>
                <a:spcBef>
                  <a:spcPct val="0"/>
                </a:spcBef>
                <a:spcAft>
                  <a:spcPct val="35000"/>
                </a:spcAft>
              </a:pPr>
              <a:r>
                <a:rPr lang="en-US" sz="2200" b="1" kern="1200" dirty="0">
                  <a:solidFill>
                    <a:schemeClr val="tx1"/>
                  </a:solidFill>
                  <a:effectLst/>
                  <a:latin typeface="Cambria" panose="02040503050406030204" pitchFamily="18" charset="0"/>
                  <a:ea typeface="Cambria" panose="02040503050406030204" pitchFamily="18" charset="0"/>
                </a:rPr>
                <a:t>FEEDBACK</a:t>
              </a:r>
              <a:endParaRPr lang="aa-ET" sz="2200" b="1" kern="1200" dirty="0">
                <a:solidFill>
                  <a:schemeClr val="tx1"/>
                </a:solidFill>
                <a:effectLst/>
                <a:latin typeface="Cambria" panose="02040503050406030204" pitchFamily="18" charset="0"/>
                <a:ea typeface="Cambria" panose="02040503050406030204" pitchFamily="18" charset="0"/>
              </a:endParaRPr>
            </a:p>
          </p:txBody>
        </p:sp>
      </p:grpSp>
      <p:graphicFrame>
        <p:nvGraphicFramePr>
          <p:cNvPr id="32" name="Diagram 31">
            <a:extLst>
              <a:ext uri="{FF2B5EF4-FFF2-40B4-BE49-F238E27FC236}">
                <a16:creationId xmlns:a16="http://schemas.microsoft.com/office/drawing/2014/main" id="{C3189B83-8F9E-4984-AFF6-D580A3C91E79}"/>
              </a:ext>
            </a:extLst>
          </p:cNvPr>
          <p:cNvGraphicFramePr/>
          <p:nvPr>
            <p:extLst>
              <p:ext uri="{D42A27DB-BD31-4B8C-83A1-F6EECF244321}">
                <p14:modId xmlns:p14="http://schemas.microsoft.com/office/powerpoint/2010/main" val="3107696487"/>
              </p:ext>
            </p:extLst>
          </p:nvPr>
        </p:nvGraphicFramePr>
        <p:xfrm>
          <a:off x="825909" y="653872"/>
          <a:ext cx="10972799" cy="126560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aphicFrame>
        <p:nvGraphicFramePr>
          <p:cNvPr id="33" name="Diagram 32">
            <a:extLst>
              <a:ext uri="{FF2B5EF4-FFF2-40B4-BE49-F238E27FC236}">
                <a16:creationId xmlns:a16="http://schemas.microsoft.com/office/drawing/2014/main" id="{DDF864C7-9426-4A84-AFDB-468DCFD57FB5}"/>
              </a:ext>
            </a:extLst>
          </p:cNvPr>
          <p:cNvGraphicFramePr/>
          <p:nvPr>
            <p:extLst>
              <p:ext uri="{D42A27DB-BD31-4B8C-83A1-F6EECF244321}">
                <p14:modId xmlns:p14="http://schemas.microsoft.com/office/powerpoint/2010/main" val="3465134597"/>
              </p:ext>
            </p:extLst>
          </p:nvPr>
        </p:nvGraphicFramePr>
        <p:xfrm>
          <a:off x="796413" y="2116508"/>
          <a:ext cx="10972799" cy="1681101"/>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graphicFrame>
        <p:nvGraphicFramePr>
          <p:cNvPr id="34" name="Diagram 33">
            <a:extLst>
              <a:ext uri="{FF2B5EF4-FFF2-40B4-BE49-F238E27FC236}">
                <a16:creationId xmlns:a16="http://schemas.microsoft.com/office/drawing/2014/main" id="{25D7AF37-C17E-43D1-8B47-592EAE050329}"/>
              </a:ext>
            </a:extLst>
          </p:cNvPr>
          <p:cNvGraphicFramePr/>
          <p:nvPr>
            <p:extLst>
              <p:ext uri="{D42A27DB-BD31-4B8C-83A1-F6EECF244321}">
                <p14:modId xmlns:p14="http://schemas.microsoft.com/office/powerpoint/2010/main" val="3533071272"/>
              </p:ext>
            </p:extLst>
          </p:nvPr>
        </p:nvGraphicFramePr>
        <p:xfrm>
          <a:off x="825909" y="4053634"/>
          <a:ext cx="10972800" cy="434606"/>
        </p:xfrm>
        <a:graphic>
          <a:graphicData uri="http://schemas.openxmlformats.org/drawingml/2006/diagram">
            <dgm:relIds xmlns:dgm="http://schemas.openxmlformats.org/drawingml/2006/diagram" xmlns:r="http://schemas.openxmlformats.org/officeDocument/2006/relationships" r:dm="rId12" r:lo="rId13" r:qs="rId14" r:cs="rId15"/>
          </a:graphicData>
        </a:graphic>
      </p:graphicFrame>
      <p:graphicFrame>
        <p:nvGraphicFramePr>
          <p:cNvPr id="35" name="Diagram 34">
            <a:extLst>
              <a:ext uri="{FF2B5EF4-FFF2-40B4-BE49-F238E27FC236}">
                <a16:creationId xmlns:a16="http://schemas.microsoft.com/office/drawing/2014/main" id="{EE9AB090-71DA-4DBD-989E-229A3C1F9EA9}"/>
              </a:ext>
            </a:extLst>
          </p:cNvPr>
          <p:cNvGraphicFramePr/>
          <p:nvPr>
            <p:extLst>
              <p:ext uri="{D42A27DB-BD31-4B8C-83A1-F6EECF244321}">
                <p14:modId xmlns:p14="http://schemas.microsoft.com/office/powerpoint/2010/main" val="2895517901"/>
              </p:ext>
            </p:extLst>
          </p:nvPr>
        </p:nvGraphicFramePr>
        <p:xfrm>
          <a:off x="825909" y="4788509"/>
          <a:ext cx="10972800" cy="434606"/>
        </p:xfrm>
        <a:graphic>
          <a:graphicData uri="http://schemas.openxmlformats.org/drawingml/2006/diagram">
            <dgm:relIds xmlns:dgm="http://schemas.openxmlformats.org/drawingml/2006/diagram" xmlns:r="http://schemas.openxmlformats.org/officeDocument/2006/relationships" r:dm="rId17" r:lo="rId18" r:qs="rId19" r:cs="rId20"/>
          </a:graphicData>
        </a:graphic>
      </p:graphicFrame>
      <p:graphicFrame>
        <p:nvGraphicFramePr>
          <p:cNvPr id="36" name="Diagram 35">
            <a:extLst>
              <a:ext uri="{FF2B5EF4-FFF2-40B4-BE49-F238E27FC236}">
                <a16:creationId xmlns:a16="http://schemas.microsoft.com/office/drawing/2014/main" id="{08697031-61E6-40B0-843E-D21605318297}"/>
              </a:ext>
            </a:extLst>
          </p:cNvPr>
          <p:cNvGraphicFramePr/>
          <p:nvPr>
            <p:extLst>
              <p:ext uri="{D42A27DB-BD31-4B8C-83A1-F6EECF244321}">
                <p14:modId xmlns:p14="http://schemas.microsoft.com/office/powerpoint/2010/main" val="2122824077"/>
              </p:ext>
            </p:extLst>
          </p:nvPr>
        </p:nvGraphicFramePr>
        <p:xfrm>
          <a:off x="825908" y="5459084"/>
          <a:ext cx="10972800" cy="434606"/>
        </p:xfrm>
        <a:graphic>
          <a:graphicData uri="http://schemas.openxmlformats.org/drawingml/2006/diagram">
            <dgm:relIds xmlns:dgm="http://schemas.openxmlformats.org/drawingml/2006/diagram" xmlns:r="http://schemas.openxmlformats.org/officeDocument/2006/relationships" r:dm="rId22" r:lo="rId23" r:qs="rId24" r:cs="rId25"/>
          </a:graphicData>
        </a:graphic>
      </p:graphicFrame>
      <p:graphicFrame>
        <p:nvGraphicFramePr>
          <p:cNvPr id="37" name="Diagram 36">
            <a:extLst>
              <a:ext uri="{FF2B5EF4-FFF2-40B4-BE49-F238E27FC236}">
                <a16:creationId xmlns:a16="http://schemas.microsoft.com/office/drawing/2014/main" id="{D3987213-6B0D-4854-981C-BB380D9ABAC3}"/>
              </a:ext>
            </a:extLst>
          </p:cNvPr>
          <p:cNvGraphicFramePr/>
          <p:nvPr>
            <p:extLst>
              <p:ext uri="{D42A27DB-BD31-4B8C-83A1-F6EECF244321}">
                <p14:modId xmlns:p14="http://schemas.microsoft.com/office/powerpoint/2010/main" val="1668263134"/>
              </p:ext>
            </p:extLst>
          </p:nvPr>
        </p:nvGraphicFramePr>
        <p:xfrm>
          <a:off x="825908" y="6129663"/>
          <a:ext cx="10972801" cy="434606"/>
        </p:xfrm>
        <a:graphic>
          <a:graphicData uri="http://schemas.openxmlformats.org/drawingml/2006/diagram">
            <dgm:relIds xmlns:dgm="http://schemas.openxmlformats.org/drawingml/2006/diagram" xmlns:r="http://schemas.openxmlformats.org/officeDocument/2006/relationships" r:dm="rId27" r:lo="rId28" r:qs="rId29" r:cs="rId30"/>
          </a:graphicData>
        </a:graphic>
      </p:graphicFrame>
      <p:pic>
        <p:nvPicPr>
          <p:cNvPr id="19" name="Picture 18">
            <a:extLst>
              <a:ext uri="{FF2B5EF4-FFF2-40B4-BE49-F238E27FC236}">
                <a16:creationId xmlns:a16="http://schemas.microsoft.com/office/drawing/2014/main" id="{D438D49C-495A-48A7-9D56-468A7E658368}"/>
              </a:ext>
            </a:extLst>
          </p:cNvPr>
          <p:cNvPicPr>
            <a:picLocks noChangeAspect="1"/>
          </p:cNvPicPr>
          <p:nvPr/>
        </p:nvPicPr>
        <p:blipFill>
          <a:blip r:embed="rId32" cstate="print">
            <a:extLst>
              <a:ext uri="{28A0092B-C50C-407E-A947-70E740481C1C}">
                <a14:useLocalDpi xmlns:a14="http://schemas.microsoft.com/office/drawing/2010/main" val="0"/>
              </a:ext>
            </a:extLst>
          </a:blip>
          <a:stretch>
            <a:fillRect/>
          </a:stretch>
        </p:blipFill>
        <p:spPr>
          <a:xfrm>
            <a:off x="330530" y="4795991"/>
            <a:ext cx="495378" cy="562046"/>
          </a:xfrm>
          <a:prstGeom prst="rect">
            <a:avLst/>
          </a:prstGeom>
        </p:spPr>
      </p:pic>
      <p:pic>
        <p:nvPicPr>
          <p:cNvPr id="21" name="Picture 20" descr="A picture containing weapon&#10;&#10;Description automatically generated">
            <a:extLst>
              <a:ext uri="{FF2B5EF4-FFF2-40B4-BE49-F238E27FC236}">
                <a16:creationId xmlns:a16="http://schemas.microsoft.com/office/drawing/2014/main" id="{747FA036-09BE-401A-BA4F-E7B26B8F3587}"/>
              </a:ext>
            </a:extLst>
          </p:cNvPr>
          <p:cNvPicPr>
            <a:picLocks noChangeAspect="1"/>
          </p:cNvPicPr>
          <p:nvPr/>
        </p:nvPicPr>
        <p:blipFill>
          <a:blip r:embed="rId33" cstate="print">
            <a:clrChange>
              <a:clrFrom>
                <a:srgbClr val="FEFEFE"/>
              </a:clrFrom>
              <a:clrTo>
                <a:srgbClr val="FEFEFE">
                  <a:alpha val="0"/>
                </a:srgbClr>
              </a:clrTo>
            </a:clrChange>
            <a:duotone>
              <a:prstClr val="black"/>
              <a:schemeClr val="accent2">
                <a:tint val="45000"/>
                <a:satMod val="400000"/>
              </a:schemeClr>
            </a:duotone>
            <a:extLst>
              <a:ext uri="{28A0092B-C50C-407E-A947-70E740481C1C}">
                <a14:useLocalDpi xmlns:a14="http://schemas.microsoft.com/office/drawing/2010/main" val="0"/>
              </a:ext>
            </a:extLst>
          </a:blip>
          <a:stretch>
            <a:fillRect/>
          </a:stretch>
        </p:blipFill>
        <p:spPr>
          <a:xfrm>
            <a:off x="260555" y="996909"/>
            <a:ext cx="513278" cy="562046"/>
          </a:xfrm>
          <a:prstGeom prst="rect">
            <a:avLst/>
          </a:prstGeom>
        </p:spPr>
      </p:pic>
      <p:pic>
        <p:nvPicPr>
          <p:cNvPr id="25" name="Picture 24" descr="A close-up of a road sign&#10;&#10;Description automatically generated">
            <a:extLst>
              <a:ext uri="{FF2B5EF4-FFF2-40B4-BE49-F238E27FC236}">
                <a16:creationId xmlns:a16="http://schemas.microsoft.com/office/drawing/2014/main" id="{55EB366C-A3F9-4A36-9BCF-61FF08EC3A85}"/>
              </a:ext>
            </a:extLst>
          </p:cNvPr>
          <p:cNvPicPr>
            <a:picLocks noChangeAspect="1"/>
          </p:cNvPicPr>
          <p:nvPr/>
        </p:nvPicPr>
        <p:blipFill>
          <a:blip r:embed="rId34" cstate="print">
            <a:clrChange>
              <a:clrFrom>
                <a:srgbClr val="FEFEFE"/>
              </a:clrFrom>
              <a:clrTo>
                <a:srgbClr val="FEFEFE">
                  <a:alpha val="0"/>
                </a:srgbClr>
              </a:clrTo>
            </a:clrChange>
            <a:extLst>
              <a:ext uri="{28A0092B-C50C-407E-A947-70E740481C1C}">
                <a14:useLocalDpi xmlns:a14="http://schemas.microsoft.com/office/drawing/2010/main" val="0"/>
              </a:ext>
            </a:extLst>
          </a:blip>
          <a:stretch>
            <a:fillRect/>
          </a:stretch>
        </p:blipFill>
        <p:spPr>
          <a:xfrm>
            <a:off x="389522" y="6171033"/>
            <a:ext cx="443303" cy="393236"/>
          </a:xfrm>
          <a:prstGeom prst="rect">
            <a:avLst/>
          </a:prstGeom>
        </p:spPr>
      </p:pic>
      <p:pic>
        <p:nvPicPr>
          <p:cNvPr id="27" name="Picture 26" descr="A picture containing silhouette&#10;&#10;Description automatically generated">
            <a:extLst>
              <a:ext uri="{FF2B5EF4-FFF2-40B4-BE49-F238E27FC236}">
                <a16:creationId xmlns:a16="http://schemas.microsoft.com/office/drawing/2014/main" id="{187E928F-7238-4C26-AAA6-8F11D0DE60E1}"/>
              </a:ext>
            </a:extLst>
          </p:cNvPr>
          <p:cNvPicPr>
            <a:picLocks noChangeAspect="1"/>
          </p:cNvPicPr>
          <p:nvPr/>
        </p:nvPicPr>
        <p:blipFill>
          <a:blip r:embed="rId35" cstate="print">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51250" y="5274527"/>
            <a:ext cx="941219" cy="941219"/>
          </a:xfrm>
          <a:prstGeom prst="rect">
            <a:avLst/>
          </a:prstGeom>
        </p:spPr>
      </p:pic>
      <p:pic>
        <p:nvPicPr>
          <p:cNvPr id="29" name="Picture 28" descr="A picture containing logo&#10;&#10;Description automatically generated">
            <a:extLst>
              <a:ext uri="{FF2B5EF4-FFF2-40B4-BE49-F238E27FC236}">
                <a16:creationId xmlns:a16="http://schemas.microsoft.com/office/drawing/2014/main" id="{8005A993-C029-4D0C-85E2-4F6F7A09CF0A}"/>
              </a:ext>
            </a:extLst>
          </p:cNvPr>
          <p:cNvPicPr>
            <a:picLocks noChangeAspect="1"/>
          </p:cNvPicPr>
          <p:nvPr/>
        </p:nvPicPr>
        <p:blipFill>
          <a:blip r:embed="rId36" cstate="print">
            <a:clrChange>
              <a:clrFrom>
                <a:srgbClr val="EDEDED"/>
              </a:clrFrom>
              <a:clrTo>
                <a:srgbClr val="EDEDED">
                  <a:alpha val="0"/>
                </a:srgbClr>
              </a:clrTo>
            </a:clrChange>
            <a:extLst>
              <a:ext uri="{28A0092B-C50C-407E-A947-70E740481C1C}">
                <a14:useLocalDpi xmlns:a14="http://schemas.microsoft.com/office/drawing/2010/main" val="0"/>
              </a:ext>
            </a:extLst>
          </a:blip>
          <a:stretch>
            <a:fillRect/>
          </a:stretch>
        </p:blipFill>
        <p:spPr>
          <a:xfrm>
            <a:off x="214892" y="2409638"/>
            <a:ext cx="603184" cy="680736"/>
          </a:xfrm>
          <a:prstGeom prst="rect">
            <a:avLst/>
          </a:prstGeom>
        </p:spPr>
      </p:pic>
      <p:pic>
        <p:nvPicPr>
          <p:cNvPr id="31" name="Picture 30">
            <a:extLst>
              <a:ext uri="{FF2B5EF4-FFF2-40B4-BE49-F238E27FC236}">
                <a16:creationId xmlns:a16="http://schemas.microsoft.com/office/drawing/2014/main" id="{AEAC6E86-E5B6-451A-B451-49D465F2E7A1}"/>
              </a:ext>
            </a:extLst>
          </p:cNvPr>
          <p:cNvPicPr>
            <a:picLocks noChangeAspect="1"/>
          </p:cNvPicPr>
          <p:nvPr/>
        </p:nvPicPr>
        <p:blipFill>
          <a:blip r:embed="rId37" cstate="print">
            <a:extLst>
              <a:ext uri="{BEBA8EAE-BF5A-486C-A8C5-ECC9F3942E4B}">
                <a14:imgProps xmlns:a14="http://schemas.microsoft.com/office/drawing/2010/main">
                  <a14:imgLayer r:embed="rId38">
                    <a14:imgEffect>
                      <a14:saturation sat="0"/>
                    </a14:imgEffect>
                  </a14:imgLayer>
                </a14:imgProps>
              </a:ext>
              <a:ext uri="{28A0092B-C50C-407E-A947-70E740481C1C}">
                <a14:useLocalDpi xmlns:a14="http://schemas.microsoft.com/office/drawing/2010/main" val="0"/>
              </a:ext>
            </a:extLst>
          </a:blip>
          <a:stretch>
            <a:fillRect/>
          </a:stretch>
        </p:blipFill>
        <p:spPr>
          <a:xfrm flipH="1">
            <a:off x="468087" y="4019906"/>
            <a:ext cx="195590" cy="659079"/>
          </a:xfrm>
          <a:prstGeom prst="rect">
            <a:avLst/>
          </a:prstGeom>
        </p:spPr>
      </p:pic>
    </p:spTree>
    <p:extLst>
      <p:ext uri="{BB962C8B-B14F-4D97-AF65-F5344CB8AC3E}">
        <p14:creationId xmlns:p14="http://schemas.microsoft.com/office/powerpoint/2010/main" val="3435549121"/>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2" name="Group 1">
            <a:extLst>
              <a:ext uri="{FF2B5EF4-FFF2-40B4-BE49-F238E27FC236}">
                <a16:creationId xmlns:a16="http://schemas.microsoft.com/office/drawing/2014/main" id="{F13945C3-30C7-4F51-B647-37D48EF80DBF}"/>
              </a:ext>
            </a:extLst>
          </p:cNvPr>
          <p:cNvGrpSpPr/>
          <p:nvPr/>
        </p:nvGrpSpPr>
        <p:grpSpPr>
          <a:xfrm>
            <a:off x="4564169" y="173627"/>
            <a:ext cx="3063655" cy="445440"/>
            <a:chOff x="0" y="151166"/>
            <a:chExt cx="3063655" cy="445440"/>
          </a:xfrm>
          <a:solidFill>
            <a:schemeClr val="accent2"/>
          </a:solidFill>
          <a:scene3d>
            <a:camera prst="orthographicFront">
              <a:rot lat="0" lon="0" rev="0"/>
            </a:camera>
            <a:lightRig rig="balanced" dir="t">
              <a:rot lat="0" lon="0" rev="8700000"/>
            </a:lightRig>
          </a:scene3d>
        </p:grpSpPr>
        <p:sp>
          <p:nvSpPr>
            <p:cNvPr id="3" name="Rounded Rectangle 2">
              <a:extLst>
                <a:ext uri="{FF2B5EF4-FFF2-40B4-BE49-F238E27FC236}">
                  <a16:creationId xmlns:a16="http://schemas.microsoft.com/office/drawing/2014/main" id="{21B9C816-DA29-4F12-8E29-13FAC2A1EEC8}"/>
                </a:ext>
              </a:extLst>
            </p:cNvPr>
            <p:cNvSpPr/>
            <p:nvPr/>
          </p:nvSpPr>
          <p:spPr>
            <a:xfrm>
              <a:off x="0" y="151166"/>
              <a:ext cx="3063655" cy="445440"/>
            </a:xfrm>
            <a:prstGeom prst="roundRect">
              <a:avLst/>
            </a:prstGeom>
            <a:grpFill/>
            <a:ln>
              <a:noFill/>
            </a:ln>
            <a:effectLst>
              <a:outerShdw blurRad="44450" dist="27940" dir="5400000" algn="ctr">
                <a:srgbClr val="000000">
                  <a:alpha val="32000"/>
                </a:srgbClr>
              </a:outerShdw>
            </a:effectLst>
            <a:sp3d>
              <a:bevelT w="190500" h="38100"/>
            </a:sp3d>
          </p:spPr>
          <p:style>
            <a:lnRef idx="0">
              <a:scrgbClr r="0" g="0" b="0"/>
            </a:lnRef>
            <a:fillRef idx="3">
              <a:scrgbClr r="0" g="0" b="0"/>
            </a:fillRef>
            <a:effectRef idx="2">
              <a:scrgbClr r="0" g="0" b="0"/>
            </a:effectRef>
            <a:fontRef idx="minor">
              <a:schemeClr val="lt1"/>
            </a:fontRef>
          </p:style>
        </p:sp>
        <p:sp>
          <p:nvSpPr>
            <p:cNvPr id="4" name="Rounded Rectangle 4">
              <a:extLst>
                <a:ext uri="{FF2B5EF4-FFF2-40B4-BE49-F238E27FC236}">
                  <a16:creationId xmlns:a16="http://schemas.microsoft.com/office/drawing/2014/main" id="{2635C0CF-409A-436A-B0D6-74916E4341CE}"/>
                </a:ext>
              </a:extLst>
            </p:cNvPr>
            <p:cNvSpPr/>
            <p:nvPr/>
          </p:nvSpPr>
          <p:spPr>
            <a:xfrm>
              <a:off x="21745" y="172911"/>
              <a:ext cx="3020165" cy="401950"/>
            </a:xfrm>
            <a:prstGeom prst="rect">
              <a:avLst/>
            </a:prstGeom>
            <a:grpFill/>
            <a:sp3d/>
          </p:spPr>
          <p:style>
            <a:lnRef idx="0">
              <a:scrgbClr r="0" g="0" b="0"/>
            </a:lnRef>
            <a:fillRef idx="0">
              <a:scrgbClr r="0" g="0" b="0"/>
            </a:fillRef>
            <a:effectRef idx="0">
              <a:scrgbClr r="0" g="0" b="0"/>
            </a:effectRef>
            <a:fontRef idx="minor">
              <a:schemeClr val="lt1"/>
            </a:fontRef>
          </p:style>
          <p:txBody>
            <a:bodyPr spcFirstLastPara="0" vert="horz" wrap="square" lIns="83820" tIns="83820" rIns="83820" bIns="83820" numCol="1" spcCol="1270" anchor="ctr" anchorCtr="0">
              <a:noAutofit/>
            </a:bodyPr>
            <a:lstStyle/>
            <a:p>
              <a:pPr lvl="0" algn="ctr" defTabSz="977900">
                <a:lnSpc>
                  <a:spcPct val="90000"/>
                </a:lnSpc>
                <a:spcBef>
                  <a:spcPct val="0"/>
                </a:spcBef>
                <a:spcAft>
                  <a:spcPct val="35000"/>
                </a:spcAft>
              </a:pPr>
              <a:r>
                <a:rPr lang="en-US" sz="2200" b="1" kern="1200" dirty="0">
                  <a:solidFill>
                    <a:schemeClr val="tx1"/>
                  </a:solidFill>
                  <a:effectLst/>
                  <a:latin typeface="Cambria" panose="02040503050406030204" pitchFamily="18" charset="0"/>
                  <a:ea typeface="Cambria" panose="02040503050406030204" pitchFamily="18" charset="0"/>
                </a:rPr>
                <a:t>FEEDBACK</a:t>
              </a:r>
              <a:endParaRPr lang="aa-ET" sz="2200" b="1" kern="1200" dirty="0">
                <a:solidFill>
                  <a:schemeClr val="tx1"/>
                </a:solidFill>
                <a:effectLst/>
                <a:latin typeface="Cambria" panose="02040503050406030204" pitchFamily="18" charset="0"/>
                <a:ea typeface="Cambria" panose="02040503050406030204" pitchFamily="18" charset="0"/>
              </a:endParaRPr>
            </a:p>
          </p:txBody>
        </p:sp>
      </p:grpSp>
      <p:graphicFrame>
        <p:nvGraphicFramePr>
          <p:cNvPr id="32" name="Diagram 31">
            <a:extLst>
              <a:ext uri="{FF2B5EF4-FFF2-40B4-BE49-F238E27FC236}">
                <a16:creationId xmlns:a16="http://schemas.microsoft.com/office/drawing/2014/main" id="{C3189B83-8F9E-4984-AFF6-D580A3C91E79}"/>
              </a:ext>
            </a:extLst>
          </p:cNvPr>
          <p:cNvGraphicFramePr/>
          <p:nvPr>
            <p:extLst>
              <p:ext uri="{D42A27DB-BD31-4B8C-83A1-F6EECF244321}">
                <p14:modId xmlns:p14="http://schemas.microsoft.com/office/powerpoint/2010/main" val="2293877497"/>
              </p:ext>
            </p:extLst>
          </p:nvPr>
        </p:nvGraphicFramePr>
        <p:xfrm>
          <a:off x="825909" y="653871"/>
          <a:ext cx="10972799" cy="126560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aphicFrame>
        <p:nvGraphicFramePr>
          <p:cNvPr id="34" name="Diagram 33">
            <a:extLst>
              <a:ext uri="{FF2B5EF4-FFF2-40B4-BE49-F238E27FC236}">
                <a16:creationId xmlns:a16="http://schemas.microsoft.com/office/drawing/2014/main" id="{25D7AF37-C17E-43D1-8B47-592EAE050329}"/>
              </a:ext>
            </a:extLst>
          </p:cNvPr>
          <p:cNvGraphicFramePr/>
          <p:nvPr>
            <p:extLst>
              <p:ext uri="{D42A27DB-BD31-4B8C-83A1-F6EECF244321}">
                <p14:modId xmlns:p14="http://schemas.microsoft.com/office/powerpoint/2010/main" val="543343758"/>
              </p:ext>
            </p:extLst>
          </p:nvPr>
        </p:nvGraphicFramePr>
        <p:xfrm>
          <a:off x="825909" y="2003620"/>
          <a:ext cx="10972800" cy="434606"/>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graphicFrame>
        <p:nvGraphicFramePr>
          <p:cNvPr id="35" name="Diagram 34">
            <a:extLst>
              <a:ext uri="{FF2B5EF4-FFF2-40B4-BE49-F238E27FC236}">
                <a16:creationId xmlns:a16="http://schemas.microsoft.com/office/drawing/2014/main" id="{EE9AB090-71DA-4DBD-989E-229A3C1F9EA9}"/>
              </a:ext>
            </a:extLst>
          </p:cNvPr>
          <p:cNvGraphicFramePr/>
          <p:nvPr>
            <p:extLst>
              <p:ext uri="{D42A27DB-BD31-4B8C-83A1-F6EECF244321}">
                <p14:modId xmlns:p14="http://schemas.microsoft.com/office/powerpoint/2010/main" val="3196525625"/>
              </p:ext>
            </p:extLst>
          </p:nvPr>
        </p:nvGraphicFramePr>
        <p:xfrm>
          <a:off x="825909" y="2561513"/>
          <a:ext cx="10972800" cy="434606"/>
        </p:xfrm>
        <a:graphic>
          <a:graphicData uri="http://schemas.openxmlformats.org/drawingml/2006/diagram">
            <dgm:relIds xmlns:dgm="http://schemas.openxmlformats.org/drawingml/2006/diagram" xmlns:r="http://schemas.openxmlformats.org/officeDocument/2006/relationships" r:dm="rId12" r:lo="rId13" r:qs="rId14" r:cs="rId15"/>
          </a:graphicData>
        </a:graphic>
      </p:graphicFrame>
      <p:graphicFrame>
        <p:nvGraphicFramePr>
          <p:cNvPr id="36" name="Diagram 35">
            <a:extLst>
              <a:ext uri="{FF2B5EF4-FFF2-40B4-BE49-F238E27FC236}">
                <a16:creationId xmlns:a16="http://schemas.microsoft.com/office/drawing/2014/main" id="{08697031-61E6-40B0-843E-D21605318297}"/>
              </a:ext>
            </a:extLst>
          </p:cNvPr>
          <p:cNvGraphicFramePr/>
          <p:nvPr>
            <p:extLst>
              <p:ext uri="{D42A27DB-BD31-4B8C-83A1-F6EECF244321}">
                <p14:modId xmlns:p14="http://schemas.microsoft.com/office/powerpoint/2010/main" val="2666047229"/>
              </p:ext>
            </p:extLst>
          </p:nvPr>
        </p:nvGraphicFramePr>
        <p:xfrm>
          <a:off x="825908" y="3187843"/>
          <a:ext cx="10972800" cy="434606"/>
        </p:xfrm>
        <a:graphic>
          <a:graphicData uri="http://schemas.openxmlformats.org/drawingml/2006/diagram">
            <dgm:relIds xmlns:dgm="http://schemas.openxmlformats.org/drawingml/2006/diagram" xmlns:r="http://schemas.openxmlformats.org/officeDocument/2006/relationships" r:dm="rId17" r:lo="rId18" r:qs="rId19" r:cs="rId20"/>
          </a:graphicData>
        </a:graphic>
      </p:graphicFrame>
      <p:graphicFrame>
        <p:nvGraphicFramePr>
          <p:cNvPr id="37" name="Diagram 36">
            <a:extLst>
              <a:ext uri="{FF2B5EF4-FFF2-40B4-BE49-F238E27FC236}">
                <a16:creationId xmlns:a16="http://schemas.microsoft.com/office/drawing/2014/main" id="{D3987213-6B0D-4854-981C-BB380D9ABAC3}"/>
              </a:ext>
            </a:extLst>
          </p:cNvPr>
          <p:cNvGraphicFramePr/>
          <p:nvPr>
            <p:extLst>
              <p:ext uri="{D42A27DB-BD31-4B8C-83A1-F6EECF244321}">
                <p14:modId xmlns:p14="http://schemas.microsoft.com/office/powerpoint/2010/main" val="262490392"/>
              </p:ext>
            </p:extLst>
          </p:nvPr>
        </p:nvGraphicFramePr>
        <p:xfrm>
          <a:off x="825908" y="3784679"/>
          <a:ext cx="10972801" cy="434606"/>
        </p:xfrm>
        <a:graphic>
          <a:graphicData uri="http://schemas.openxmlformats.org/drawingml/2006/diagram">
            <dgm:relIds xmlns:dgm="http://schemas.openxmlformats.org/drawingml/2006/diagram" xmlns:r="http://schemas.openxmlformats.org/officeDocument/2006/relationships" r:dm="rId22" r:lo="rId23" r:qs="rId24" r:cs="rId25"/>
          </a:graphicData>
        </a:graphic>
      </p:graphicFrame>
      <p:graphicFrame>
        <p:nvGraphicFramePr>
          <p:cNvPr id="17" name="Diagram 16">
            <a:extLst>
              <a:ext uri="{FF2B5EF4-FFF2-40B4-BE49-F238E27FC236}">
                <a16:creationId xmlns:a16="http://schemas.microsoft.com/office/drawing/2014/main" id="{91AAF0B9-B6D2-42AB-8A6E-2E488DA3C0B4}"/>
              </a:ext>
            </a:extLst>
          </p:cNvPr>
          <p:cNvGraphicFramePr/>
          <p:nvPr>
            <p:extLst>
              <p:ext uri="{D42A27DB-BD31-4B8C-83A1-F6EECF244321}">
                <p14:modId xmlns:p14="http://schemas.microsoft.com/office/powerpoint/2010/main" val="4016773838"/>
              </p:ext>
            </p:extLst>
          </p:nvPr>
        </p:nvGraphicFramePr>
        <p:xfrm>
          <a:off x="832826" y="4368480"/>
          <a:ext cx="10972800" cy="434606"/>
        </p:xfrm>
        <a:graphic>
          <a:graphicData uri="http://schemas.openxmlformats.org/drawingml/2006/diagram">
            <dgm:relIds xmlns:dgm="http://schemas.openxmlformats.org/drawingml/2006/diagram" xmlns:r="http://schemas.openxmlformats.org/officeDocument/2006/relationships" r:dm="rId27" r:lo="rId28" r:qs="rId29" r:cs="rId30"/>
          </a:graphicData>
        </a:graphic>
      </p:graphicFrame>
      <p:graphicFrame>
        <p:nvGraphicFramePr>
          <p:cNvPr id="18" name="Diagram 17">
            <a:extLst>
              <a:ext uri="{FF2B5EF4-FFF2-40B4-BE49-F238E27FC236}">
                <a16:creationId xmlns:a16="http://schemas.microsoft.com/office/drawing/2014/main" id="{FD076E2F-F847-4BA5-BD91-9FCCF7DA92B3}"/>
              </a:ext>
            </a:extLst>
          </p:cNvPr>
          <p:cNvGraphicFramePr/>
          <p:nvPr>
            <p:extLst>
              <p:ext uri="{D42A27DB-BD31-4B8C-83A1-F6EECF244321}">
                <p14:modId xmlns:p14="http://schemas.microsoft.com/office/powerpoint/2010/main" val="215972402"/>
              </p:ext>
            </p:extLst>
          </p:nvPr>
        </p:nvGraphicFramePr>
        <p:xfrm>
          <a:off x="832826" y="4955870"/>
          <a:ext cx="10972800" cy="434606"/>
        </p:xfrm>
        <a:graphic>
          <a:graphicData uri="http://schemas.openxmlformats.org/drawingml/2006/diagram">
            <dgm:relIds xmlns:dgm="http://schemas.openxmlformats.org/drawingml/2006/diagram" xmlns:r="http://schemas.openxmlformats.org/officeDocument/2006/relationships" r:dm="rId32" r:lo="rId33" r:qs="rId34" r:cs="rId35"/>
          </a:graphicData>
        </a:graphic>
      </p:graphicFrame>
      <p:graphicFrame>
        <p:nvGraphicFramePr>
          <p:cNvPr id="20" name="Diagram 19">
            <a:extLst>
              <a:ext uri="{FF2B5EF4-FFF2-40B4-BE49-F238E27FC236}">
                <a16:creationId xmlns:a16="http://schemas.microsoft.com/office/drawing/2014/main" id="{2EFB02A2-D7EA-4421-9BD4-BDF988026FCB}"/>
              </a:ext>
            </a:extLst>
          </p:cNvPr>
          <p:cNvGraphicFramePr/>
          <p:nvPr>
            <p:extLst>
              <p:ext uri="{D42A27DB-BD31-4B8C-83A1-F6EECF244321}">
                <p14:modId xmlns:p14="http://schemas.microsoft.com/office/powerpoint/2010/main" val="3123615970"/>
              </p:ext>
            </p:extLst>
          </p:nvPr>
        </p:nvGraphicFramePr>
        <p:xfrm>
          <a:off x="832825" y="5596948"/>
          <a:ext cx="10972800" cy="434606"/>
        </p:xfrm>
        <a:graphic>
          <a:graphicData uri="http://schemas.openxmlformats.org/drawingml/2006/diagram">
            <dgm:relIds xmlns:dgm="http://schemas.openxmlformats.org/drawingml/2006/diagram" xmlns:r="http://schemas.openxmlformats.org/officeDocument/2006/relationships" r:dm="rId37" r:lo="rId38" r:qs="rId39" r:cs="rId40"/>
          </a:graphicData>
        </a:graphic>
      </p:graphicFrame>
      <p:graphicFrame>
        <p:nvGraphicFramePr>
          <p:cNvPr id="22" name="Diagram 21">
            <a:extLst>
              <a:ext uri="{FF2B5EF4-FFF2-40B4-BE49-F238E27FC236}">
                <a16:creationId xmlns:a16="http://schemas.microsoft.com/office/drawing/2014/main" id="{14F3B111-834F-4A94-BF0A-C4D1040B5A0E}"/>
              </a:ext>
            </a:extLst>
          </p:cNvPr>
          <p:cNvGraphicFramePr/>
          <p:nvPr>
            <p:extLst>
              <p:ext uri="{D42A27DB-BD31-4B8C-83A1-F6EECF244321}">
                <p14:modId xmlns:p14="http://schemas.microsoft.com/office/powerpoint/2010/main" val="1990501123"/>
              </p:ext>
            </p:extLst>
          </p:nvPr>
        </p:nvGraphicFramePr>
        <p:xfrm>
          <a:off x="832825" y="6180746"/>
          <a:ext cx="10972801" cy="434606"/>
        </p:xfrm>
        <a:graphic>
          <a:graphicData uri="http://schemas.openxmlformats.org/drawingml/2006/diagram">
            <dgm:relIds xmlns:dgm="http://schemas.openxmlformats.org/drawingml/2006/diagram" xmlns:r="http://schemas.openxmlformats.org/officeDocument/2006/relationships" r:dm="rId42" r:lo="rId43" r:qs="rId44" r:cs="rId45"/>
          </a:graphicData>
        </a:graphic>
      </p:graphicFrame>
      <p:pic>
        <p:nvPicPr>
          <p:cNvPr id="23" name="Graphic 22" descr="Fork In Road with solid fill">
            <a:extLst>
              <a:ext uri="{FF2B5EF4-FFF2-40B4-BE49-F238E27FC236}">
                <a16:creationId xmlns:a16="http://schemas.microsoft.com/office/drawing/2014/main" id="{ADC8BB74-EB45-4972-B2B4-C6BB89253431}"/>
              </a:ext>
            </a:extLst>
          </p:cNvPr>
          <p:cNvPicPr>
            <a:picLocks noChangeAspect="1"/>
          </p:cNvPicPr>
          <p:nvPr/>
        </p:nvPicPr>
        <p:blipFill>
          <a:blip r:embed="rId47" cstate="print">
            <a:extLst>
              <a:ext uri="{28A0092B-C50C-407E-A947-70E740481C1C}">
                <a14:useLocalDpi xmlns:a14="http://schemas.microsoft.com/office/drawing/2010/main" val="0"/>
              </a:ext>
              <a:ext uri="{96DAC541-7B7A-43D3-8B79-37D633B846F1}">
                <asvg:svgBlip xmlns:asvg="http://schemas.microsoft.com/office/drawing/2016/SVG/main" xmlns="" r:embed="rId48"/>
              </a:ext>
            </a:extLst>
          </a:blip>
          <a:stretch>
            <a:fillRect/>
          </a:stretch>
        </p:blipFill>
        <p:spPr>
          <a:xfrm>
            <a:off x="180075" y="1032084"/>
            <a:ext cx="509175" cy="509175"/>
          </a:xfrm>
          <a:prstGeom prst="rect">
            <a:avLst/>
          </a:prstGeom>
        </p:spPr>
      </p:pic>
      <p:pic>
        <p:nvPicPr>
          <p:cNvPr id="6" name="Picture 5">
            <a:extLst>
              <a:ext uri="{FF2B5EF4-FFF2-40B4-BE49-F238E27FC236}">
                <a16:creationId xmlns:a16="http://schemas.microsoft.com/office/drawing/2014/main" id="{63979475-915E-49DC-8103-86E1392402FC}"/>
              </a:ext>
            </a:extLst>
          </p:cNvPr>
          <p:cNvPicPr>
            <a:picLocks noChangeAspect="1"/>
          </p:cNvPicPr>
          <p:nvPr/>
        </p:nvPicPr>
        <p:blipFill>
          <a:blip r:embed="rId49" cstate="print">
            <a:duotone>
              <a:schemeClr val="accent3">
                <a:shade val="45000"/>
                <a:satMod val="135000"/>
              </a:schemeClr>
              <a:prstClr val="white"/>
            </a:duotone>
            <a:extLst>
              <a:ext uri="{28A0092B-C50C-407E-A947-70E740481C1C}">
                <a14:useLocalDpi xmlns:a14="http://schemas.microsoft.com/office/drawing/2010/main" val="0"/>
              </a:ext>
            </a:extLst>
          </a:blip>
          <a:stretch>
            <a:fillRect/>
          </a:stretch>
        </p:blipFill>
        <p:spPr>
          <a:xfrm>
            <a:off x="-83759" y="5701269"/>
            <a:ext cx="948356" cy="948356"/>
          </a:xfrm>
          <a:prstGeom prst="rect">
            <a:avLst/>
          </a:prstGeom>
        </p:spPr>
      </p:pic>
      <p:pic>
        <p:nvPicPr>
          <p:cNvPr id="24" name="Graphic 23" descr="Barn with solid fill">
            <a:extLst>
              <a:ext uri="{FF2B5EF4-FFF2-40B4-BE49-F238E27FC236}">
                <a16:creationId xmlns:a16="http://schemas.microsoft.com/office/drawing/2014/main" id="{2C40423A-3633-4EC0-B398-4D927423036A}"/>
              </a:ext>
            </a:extLst>
          </p:cNvPr>
          <p:cNvPicPr>
            <a:picLocks noChangeAspect="1"/>
          </p:cNvPicPr>
          <p:nvPr/>
        </p:nvPicPr>
        <p:blipFill>
          <a:blip r:embed="rId50" cstate="print">
            <a:extLst>
              <a:ext uri="{28A0092B-C50C-407E-A947-70E740481C1C}">
                <a14:useLocalDpi xmlns:a14="http://schemas.microsoft.com/office/drawing/2010/main" val="0"/>
              </a:ext>
              <a:ext uri="{96DAC541-7B7A-43D3-8B79-37D633B846F1}">
                <asvg:svgBlip xmlns:asvg="http://schemas.microsoft.com/office/drawing/2016/SVG/main" xmlns="" r:embed="rId51"/>
              </a:ext>
            </a:extLst>
          </a:blip>
          <a:stretch>
            <a:fillRect/>
          </a:stretch>
        </p:blipFill>
        <p:spPr>
          <a:xfrm>
            <a:off x="193100" y="5000114"/>
            <a:ext cx="509175" cy="509175"/>
          </a:xfrm>
          <a:prstGeom prst="rect">
            <a:avLst/>
          </a:prstGeom>
        </p:spPr>
      </p:pic>
      <p:pic>
        <p:nvPicPr>
          <p:cNvPr id="26" name="Graphic 25" descr="Fork In Road with solid fill">
            <a:extLst>
              <a:ext uri="{FF2B5EF4-FFF2-40B4-BE49-F238E27FC236}">
                <a16:creationId xmlns:a16="http://schemas.microsoft.com/office/drawing/2014/main" id="{8AA9B10E-3B6A-44A4-A013-E709F1166692}"/>
              </a:ext>
            </a:extLst>
          </p:cNvPr>
          <p:cNvPicPr>
            <a:picLocks noChangeAspect="1"/>
          </p:cNvPicPr>
          <p:nvPr/>
        </p:nvPicPr>
        <p:blipFill>
          <a:blip r:embed="rId47" cstate="print">
            <a:extLst>
              <a:ext uri="{28A0092B-C50C-407E-A947-70E740481C1C}">
                <a14:useLocalDpi xmlns:a14="http://schemas.microsoft.com/office/drawing/2010/main" val="0"/>
              </a:ext>
              <a:ext uri="{96DAC541-7B7A-43D3-8B79-37D633B846F1}">
                <asvg:svgBlip xmlns:asvg="http://schemas.microsoft.com/office/drawing/2016/SVG/main" xmlns="" r:embed="rId48"/>
              </a:ext>
            </a:extLst>
          </a:blip>
          <a:stretch>
            <a:fillRect/>
          </a:stretch>
        </p:blipFill>
        <p:spPr>
          <a:xfrm>
            <a:off x="180075" y="1932312"/>
            <a:ext cx="509175" cy="509175"/>
          </a:xfrm>
          <a:prstGeom prst="rect">
            <a:avLst/>
          </a:prstGeom>
        </p:spPr>
      </p:pic>
      <p:pic>
        <p:nvPicPr>
          <p:cNvPr id="28" name="Graphic 27" descr="Fork In Road with solid fill">
            <a:extLst>
              <a:ext uri="{FF2B5EF4-FFF2-40B4-BE49-F238E27FC236}">
                <a16:creationId xmlns:a16="http://schemas.microsoft.com/office/drawing/2014/main" id="{9507367A-F199-472E-A027-B5B0A77A67CE}"/>
              </a:ext>
            </a:extLst>
          </p:cNvPr>
          <p:cNvPicPr>
            <a:picLocks noChangeAspect="1"/>
          </p:cNvPicPr>
          <p:nvPr/>
        </p:nvPicPr>
        <p:blipFill>
          <a:blip r:embed="rId47" cstate="print">
            <a:extLst>
              <a:ext uri="{28A0092B-C50C-407E-A947-70E740481C1C}">
                <a14:useLocalDpi xmlns:a14="http://schemas.microsoft.com/office/drawing/2010/main" val="0"/>
              </a:ext>
              <a:ext uri="{96DAC541-7B7A-43D3-8B79-37D633B846F1}">
                <asvg:svgBlip xmlns:asvg="http://schemas.microsoft.com/office/drawing/2016/SVG/main" xmlns="" r:embed="rId48"/>
              </a:ext>
            </a:extLst>
          </a:blip>
          <a:stretch>
            <a:fillRect/>
          </a:stretch>
        </p:blipFill>
        <p:spPr>
          <a:xfrm>
            <a:off x="180075" y="2522828"/>
            <a:ext cx="509175" cy="509175"/>
          </a:xfrm>
          <a:prstGeom prst="rect">
            <a:avLst/>
          </a:prstGeom>
        </p:spPr>
      </p:pic>
      <p:pic>
        <p:nvPicPr>
          <p:cNvPr id="30" name="Graphic 29" descr="Fork In Road with solid fill">
            <a:extLst>
              <a:ext uri="{FF2B5EF4-FFF2-40B4-BE49-F238E27FC236}">
                <a16:creationId xmlns:a16="http://schemas.microsoft.com/office/drawing/2014/main" id="{CB8317DA-D346-4DD2-A147-A0C568D67774}"/>
              </a:ext>
            </a:extLst>
          </p:cNvPr>
          <p:cNvPicPr>
            <a:picLocks noChangeAspect="1"/>
          </p:cNvPicPr>
          <p:nvPr/>
        </p:nvPicPr>
        <p:blipFill>
          <a:blip r:embed="rId47" cstate="print">
            <a:extLst>
              <a:ext uri="{28A0092B-C50C-407E-A947-70E740481C1C}">
                <a14:useLocalDpi xmlns:a14="http://schemas.microsoft.com/office/drawing/2010/main" val="0"/>
              </a:ext>
              <a:ext uri="{96DAC541-7B7A-43D3-8B79-37D633B846F1}">
                <asvg:svgBlip xmlns:asvg="http://schemas.microsoft.com/office/drawing/2016/SVG/main" xmlns="" r:embed="rId48"/>
              </a:ext>
            </a:extLst>
          </a:blip>
          <a:stretch>
            <a:fillRect/>
          </a:stretch>
        </p:blipFill>
        <p:spPr>
          <a:xfrm>
            <a:off x="180075" y="3142840"/>
            <a:ext cx="509175" cy="509175"/>
          </a:xfrm>
          <a:prstGeom prst="rect">
            <a:avLst/>
          </a:prstGeom>
        </p:spPr>
      </p:pic>
      <p:pic>
        <p:nvPicPr>
          <p:cNvPr id="38" name="Graphic 37" descr="Fork In Road with solid fill">
            <a:extLst>
              <a:ext uri="{FF2B5EF4-FFF2-40B4-BE49-F238E27FC236}">
                <a16:creationId xmlns:a16="http://schemas.microsoft.com/office/drawing/2014/main" id="{C3AEF2C4-F843-46CD-AA06-8B820C92C50E}"/>
              </a:ext>
            </a:extLst>
          </p:cNvPr>
          <p:cNvPicPr>
            <a:picLocks noChangeAspect="1"/>
          </p:cNvPicPr>
          <p:nvPr/>
        </p:nvPicPr>
        <p:blipFill>
          <a:blip r:embed="rId47" cstate="print">
            <a:extLst>
              <a:ext uri="{28A0092B-C50C-407E-A947-70E740481C1C}">
                <a14:useLocalDpi xmlns:a14="http://schemas.microsoft.com/office/drawing/2010/main" val="0"/>
              </a:ext>
              <a:ext uri="{96DAC541-7B7A-43D3-8B79-37D633B846F1}">
                <asvg:svgBlip xmlns:asvg="http://schemas.microsoft.com/office/drawing/2016/SVG/main" xmlns="" r:embed="rId48"/>
              </a:ext>
            </a:extLst>
          </a:blip>
          <a:stretch>
            <a:fillRect/>
          </a:stretch>
        </p:blipFill>
        <p:spPr>
          <a:xfrm>
            <a:off x="180075" y="3762852"/>
            <a:ext cx="509175" cy="509175"/>
          </a:xfrm>
          <a:prstGeom prst="rect">
            <a:avLst/>
          </a:prstGeom>
        </p:spPr>
      </p:pic>
      <p:pic>
        <p:nvPicPr>
          <p:cNvPr id="39" name="Graphic 38" descr="Fork In Road with solid fill">
            <a:extLst>
              <a:ext uri="{FF2B5EF4-FFF2-40B4-BE49-F238E27FC236}">
                <a16:creationId xmlns:a16="http://schemas.microsoft.com/office/drawing/2014/main" id="{C5FA4FDD-FE41-4469-9B68-0C0E12B91AFA}"/>
              </a:ext>
            </a:extLst>
          </p:cNvPr>
          <p:cNvPicPr>
            <a:picLocks noChangeAspect="1"/>
          </p:cNvPicPr>
          <p:nvPr/>
        </p:nvPicPr>
        <p:blipFill>
          <a:blip r:embed="rId47" cstate="print">
            <a:extLst>
              <a:ext uri="{28A0092B-C50C-407E-A947-70E740481C1C}">
                <a14:useLocalDpi xmlns:a14="http://schemas.microsoft.com/office/drawing/2010/main" val="0"/>
              </a:ext>
              <a:ext uri="{96DAC541-7B7A-43D3-8B79-37D633B846F1}">
                <asvg:svgBlip xmlns:asvg="http://schemas.microsoft.com/office/drawing/2016/SVG/main" xmlns="" r:embed="rId48"/>
              </a:ext>
            </a:extLst>
          </a:blip>
          <a:stretch>
            <a:fillRect/>
          </a:stretch>
        </p:blipFill>
        <p:spPr>
          <a:xfrm>
            <a:off x="180075" y="4351071"/>
            <a:ext cx="509175" cy="509175"/>
          </a:xfrm>
          <a:prstGeom prst="rect">
            <a:avLst/>
          </a:prstGeom>
        </p:spPr>
      </p:pic>
    </p:spTree>
    <p:extLst>
      <p:ext uri="{BB962C8B-B14F-4D97-AF65-F5344CB8AC3E}">
        <p14:creationId xmlns:p14="http://schemas.microsoft.com/office/powerpoint/2010/main" val="4034048921"/>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13" name="Lagos-Logo.jpg">
            <a:extLst>
              <a:ext uri="{FF2B5EF4-FFF2-40B4-BE49-F238E27FC236}">
                <a16:creationId xmlns:a16="http://schemas.microsoft.com/office/drawing/2014/main" id="{DE82CE88-7393-40C5-AD4F-BE8D00A66D48}"/>
              </a:ext>
            </a:extLst>
          </p:cNvPr>
          <p:cNvPicPr>
            <a:picLocks noChangeAspect="1"/>
          </p:cNvPicPr>
          <p:nvPr/>
        </p:nvPicPr>
        <p:blipFill>
          <a:blip r:embed="rId2" cstate="email">
            <a:extLst>
              <a:ext uri="{28A0092B-C50C-407E-A947-70E740481C1C}">
                <a14:useLocalDpi xmlns:a14="http://schemas.microsoft.com/office/drawing/2010/main"/>
              </a:ext>
            </a:extLst>
          </a:blip>
          <a:srcRect/>
          <a:stretch/>
        </p:blipFill>
        <p:spPr>
          <a:xfrm rot="10800000" flipV="1">
            <a:off x="384074" y="98478"/>
            <a:ext cx="551812" cy="505460"/>
          </a:xfrm>
          <a:prstGeom prst="rect">
            <a:avLst/>
          </a:prstGeom>
          <a:ln w="12700">
            <a:miter lim="400000"/>
          </a:ln>
        </p:spPr>
      </p:pic>
      <p:pic>
        <p:nvPicPr>
          <p:cNvPr id="15" name="Picture 14">
            <a:extLst>
              <a:ext uri="{FF2B5EF4-FFF2-40B4-BE49-F238E27FC236}">
                <a16:creationId xmlns:a16="http://schemas.microsoft.com/office/drawing/2014/main" id="{164F24B3-FE15-4A96-93FC-110385BFA822}"/>
              </a:ext>
            </a:extLst>
          </p:cNvPr>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11163608" y="0"/>
            <a:ext cx="651540" cy="561774"/>
          </a:xfrm>
          <a:prstGeom prst="rect">
            <a:avLst/>
          </a:prstGeom>
        </p:spPr>
      </p:pic>
      <p:sp>
        <p:nvSpPr>
          <p:cNvPr id="3" name="Slide Number Placeholder 2">
            <a:extLst>
              <a:ext uri="{FF2B5EF4-FFF2-40B4-BE49-F238E27FC236}">
                <a16:creationId xmlns:a16="http://schemas.microsoft.com/office/drawing/2014/main" id="{6B9D7C1F-11BA-457E-9160-73CD089DAA71}"/>
              </a:ext>
            </a:extLst>
          </p:cNvPr>
          <p:cNvSpPr>
            <a:spLocks noGrp="1"/>
          </p:cNvSpPr>
          <p:nvPr>
            <p:ph type="sldNum" sz="quarter" idx="12"/>
          </p:nvPr>
        </p:nvSpPr>
        <p:spPr>
          <a:xfrm>
            <a:off x="9409574" y="6492875"/>
            <a:ext cx="2743200" cy="365125"/>
          </a:xfrm>
        </p:spPr>
        <p:txBody>
          <a:bodyPr/>
          <a:lstStyle/>
          <a:p>
            <a:fld id="{3E39D2B8-936D-4E4C-9009-477421A25F51}" type="slidenum">
              <a:rPr lang="en-US" smtClean="0"/>
              <a:t>36</a:t>
            </a:fld>
            <a:endParaRPr lang="en-US" dirty="0"/>
          </a:p>
        </p:txBody>
      </p:sp>
      <p:grpSp>
        <p:nvGrpSpPr>
          <p:cNvPr id="10" name="Group 9">
            <a:extLst>
              <a:ext uri="{FF2B5EF4-FFF2-40B4-BE49-F238E27FC236}">
                <a16:creationId xmlns:a16="http://schemas.microsoft.com/office/drawing/2014/main" id="{1D5B5D1D-B8D8-4941-9E91-B9C4C9A089D0}"/>
              </a:ext>
            </a:extLst>
          </p:cNvPr>
          <p:cNvGrpSpPr/>
          <p:nvPr/>
        </p:nvGrpSpPr>
        <p:grpSpPr>
          <a:xfrm>
            <a:off x="3615807" y="317309"/>
            <a:ext cx="5278522" cy="445440"/>
            <a:chOff x="0" y="151166"/>
            <a:chExt cx="3063655" cy="445440"/>
          </a:xfrm>
          <a:solidFill>
            <a:schemeClr val="accent2"/>
          </a:solidFill>
          <a:scene3d>
            <a:camera prst="orthographicFront">
              <a:rot lat="0" lon="0" rev="0"/>
            </a:camera>
            <a:lightRig rig="balanced" dir="t">
              <a:rot lat="0" lon="0" rev="8700000"/>
            </a:lightRig>
          </a:scene3d>
        </p:grpSpPr>
        <p:sp>
          <p:nvSpPr>
            <p:cNvPr id="11" name="Rounded Rectangle 2">
              <a:extLst>
                <a:ext uri="{FF2B5EF4-FFF2-40B4-BE49-F238E27FC236}">
                  <a16:creationId xmlns:a16="http://schemas.microsoft.com/office/drawing/2014/main" id="{9CE2E436-F973-43DF-8387-1B72CAC90794}"/>
                </a:ext>
              </a:extLst>
            </p:cNvPr>
            <p:cNvSpPr/>
            <p:nvPr/>
          </p:nvSpPr>
          <p:spPr>
            <a:xfrm>
              <a:off x="0" y="151166"/>
              <a:ext cx="3063655" cy="445440"/>
            </a:xfrm>
            <a:prstGeom prst="roundRect">
              <a:avLst/>
            </a:prstGeom>
            <a:grpFill/>
            <a:ln>
              <a:noFill/>
            </a:ln>
            <a:effectLst>
              <a:outerShdw blurRad="44450" dist="27940" dir="5400000" algn="ctr">
                <a:srgbClr val="000000">
                  <a:alpha val="32000"/>
                </a:srgbClr>
              </a:outerShdw>
            </a:effectLst>
            <a:sp3d>
              <a:bevelT w="190500" h="38100"/>
            </a:sp3d>
          </p:spPr>
          <p:style>
            <a:lnRef idx="0">
              <a:scrgbClr r="0" g="0" b="0"/>
            </a:lnRef>
            <a:fillRef idx="3">
              <a:scrgbClr r="0" g="0" b="0"/>
            </a:fillRef>
            <a:effectRef idx="2">
              <a:scrgbClr r="0" g="0" b="0"/>
            </a:effectRef>
            <a:fontRef idx="minor">
              <a:schemeClr val="lt1"/>
            </a:fontRef>
          </p:style>
        </p:sp>
        <p:sp>
          <p:nvSpPr>
            <p:cNvPr id="12" name="Rounded Rectangle 4">
              <a:extLst>
                <a:ext uri="{FF2B5EF4-FFF2-40B4-BE49-F238E27FC236}">
                  <a16:creationId xmlns:a16="http://schemas.microsoft.com/office/drawing/2014/main" id="{04BC3434-1FC3-46B5-BD5A-75B6779C2FB4}"/>
                </a:ext>
              </a:extLst>
            </p:cNvPr>
            <p:cNvSpPr/>
            <p:nvPr/>
          </p:nvSpPr>
          <p:spPr>
            <a:xfrm>
              <a:off x="21745" y="172911"/>
              <a:ext cx="3020165" cy="401950"/>
            </a:xfrm>
            <a:prstGeom prst="rect">
              <a:avLst/>
            </a:prstGeom>
            <a:grpFill/>
            <a:sp3d/>
          </p:spPr>
          <p:style>
            <a:lnRef idx="0">
              <a:scrgbClr r="0" g="0" b="0"/>
            </a:lnRef>
            <a:fillRef idx="0">
              <a:scrgbClr r="0" g="0" b="0"/>
            </a:fillRef>
            <a:effectRef idx="0">
              <a:scrgbClr r="0" g="0" b="0"/>
            </a:effectRef>
            <a:fontRef idx="minor">
              <a:schemeClr val="lt1"/>
            </a:fontRef>
          </p:style>
          <p:txBody>
            <a:bodyPr spcFirstLastPara="0" vert="horz" wrap="square" lIns="83820" tIns="83820" rIns="83820" bIns="83820" numCol="1" spcCol="1270" anchor="ctr" anchorCtr="0">
              <a:noAutofit/>
            </a:bodyPr>
            <a:lstStyle/>
            <a:p>
              <a:pPr algn="ctr"/>
              <a:r>
                <a:rPr lang="en-US" sz="2400" b="1" dirty="0">
                  <a:solidFill>
                    <a:schemeClr val="tx1">
                      <a:lumMod val="95000"/>
                      <a:lumOff val="5000"/>
                    </a:schemeClr>
                  </a:solidFill>
                  <a:latin typeface="Cambria" panose="02040503050406030204" pitchFamily="18" charset="0"/>
                  <a:ea typeface="Cambria" panose="02040503050406030204" pitchFamily="18" charset="0"/>
                </a:rPr>
                <a:t>RECOMMENDATIONS</a:t>
              </a:r>
              <a:endParaRPr lang="en-US" sz="2400" dirty="0">
                <a:solidFill>
                  <a:schemeClr val="tx1">
                    <a:lumMod val="95000"/>
                    <a:lumOff val="5000"/>
                  </a:schemeClr>
                </a:solidFill>
                <a:latin typeface="Cambria" panose="02040503050406030204" pitchFamily="18" charset="0"/>
                <a:ea typeface="Cambria" panose="02040503050406030204" pitchFamily="18" charset="0"/>
              </a:endParaRPr>
            </a:p>
          </p:txBody>
        </p:sp>
      </p:grpSp>
      <p:graphicFrame>
        <p:nvGraphicFramePr>
          <p:cNvPr id="20" name="Table 6">
            <a:extLst>
              <a:ext uri="{FF2B5EF4-FFF2-40B4-BE49-F238E27FC236}">
                <a16:creationId xmlns:a16="http://schemas.microsoft.com/office/drawing/2014/main" id="{36D7EBC7-F04E-4B4B-A61B-C3EB617C2385}"/>
              </a:ext>
            </a:extLst>
          </p:cNvPr>
          <p:cNvGraphicFramePr>
            <a:graphicFrameLocks noGrp="1"/>
          </p:cNvGraphicFramePr>
          <p:nvPr>
            <p:extLst>
              <p:ext uri="{D42A27DB-BD31-4B8C-83A1-F6EECF244321}">
                <p14:modId xmlns:p14="http://schemas.microsoft.com/office/powerpoint/2010/main" val="4138556188"/>
              </p:ext>
            </p:extLst>
          </p:nvPr>
        </p:nvGraphicFramePr>
        <p:xfrm>
          <a:off x="1309374" y="1219965"/>
          <a:ext cx="9562472" cy="4521994"/>
        </p:xfrm>
        <a:graphic>
          <a:graphicData uri="http://schemas.openxmlformats.org/drawingml/2006/table">
            <a:tbl>
              <a:tblPr firstRow="1" bandRow="1">
                <a:tableStyleId>{5940675A-B579-460E-94D1-54222C63F5DA}</a:tableStyleId>
              </a:tblPr>
              <a:tblGrid>
                <a:gridCol w="2855594">
                  <a:extLst>
                    <a:ext uri="{9D8B030D-6E8A-4147-A177-3AD203B41FA5}">
                      <a16:colId xmlns:a16="http://schemas.microsoft.com/office/drawing/2014/main" val="3694229084"/>
                    </a:ext>
                  </a:extLst>
                </a:gridCol>
                <a:gridCol w="3203837">
                  <a:extLst>
                    <a:ext uri="{9D8B030D-6E8A-4147-A177-3AD203B41FA5}">
                      <a16:colId xmlns:a16="http://schemas.microsoft.com/office/drawing/2014/main" val="1144209053"/>
                    </a:ext>
                  </a:extLst>
                </a:gridCol>
                <a:gridCol w="3503041">
                  <a:extLst>
                    <a:ext uri="{9D8B030D-6E8A-4147-A177-3AD203B41FA5}">
                      <a16:colId xmlns:a16="http://schemas.microsoft.com/office/drawing/2014/main" val="1988724349"/>
                    </a:ext>
                  </a:extLst>
                </a:gridCol>
              </a:tblGrid>
              <a:tr h="1903832">
                <a:tc>
                  <a:txBody>
                    <a:bodyPr/>
                    <a:lstStyle/>
                    <a:p>
                      <a:pPr marL="539750" marR="0" lvl="0" indent="0" algn="ctr" defTabSz="914400" rtl="0" eaLnBrk="1" fontAlgn="auto" latinLnBrk="0" hangingPunct="1">
                        <a:lnSpc>
                          <a:spcPct val="100000"/>
                        </a:lnSpc>
                        <a:spcBef>
                          <a:spcPts val="0"/>
                        </a:spcBef>
                        <a:spcAft>
                          <a:spcPts val="0"/>
                        </a:spcAft>
                        <a:buClrTx/>
                        <a:buSzTx/>
                        <a:buFontTx/>
                        <a:buNone/>
                        <a:tabLst/>
                        <a:defRPr/>
                      </a:pPr>
                      <a:endParaRPr lang="en-US" sz="1600" dirty="0">
                        <a:solidFill>
                          <a:srgbClr val="000000"/>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Calibri" panose="020F0502020204030204" pitchFamily="34" charset="0"/>
                      </a:endParaRPr>
                    </a:p>
                    <a:p>
                      <a:pPr marL="539750" marR="0" lvl="0" indent="0" algn="ctr" defTabSz="914400" rtl="0" eaLnBrk="1" fontAlgn="auto" latinLnBrk="0" hangingPunct="1">
                        <a:lnSpc>
                          <a:spcPct val="100000"/>
                        </a:lnSpc>
                        <a:spcBef>
                          <a:spcPts val="0"/>
                        </a:spcBef>
                        <a:spcAft>
                          <a:spcPts val="0"/>
                        </a:spcAft>
                        <a:buClrTx/>
                        <a:buSzTx/>
                        <a:buFontTx/>
                        <a:buNone/>
                        <a:tabLst/>
                        <a:defRPr/>
                      </a:pPr>
                      <a:r>
                        <a:rPr lang="en-US" sz="1600" dirty="0">
                          <a:solidFill>
                            <a:srgbClr val="000000"/>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Calibri" panose="020F0502020204030204" pitchFamily="34" charset="0"/>
                        </a:rPr>
                        <a:t> Government should </a:t>
                      </a:r>
                      <a:r>
                        <a:rPr lang="en-GB" sz="1600" dirty="0">
                          <a:solidFill>
                            <a:srgbClr val="000000"/>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Calibri" panose="020F0502020204030204" pitchFamily="34" charset="0"/>
                        </a:rPr>
                        <a:t>ensure that security personnel are available to curb crime and community policing should be encouraged</a:t>
                      </a:r>
                      <a:endParaRPr lang="en-US" sz="1600" dirty="0">
                        <a:solidFill>
                          <a:srgbClr val="000000"/>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Calibri" panose="020F0502020204030204" pitchFamily="34" charset="0"/>
                      </a:endParaRPr>
                    </a:p>
                    <a:p>
                      <a:pPr algn="ctr"/>
                      <a:endParaRPr lang="aa-ET" sz="1600" dirty="0"/>
                    </a:p>
                  </a:txBody>
                  <a:tcPr>
                    <a:lnL w="12700" cap="flat" cmpd="sng" algn="ctr">
                      <a:noFill/>
                      <a:prstDash val="sysDash"/>
                      <a:round/>
                      <a:headEnd type="none" w="med" len="med"/>
                      <a:tailEnd type="none" w="med" len="med"/>
                    </a:lnL>
                    <a:lnR w="28575" cap="flat" cmpd="sng" algn="ctr">
                      <a:solidFill>
                        <a:schemeClr val="bg1">
                          <a:lumMod val="50000"/>
                        </a:schemeClr>
                      </a:solidFill>
                      <a:prstDash val="solid"/>
                      <a:round/>
                      <a:headEnd type="none" w="med" len="med"/>
                      <a:tailEnd type="none" w="med" len="med"/>
                    </a:lnR>
                    <a:lnT w="12700" cap="flat" cmpd="sng" algn="ctr">
                      <a:noFill/>
                      <a:prstDash val="sysDash"/>
                      <a:round/>
                      <a:headEnd type="none" w="med" len="med"/>
                      <a:tailEnd type="none" w="med" len="med"/>
                    </a:lnT>
                    <a:lnB w="28575" cap="flat" cmpd="sng" algn="ctr">
                      <a:solidFill>
                        <a:schemeClr val="bg1">
                          <a:lumMod val="50000"/>
                        </a:schemeClr>
                      </a:solidFill>
                      <a:prstDash val="solid"/>
                      <a:round/>
                      <a:headEnd type="none" w="med" len="med"/>
                      <a:tailEnd type="none" w="med" len="med"/>
                    </a:lnB>
                    <a:solidFill>
                      <a:schemeClr val="bg1">
                        <a:lumMod val="75000"/>
                      </a:schemeClr>
                    </a:solidFill>
                  </a:tcPr>
                </a:tc>
                <a:tc>
                  <a:txBody>
                    <a:bodyPr/>
                    <a:lstStyle/>
                    <a:p>
                      <a:pPr marL="803275" marR="0" lvl="0" indent="0" algn="ctr" defTabSz="914400" rtl="0" eaLnBrk="1" fontAlgn="auto" latinLnBrk="0" hangingPunct="1">
                        <a:lnSpc>
                          <a:spcPct val="100000"/>
                        </a:lnSpc>
                        <a:spcBef>
                          <a:spcPts val="0"/>
                        </a:spcBef>
                        <a:spcAft>
                          <a:spcPts val="0"/>
                        </a:spcAft>
                        <a:buClrTx/>
                        <a:buSzTx/>
                        <a:buFontTx/>
                        <a:buNone/>
                        <a:tabLst/>
                        <a:defRPr/>
                      </a:pPr>
                      <a:endParaRPr lang="en-US" sz="1600" dirty="0">
                        <a:solidFill>
                          <a:srgbClr val="000000"/>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Calibri" panose="020F0502020204030204" pitchFamily="34" charset="0"/>
                      </a:endParaRPr>
                    </a:p>
                    <a:p>
                      <a:pPr marL="720725" marR="0" lvl="0" indent="0" algn="ctr" defTabSz="914400" rtl="0" eaLnBrk="1" fontAlgn="auto" latinLnBrk="0" hangingPunct="1">
                        <a:lnSpc>
                          <a:spcPct val="100000"/>
                        </a:lnSpc>
                        <a:spcBef>
                          <a:spcPts val="0"/>
                        </a:spcBef>
                        <a:spcAft>
                          <a:spcPts val="0"/>
                        </a:spcAft>
                        <a:buClrTx/>
                        <a:buSzTx/>
                        <a:buFontTx/>
                        <a:buNone/>
                        <a:tabLst/>
                        <a:defRPr/>
                      </a:pPr>
                      <a:r>
                        <a:rPr lang="en-US" sz="1600" dirty="0">
                          <a:solidFill>
                            <a:srgbClr val="000000"/>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Calibri" panose="020F0502020204030204" pitchFamily="34" charset="0"/>
                        </a:rPr>
                        <a:t>MOT should ensure that streetlights are functional to reduce crime in the link roads; &amp; traffic light are functional and regulated at to curb traffic at the main road .</a:t>
                      </a:r>
                    </a:p>
                    <a:p>
                      <a:pPr algn="ctr"/>
                      <a:endParaRPr lang="aa-ET" sz="1600" dirty="0"/>
                    </a:p>
                  </a:txBody>
                  <a:tcPr>
                    <a:lnL w="28575" cap="flat" cmpd="sng" algn="ctr">
                      <a:solidFill>
                        <a:schemeClr val="bg1">
                          <a:lumMod val="50000"/>
                        </a:schemeClr>
                      </a:solidFill>
                      <a:prstDash val="solid"/>
                      <a:round/>
                      <a:headEnd type="none" w="med" len="med"/>
                      <a:tailEnd type="none" w="med" len="med"/>
                    </a:lnL>
                    <a:lnR w="28575" cap="flat" cmpd="sng" algn="ctr">
                      <a:solidFill>
                        <a:schemeClr val="bg1">
                          <a:lumMod val="50000"/>
                        </a:schemeClr>
                      </a:solidFill>
                      <a:prstDash val="solid"/>
                      <a:round/>
                      <a:headEnd type="none" w="med" len="med"/>
                      <a:tailEnd type="none" w="med" len="med"/>
                    </a:lnR>
                    <a:lnT w="12700" cap="flat" cmpd="sng" algn="ctr">
                      <a:noFill/>
                      <a:prstDash val="sysDash"/>
                      <a:round/>
                      <a:headEnd type="none" w="med" len="med"/>
                      <a:tailEnd type="none" w="med" len="med"/>
                    </a:lnT>
                    <a:lnB w="28575" cap="flat" cmpd="sng" algn="ctr">
                      <a:solidFill>
                        <a:schemeClr val="bg1">
                          <a:lumMod val="50000"/>
                        </a:schemeClr>
                      </a:solidFill>
                      <a:prstDash val="solid"/>
                      <a:round/>
                      <a:headEnd type="none" w="med" len="med"/>
                      <a:tailEnd type="none" w="med" len="med"/>
                    </a:lnB>
                    <a:solidFill>
                      <a:schemeClr val="bg1">
                        <a:lumMod val="85000"/>
                      </a:schemeClr>
                    </a:solidFill>
                  </a:tcPr>
                </a:tc>
                <a:tc>
                  <a:txBody>
                    <a:bodyPr/>
                    <a:lstStyle/>
                    <a:p>
                      <a:pPr marL="623888" marR="0" lvl="0" indent="0" algn="ctr" defTabSz="914400" rtl="0" eaLnBrk="1" fontAlgn="auto" latinLnBrk="0" hangingPunct="1">
                        <a:lnSpc>
                          <a:spcPct val="100000"/>
                        </a:lnSpc>
                        <a:spcBef>
                          <a:spcPts val="0"/>
                        </a:spcBef>
                        <a:spcAft>
                          <a:spcPts val="0"/>
                        </a:spcAft>
                        <a:buClrTx/>
                        <a:buSzTx/>
                        <a:buFontTx/>
                        <a:buNone/>
                        <a:tabLst/>
                        <a:defRPr/>
                      </a:pPr>
                      <a:endParaRPr lang="en-US" sz="1600" dirty="0">
                        <a:solidFill>
                          <a:schemeClr val="tx1">
                            <a:lumMod val="95000"/>
                            <a:lumOff val="5000"/>
                          </a:schemeClr>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Calibri" panose="020F0502020204030204" pitchFamily="34" charset="0"/>
                      </a:endParaRPr>
                    </a:p>
                    <a:p>
                      <a:pPr marL="623888" marR="0" lvl="0" indent="0" algn="ctr" defTabSz="914400" rtl="0" eaLnBrk="1" fontAlgn="auto" latinLnBrk="0" hangingPunct="1">
                        <a:lnSpc>
                          <a:spcPct val="100000"/>
                        </a:lnSpc>
                        <a:spcBef>
                          <a:spcPts val="0"/>
                        </a:spcBef>
                        <a:spcAft>
                          <a:spcPts val="0"/>
                        </a:spcAft>
                        <a:buClrTx/>
                        <a:buSzTx/>
                        <a:buFontTx/>
                        <a:buNone/>
                        <a:tabLst/>
                        <a:defRPr/>
                      </a:pPr>
                      <a:r>
                        <a:rPr lang="en-US" sz="1600" dirty="0">
                          <a:solidFill>
                            <a:schemeClr val="tx1">
                              <a:lumMod val="95000"/>
                              <a:lumOff val="5000"/>
                            </a:schemeClr>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Calibri" panose="020F0502020204030204" pitchFamily="34" charset="0"/>
                        </a:rPr>
                        <a:t>ODS should look into the issue of flooding when it rains at most of the 31 network of roads as mentioned in the feedback above</a:t>
                      </a:r>
                      <a:endParaRPr lang="aa-ET" sz="1600" dirty="0"/>
                    </a:p>
                  </a:txBody>
                  <a:tcPr>
                    <a:lnL w="28575" cap="flat" cmpd="sng" algn="ctr">
                      <a:solidFill>
                        <a:schemeClr val="bg1">
                          <a:lumMod val="50000"/>
                        </a:schemeClr>
                      </a:solidFill>
                      <a:prstDash val="solid"/>
                      <a:round/>
                      <a:headEnd type="none" w="med" len="med"/>
                      <a:tailEnd type="none" w="med" len="med"/>
                    </a:lnL>
                    <a:lnR w="12700" cap="flat" cmpd="sng" algn="ctr">
                      <a:noFill/>
                      <a:prstDash val="sysDash"/>
                      <a:round/>
                      <a:headEnd type="none" w="med" len="med"/>
                      <a:tailEnd type="none" w="med" len="med"/>
                    </a:lnR>
                    <a:lnT w="12700" cap="flat" cmpd="sng" algn="ctr">
                      <a:noFill/>
                      <a:prstDash val="sysDash"/>
                      <a:round/>
                      <a:headEnd type="none" w="med" len="med"/>
                      <a:tailEnd type="none" w="med" len="med"/>
                    </a:lnT>
                    <a:lnB w="28575" cap="flat" cmpd="sng" algn="ctr">
                      <a:solidFill>
                        <a:schemeClr val="bg1">
                          <a:lumMod val="50000"/>
                        </a:schemeClr>
                      </a:solidFill>
                      <a:prstDash val="solid"/>
                      <a:round/>
                      <a:headEnd type="none" w="med" len="med"/>
                      <a:tailEnd type="none" w="med" len="med"/>
                    </a:lnB>
                    <a:solidFill>
                      <a:schemeClr val="bg1">
                        <a:lumMod val="65000"/>
                      </a:schemeClr>
                    </a:solidFill>
                  </a:tcPr>
                </a:tc>
                <a:extLst>
                  <a:ext uri="{0D108BD9-81ED-4DB2-BD59-A6C34878D82A}">
                    <a16:rowId xmlns:a16="http://schemas.microsoft.com/office/drawing/2014/main" val="3731254925"/>
                  </a:ext>
                </a:extLst>
              </a:tr>
              <a:tr h="2235994">
                <a:tc>
                  <a:txBody>
                    <a:bodyPr/>
                    <a:lstStyle/>
                    <a:p>
                      <a:pPr marL="539750" indent="0" algn="ctr"/>
                      <a:endParaRPr lang="en-US" sz="1600" dirty="0">
                        <a:solidFill>
                          <a:srgbClr val="000000"/>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Calibri" panose="020F0502020204030204" pitchFamily="34" charset="0"/>
                      </a:endParaRPr>
                    </a:p>
                    <a:p>
                      <a:pPr marL="539750" indent="0" algn="ctr"/>
                      <a:r>
                        <a:rPr lang="en-US" sz="1600" dirty="0" err="1">
                          <a:solidFill>
                            <a:srgbClr val="000000"/>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Calibri" panose="020F0502020204030204" pitchFamily="34" charset="0"/>
                        </a:rPr>
                        <a:t>MoW&amp;I</a:t>
                      </a:r>
                      <a:r>
                        <a:rPr lang="en-US" sz="1600" dirty="0">
                          <a:solidFill>
                            <a:srgbClr val="000000"/>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Calibri" panose="020F0502020204030204" pitchFamily="34" charset="0"/>
                        </a:rPr>
                        <a:t> should look into the issue of speed bumps and road repair of the areas mentioned above in order to curb accidents and reduce flooding</a:t>
                      </a:r>
                      <a:endParaRPr lang="aa-ET" sz="1600" dirty="0"/>
                    </a:p>
                  </a:txBody>
                  <a:tcPr>
                    <a:lnL w="12700" cap="flat" cmpd="sng" algn="ctr">
                      <a:noFill/>
                      <a:prstDash val="sysDash"/>
                      <a:round/>
                      <a:headEnd type="none" w="med" len="med"/>
                      <a:tailEnd type="none" w="med" len="med"/>
                    </a:lnL>
                    <a:lnR w="28575" cap="flat" cmpd="sng" algn="ctr">
                      <a:solidFill>
                        <a:schemeClr val="bg1">
                          <a:lumMod val="50000"/>
                        </a:schemeClr>
                      </a:solidFill>
                      <a:prstDash val="solid"/>
                      <a:round/>
                      <a:headEnd type="none" w="med" len="med"/>
                      <a:tailEnd type="none" w="med" len="med"/>
                    </a:lnR>
                    <a:lnT w="28575" cap="flat" cmpd="sng" algn="ctr">
                      <a:solidFill>
                        <a:schemeClr val="bg1">
                          <a:lumMod val="50000"/>
                        </a:schemeClr>
                      </a:solidFill>
                      <a:prstDash val="solid"/>
                      <a:round/>
                      <a:headEnd type="none" w="med" len="med"/>
                      <a:tailEnd type="none" w="med" len="med"/>
                    </a:lnT>
                    <a:lnB w="12700" cap="flat" cmpd="sng" algn="ctr">
                      <a:noFill/>
                      <a:prstDash val="sysDash"/>
                      <a:round/>
                      <a:headEnd type="none" w="med" len="med"/>
                      <a:tailEnd type="none" w="med" len="med"/>
                    </a:lnB>
                    <a:solidFill>
                      <a:schemeClr val="accent2">
                        <a:lumMod val="40000"/>
                        <a:lumOff val="60000"/>
                      </a:schemeClr>
                    </a:solidFill>
                  </a:tcPr>
                </a:tc>
                <a:tc>
                  <a:txBody>
                    <a:bodyPr/>
                    <a:lstStyle/>
                    <a:p>
                      <a:pPr marL="720725" marR="0" lvl="0" indent="82550" algn="ctr" defTabSz="914400" rtl="0" eaLnBrk="1" fontAlgn="auto" latinLnBrk="0" hangingPunct="1">
                        <a:lnSpc>
                          <a:spcPct val="100000"/>
                        </a:lnSpc>
                        <a:spcBef>
                          <a:spcPts val="0"/>
                        </a:spcBef>
                        <a:spcAft>
                          <a:spcPts val="0"/>
                        </a:spcAft>
                        <a:buClrTx/>
                        <a:buSzTx/>
                        <a:buFontTx/>
                        <a:buNone/>
                        <a:tabLst/>
                        <a:defRPr/>
                      </a:pPr>
                      <a:endParaRPr lang="en-US" sz="1600" dirty="0">
                        <a:solidFill>
                          <a:schemeClr val="tx1">
                            <a:lumMod val="95000"/>
                            <a:lumOff val="5000"/>
                          </a:schemeClr>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Calibri" panose="020F0502020204030204" pitchFamily="34" charset="0"/>
                      </a:endParaRPr>
                    </a:p>
                    <a:p>
                      <a:pPr marL="717550" indent="0" algn="ctr"/>
                      <a:r>
                        <a:rPr lang="en-US" sz="1600" dirty="0" err="1">
                          <a:solidFill>
                            <a:srgbClr val="000000"/>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Calibri" panose="020F0502020204030204" pitchFamily="34" charset="0"/>
                        </a:rPr>
                        <a:t>MoW&amp;I</a:t>
                      </a:r>
                      <a:r>
                        <a:rPr lang="en-US" sz="1600" dirty="0">
                          <a:solidFill>
                            <a:srgbClr val="000000"/>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Calibri" panose="020F0502020204030204" pitchFamily="34" charset="0"/>
                        </a:rPr>
                        <a:t> should look into the issue of road expansion </a:t>
                      </a:r>
                      <a:r>
                        <a:rPr lang="en-GB" sz="1600" dirty="0">
                          <a:solidFill>
                            <a:srgbClr val="000000"/>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Calibri" panose="020F0502020204030204" pitchFamily="34" charset="0"/>
                        </a:rPr>
                        <a:t>at </a:t>
                      </a:r>
                      <a:r>
                        <a:rPr lang="en-GB" sz="1600" dirty="0" err="1">
                          <a:solidFill>
                            <a:srgbClr val="000000"/>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Calibri" panose="020F0502020204030204" pitchFamily="34" charset="0"/>
                        </a:rPr>
                        <a:t>Olubukola</a:t>
                      </a:r>
                      <a:r>
                        <a:rPr lang="en-GB" sz="1600" dirty="0">
                          <a:solidFill>
                            <a:srgbClr val="000000"/>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Calibri" panose="020F0502020204030204" pitchFamily="34" charset="0"/>
                        </a:rPr>
                        <a:t> </a:t>
                      </a:r>
                      <a:r>
                        <a:rPr lang="en-GB" sz="1600" dirty="0" err="1">
                          <a:solidFill>
                            <a:srgbClr val="000000"/>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Calibri" panose="020F0502020204030204" pitchFamily="34" charset="0"/>
                        </a:rPr>
                        <a:t>Ilori</a:t>
                      </a:r>
                      <a:r>
                        <a:rPr lang="en-GB" sz="1600" dirty="0">
                          <a:solidFill>
                            <a:srgbClr val="000000"/>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Calibri" panose="020F0502020204030204" pitchFamily="34" charset="0"/>
                        </a:rPr>
                        <a:t> street, and the provision link road to </a:t>
                      </a:r>
                      <a:r>
                        <a:rPr lang="en-GB" sz="1600" dirty="0" err="1">
                          <a:solidFill>
                            <a:srgbClr val="000000"/>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Calibri" panose="020F0502020204030204" pitchFamily="34" charset="0"/>
                        </a:rPr>
                        <a:t>Fagba</a:t>
                      </a:r>
                      <a:endParaRPr lang="aa-ET" sz="1600" dirty="0"/>
                    </a:p>
                    <a:p>
                      <a:pPr algn="ctr"/>
                      <a:endParaRPr lang="aa-ET" sz="1600" dirty="0"/>
                    </a:p>
                  </a:txBody>
                  <a:tcPr>
                    <a:lnL w="28575" cap="flat" cmpd="sng" algn="ctr">
                      <a:solidFill>
                        <a:schemeClr val="bg1">
                          <a:lumMod val="50000"/>
                        </a:schemeClr>
                      </a:solidFill>
                      <a:prstDash val="solid"/>
                      <a:round/>
                      <a:headEnd type="none" w="med" len="med"/>
                      <a:tailEnd type="none" w="med" len="med"/>
                    </a:lnL>
                    <a:lnR w="28575" cap="flat" cmpd="sng" algn="ctr">
                      <a:solidFill>
                        <a:schemeClr val="bg1">
                          <a:lumMod val="50000"/>
                        </a:schemeClr>
                      </a:solidFill>
                      <a:prstDash val="solid"/>
                      <a:round/>
                      <a:headEnd type="none" w="med" len="med"/>
                      <a:tailEnd type="none" w="med" len="med"/>
                    </a:lnR>
                    <a:lnT w="28575" cap="flat" cmpd="sng" algn="ctr">
                      <a:solidFill>
                        <a:schemeClr val="bg1">
                          <a:lumMod val="50000"/>
                        </a:schemeClr>
                      </a:solidFill>
                      <a:prstDash val="solid"/>
                      <a:round/>
                      <a:headEnd type="none" w="med" len="med"/>
                      <a:tailEnd type="none" w="med" len="med"/>
                    </a:lnT>
                    <a:lnB w="12700" cap="flat" cmpd="sng" algn="ctr">
                      <a:noFill/>
                      <a:prstDash val="sysDash"/>
                      <a:round/>
                      <a:headEnd type="none" w="med" len="med"/>
                      <a:tailEnd type="none" w="med" len="med"/>
                    </a:lnB>
                    <a:solidFill>
                      <a:schemeClr val="accent2">
                        <a:lumMod val="20000"/>
                        <a:lumOff val="80000"/>
                      </a:schemeClr>
                    </a:solidFill>
                  </a:tcPr>
                </a:tc>
                <a:tc>
                  <a:txBody>
                    <a:bodyPr/>
                    <a:lstStyle/>
                    <a:p>
                      <a:pPr marL="360363" marR="0" lvl="0" indent="0" algn="ctr" defTabSz="914400" rtl="0" eaLnBrk="1" fontAlgn="auto" latinLnBrk="0" hangingPunct="1">
                        <a:lnSpc>
                          <a:spcPct val="100000"/>
                        </a:lnSpc>
                        <a:spcBef>
                          <a:spcPts val="0"/>
                        </a:spcBef>
                        <a:spcAft>
                          <a:spcPts val="0"/>
                        </a:spcAft>
                        <a:buClrTx/>
                        <a:buSzTx/>
                        <a:buFontTx/>
                        <a:buNone/>
                        <a:tabLst/>
                        <a:defRPr/>
                      </a:pPr>
                      <a:endParaRPr lang="en-US" sz="1600" dirty="0">
                        <a:solidFill>
                          <a:schemeClr val="tx1">
                            <a:lumMod val="95000"/>
                            <a:lumOff val="5000"/>
                          </a:schemeClr>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Calibri" panose="020F0502020204030204" pitchFamily="34" charset="0"/>
                      </a:endParaRPr>
                    </a:p>
                    <a:p>
                      <a:pPr marL="623888" marR="0" lvl="0" indent="0" algn="ctr" defTabSz="914400" rtl="0" eaLnBrk="1" fontAlgn="auto" latinLnBrk="0" hangingPunct="1">
                        <a:lnSpc>
                          <a:spcPct val="100000"/>
                        </a:lnSpc>
                        <a:spcBef>
                          <a:spcPts val="0"/>
                        </a:spcBef>
                        <a:spcAft>
                          <a:spcPts val="0"/>
                        </a:spcAft>
                        <a:buClrTx/>
                        <a:buSzTx/>
                        <a:buFontTx/>
                        <a:buNone/>
                        <a:tabLst/>
                        <a:defRPr/>
                      </a:pPr>
                      <a:r>
                        <a:rPr lang="en-US" sz="1600" dirty="0">
                          <a:solidFill>
                            <a:schemeClr val="tx1">
                              <a:lumMod val="95000"/>
                              <a:lumOff val="5000"/>
                            </a:schemeClr>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Calibri" panose="020F0502020204030204" pitchFamily="34" charset="0"/>
                        </a:rPr>
                        <a:t>MOE should ensure adherence to Street cleaning / Sanitation  in areas such as </a:t>
                      </a:r>
                      <a:r>
                        <a:rPr lang="en-GB" sz="1600" kern="1200" dirty="0" err="1">
                          <a:solidFill>
                            <a:schemeClr val="tx1">
                              <a:lumMod val="95000"/>
                              <a:lumOff val="5000"/>
                            </a:schemeClr>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Suberu</a:t>
                      </a:r>
                      <a:r>
                        <a:rPr lang="en-GB" sz="1600" kern="1200" dirty="0">
                          <a:solidFill>
                            <a:schemeClr val="tx1">
                              <a:lumMod val="95000"/>
                              <a:lumOff val="5000"/>
                            </a:schemeClr>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 </a:t>
                      </a:r>
                      <a:r>
                        <a:rPr lang="en-GB" sz="1600" kern="1200" dirty="0" err="1">
                          <a:solidFill>
                            <a:schemeClr val="tx1">
                              <a:lumMod val="95000"/>
                              <a:lumOff val="5000"/>
                            </a:schemeClr>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oje</a:t>
                      </a:r>
                      <a:r>
                        <a:rPr lang="en-GB" sz="1600" kern="1200" dirty="0">
                          <a:solidFill>
                            <a:schemeClr val="tx1">
                              <a:lumMod val="95000"/>
                              <a:lumOff val="5000"/>
                            </a:schemeClr>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 and </a:t>
                      </a:r>
                      <a:r>
                        <a:rPr lang="en-GB" sz="1600" kern="1200" dirty="0" err="1">
                          <a:solidFill>
                            <a:schemeClr val="tx1">
                              <a:lumMod val="95000"/>
                              <a:lumOff val="5000"/>
                            </a:schemeClr>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Edun</a:t>
                      </a:r>
                      <a:r>
                        <a:rPr lang="en-GB" sz="1600" kern="1200" dirty="0">
                          <a:solidFill>
                            <a:schemeClr val="tx1">
                              <a:lumMod val="95000"/>
                              <a:lumOff val="5000"/>
                            </a:schemeClr>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 </a:t>
                      </a:r>
                      <a:r>
                        <a:rPr lang="en-GB" sz="1600" kern="1200" dirty="0" err="1">
                          <a:solidFill>
                            <a:schemeClr val="tx1">
                              <a:lumMod val="95000"/>
                              <a:lumOff val="5000"/>
                            </a:schemeClr>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Akara</a:t>
                      </a:r>
                      <a:r>
                        <a:rPr lang="en-GB" sz="1600" kern="1200" dirty="0">
                          <a:solidFill>
                            <a:schemeClr val="tx1">
                              <a:lumMod val="95000"/>
                              <a:lumOff val="5000"/>
                            </a:schemeClr>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 streets a</a:t>
                      </a:r>
                      <a:r>
                        <a:rPr lang="en-US" sz="1600" kern="1200" dirty="0" err="1">
                          <a:solidFill>
                            <a:schemeClr val="tx1">
                              <a:lumMod val="95000"/>
                              <a:lumOff val="5000"/>
                            </a:schemeClr>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Calibri" panose="020F0502020204030204" pitchFamily="34" charset="0"/>
                        </a:rPr>
                        <a:t>mong</a:t>
                      </a:r>
                      <a:r>
                        <a:rPr lang="en-US" sz="1600" kern="1200" dirty="0">
                          <a:solidFill>
                            <a:schemeClr val="tx1">
                              <a:lumMod val="95000"/>
                              <a:lumOff val="5000"/>
                            </a:schemeClr>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Calibri" panose="020F0502020204030204" pitchFamily="34" charset="0"/>
                        </a:rPr>
                        <a:t> others, order to curb flooding  </a:t>
                      </a:r>
                    </a:p>
                    <a:p>
                      <a:pPr algn="ctr"/>
                      <a:endParaRPr lang="aa-ET" sz="1600" dirty="0"/>
                    </a:p>
                  </a:txBody>
                  <a:tcPr>
                    <a:lnL w="28575" cap="flat" cmpd="sng" algn="ctr">
                      <a:solidFill>
                        <a:schemeClr val="bg1">
                          <a:lumMod val="50000"/>
                        </a:schemeClr>
                      </a:solidFill>
                      <a:prstDash val="solid"/>
                      <a:round/>
                      <a:headEnd type="none" w="med" len="med"/>
                      <a:tailEnd type="none" w="med" len="med"/>
                    </a:lnL>
                    <a:lnR w="12700" cap="flat" cmpd="sng" algn="ctr">
                      <a:noFill/>
                      <a:prstDash val="sysDash"/>
                      <a:round/>
                      <a:headEnd type="none" w="med" len="med"/>
                      <a:tailEnd type="none" w="med" len="med"/>
                    </a:lnR>
                    <a:lnT w="28575" cap="flat" cmpd="sng" algn="ctr">
                      <a:solidFill>
                        <a:schemeClr val="bg1">
                          <a:lumMod val="50000"/>
                        </a:schemeClr>
                      </a:solidFill>
                      <a:prstDash val="solid"/>
                      <a:round/>
                      <a:headEnd type="none" w="med" len="med"/>
                      <a:tailEnd type="none" w="med" len="med"/>
                    </a:lnT>
                    <a:lnB w="12700" cap="flat" cmpd="sng" algn="ctr">
                      <a:noFill/>
                      <a:prstDash val="sysDash"/>
                      <a:round/>
                      <a:headEnd type="none" w="med" len="med"/>
                      <a:tailEnd type="none" w="med" len="med"/>
                    </a:lnB>
                    <a:solidFill>
                      <a:schemeClr val="accent2">
                        <a:lumMod val="40000"/>
                        <a:lumOff val="60000"/>
                      </a:schemeClr>
                    </a:solidFill>
                  </a:tcPr>
                </a:tc>
                <a:extLst>
                  <a:ext uri="{0D108BD9-81ED-4DB2-BD59-A6C34878D82A}">
                    <a16:rowId xmlns:a16="http://schemas.microsoft.com/office/drawing/2014/main" val="402478177"/>
                  </a:ext>
                </a:extLst>
              </a:tr>
            </a:tbl>
          </a:graphicData>
        </a:graphic>
      </p:graphicFrame>
      <p:sp>
        <p:nvSpPr>
          <p:cNvPr id="21" name="TextBox 20">
            <a:extLst>
              <a:ext uri="{FF2B5EF4-FFF2-40B4-BE49-F238E27FC236}">
                <a16:creationId xmlns:a16="http://schemas.microsoft.com/office/drawing/2014/main" id="{256CC28C-D5AC-4171-ABB3-3D0C00D38624}"/>
              </a:ext>
            </a:extLst>
          </p:cNvPr>
          <p:cNvSpPr txBox="1"/>
          <p:nvPr/>
        </p:nvSpPr>
        <p:spPr>
          <a:xfrm>
            <a:off x="1410081" y="1219965"/>
            <a:ext cx="557189" cy="1323439"/>
          </a:xfrm>
          <a:prstGeom prst="rect">
            <a:avLst/>
          </a:prstGeom>
          <a:noFill/>
        </p:spPr>
        <p:txBody>
          <a:bodyPr wrap="square" rtlCol="0">
            <a:spAutoFit/>
          </a:bodyPr>
          <a:lstStyle/>
          <a:p>
            <a:pPr algn="ctr"/>
            <a:r>
              <a:rPr lang="en-GB" sz="8000" dirty="0">
                <a:solidFill>
                  <a:schemeClr val="accent2">
                    <a:lumMod val="75000"/>
                  </a:schemeClr>
                </a:solidFill>
                <a:latin typeface="Arial Rounded MT Bold" panose="020F0704030504030204" pitchFamily="34" charset="0"/>
              </a:rPr>
              <a:t>1</a:t>
            </a:r>
            <a:endParaRPr lang="aa-ET" sz="8000" dirty="0">
              <a:solidFill>
                <a:schemeClr val="accent2">
                  <a:lumMod val="75000"/>
                </a:schemeClr>
              </a:solidFill>
              <a:latin typeface="Arial Rounded MT Bold" panose="020F0704030504030204" pitchFamily="34" charset="0"/>
            </a:endParaRPr>
          </a:p>
        </p:txBody>
      </p:sp>
      <p:sp>
        <p:nvSpPr>
          <p:cNvPr id="22" name="TextBox 21">
            <a:extLst>
              <a:ext uri="{FF2B5EF4-FFF2-40B4-BE49-F238E27FC236}">
                <a16:creationId xmlns:a16="http://schemas.microsoft.com/office/drawing/2014/main" id="{D3D504A8-8668-4B70-B176-B17CD428A13E}"/>
              </a:ext>
            </a:extLst>
          </p:cNvPr>
          <p:cNvSpPr txBox="1"/>
          <p:nvPr/>
        </p:nvSpPr>
        <p:spPr>
          <a:xfrm>
            <a:off x="4499080" y="1219965"/>
            <a:ext cx="557189" cy="1323439"/>
          </a:xfrm>
          <a:prstGeom prst="rect">
            <a:avLst/>
          </a:prstGeom>
          <a:noFill/>
        </p:spPr>
        <p:txBody>
          <a:bodyPr wrap="square" rtlCol="0">
            <a:spAutoFit/>
          </a:bodyPr>
          <a:lstStyle/>
          <a:p>
            <a:pPr algn="ctr"/>
            <a:r>
              <a:rPr lang="en-GB" sz="8000" dirty="0">
                <a:solidFill>
                  <a:schemeClr val="accent2">
                    <a:lumMod val="75000"/>
                  </a:schemeClr>
                </a:solidFill>
                <a:latin typeface="Arial Rounded MT Bold" panose="020F0704030504030204" pitchFamily="34" charset="0"/>
              </a:rPr>
              <a:t>2</a:t>
            </a:r>
            <a:endParaRPr lang="aa-ET" sz="8000" dirty="0">
              <a:solidFill>
                <a:schemeClr val="accent2">
                  <a:lumMod val="75000"/>
                </a:schemeClr>
              </a:solidFill>
              <a:latin typeface="Arial Rounded MT Bold" panose="020F0704030504030204" pitchFamily="34" charset="0"/>
            </a:endParaRPr>
          </a:p>
        </p:txBody>
      </p:sp>
      <p:sp>
        <p:nvSpPr>
          <p:cNvPr id="23" name="TextBox 22">
            <a:extLst>
              <a:ext uri="{FF2B5EF4-FFF2-40B4-BE49-F238E27FC236}">
                <a16:creationId xmlns:a16="http://schemas.microsoft.com/office/drawing/2014/main" id="{04ED34D6-84A7-4D96-A2CB-9FDB6E6B0FE4}"/>
              </a:ext>
            </a:extLst>
          </p:cNvPr>
          <p:cNvSpPr txBox="1"/>
          <p:nvPr/>
        </p:nvSpPr>
        <p:spPr>
          <a:xfrm>
            <a:off x="7561499" y="1219965"/>
            <a:ext cx="557189" cy="1323439"/>
          </a:xfrm>
          <a:prstGeom prst="rect">
            <a:avLst/>
          </a:prstGeom>
          <a:noFill/>
        </p:spPr>
        <p:txBody>
          <a:bodyPr wrap="square" rtlCol="0">
            <a:spAutoFit/>
          </a:bodyPr>
          <a:lstStyle/>
          <a:p>
            <a:pPr algn="ctr"/>
            <a:r>
              <a:rPr lang="en-GB" sz="8000" dirty="0">
                <a:solidFill>
                  <a:schemeClr val="accent2">
                    <a:lumMod val="75000"/>
                  </a:schemeClr>
                </a:solidFill>
                <a:latin typeface="Arial Rounded MT Bold" panose="020F0704030504030204" pitchFamily="34" charset="0"/>
              </a:rPr>
              <a:t>3</a:t>
            </a:r>
            <a:endParaRPr lang="aa-ET" sz="8000" dirty="0">
              <a:solidFill>
                <a:schemeClr val="accent2">
                  <a:lumMod val="75000"/>
                </a:schemeClr>
              </a:solidFill>
              <a:latin typeface="Arial Rounded MT Bold" panose="020F0704030504030204" pitchFamily="34" charset="0"/>
            </a:endParaRPr>
          </a:p>
        </p:txBody>
      </p:sp>
      <p:sp>
        <p:nvSpPr>
          <p:cNvPr id="24" name="TextBox 23">
            <a:extLst>
              <a:ext uri="{FF2B5EF4-FFF2-40B4-BE49-F238E27FC236}">
                <a16:creationId xmlns:a16="http://schemas.microsoft.com/office/drawing/2014/main" id="{81AF15DF-69CE-48F6-AD1D-A942D915BF38}"/>
              </a:ext>
            </a:extLst>
          </p:cNvPr>
          <p:cNvSpPr txBox="1"/>
          <p:nvPr/>
        </p:nvSpPr>
        <p:spPr>
          <a:xfrm>
            <a:off x="1444434" y="3217984"/>
            <a:ext cx="557189" cy="1323439"/>
          </a:xfrm>
          <a:prstGeom prst="rect">
            <a:avLst/>
          </a:prstGeom>
          <a:noFill/>
        </p:spPr>
        <p:txBody>
          <a:bodyPr wrap="square" rtlCol="0">
            <a:spAutoFit/>
          </a:bodyPr>
          <a:lstStyle/>
          <a:p>
            <a:pPr algn="ctr"/>
            <a:r>
              <a:rPr lang="en-GB" sz="8000" dirty="0">
                <a:solidFill>
                  <a:schemeClr val="accent2">
                    <a:lumMod val="75000"/>
                  </a:schemeClr>
                </a:solidFill>
                <a:latin typeface="Arial Rounded MT Bold" panose="020F0704030504030204" pitchFamily="34" charset="0"/>
              </a:rPr>
              <a:t>4</a:t>
            </a:r>
            <a:endParaRPr lang="aa-ET" sz="8000" dirty="0">
              <a:solidFill>
                <a:schemeClr val="accent2">
                  <a:lumMod val="75000"/>
                </a:schemeClr>
              </a:solidFill>
              <a:latin typeface="Arial Rounded MT Bold" panose="020F0704030504030204" pitchFamily="34" charset="0"/>
            </a:endParaRPr>
          </a:p>
        </p:txBody>
      </p:sp>
      <p:sp>
        <p:nvSpPr>
          <p:cNvPr id="28" name="TextBox 27">
            <a:extLst>
              <a:ext uri="{FF2B5EF4-FFF2-40B4-BE49-F238E27FC236}">
                <a16:creationId xmlns:a16="http://schemas.microsoft.com/office/drawing/2014/main" id="{F2C8A67D-36A4-4A8B-9FF9-71C4F803FD4A}"/>
              </a:ext>
            </a:extLst>
          </p:cNvPr>
          <p:cNvSpPr txBox="1"/>
          <p:nvPr/>
        </p:nvSpPr>
        <p:spPr>
          <a:xfrm>
            <a:off x="4498588" y="3217984"/>
            <a:ext cx="557189" cy="1323439"/>
          </a:xfrm>
          <a:prstGeom prst="rect">
            <a:avLst/>
          </a:prstGeom>
          <a:noFill/>
        </p:spPr>
        <p:txBody>
          <a:bodyPr wrap="square" rtlCol="0">
            <a:spAutoFit/>
          </a:bodyPr>
          <a:lstStyle/>
          <a:p>
            <a:pPr algn="ctr"/>
            <a:r>
              <a:rPr lang="en-GB" sz="8000" dirty="0">
                <a:solidFill>
                  <a:schemeClr val="accent2">
                    <a:lumMod val="75000"/>
                  </a:schemeClr>
                </a:solidFill>
                <a:latin typeface="Arial Rounded MT Bold" panose="020F0704030504030204" pitchFamily="34" charset="0"/>
              </a:rPr>
              <a:t>5</a:t>
            </a:r>
            <a:endParaRPr lang="aa-ET" sz="8000" dirty="0">
              <a:solidFill>
                <a:schemeClr val="accent2">
                  <a:lumMod val="75000"/>
                </a:schemeClr>
              </a:solidFill>
              <a:latin typeface="Arial Rounded MT Bold" panose="020F0704030504030204" pitchFamily="34" charset="0"/>
            </a:endParaRPr>
          </a:p>
        </p:txBody>
      </p:sp>
      <p:sp>
        <p:nvSpPr>
          <p:cNvPr id="29" name="TextBox 28">
            <a:extLst>
              <a:ext uri="{FF2B5EF4-FFF2-40B4-BE49-F238E27FC236}">
                <a16:creationId xmlns:a16="http://schemas.microsoft.com/office/drawing/2014/main" id="{0C34722F-8D8E-4B3E-B1F8-E9AEEF93CA95}"/>
              </a:ext>
            </a:extLst>
          </p:cNvPr>
          <p:cNvSpPr txBox="1"/>
          <p:nvPr/>
        </p:nvSpPr>
        <p:spPr>
          <a:xfrm>
            <a:off x="7561499" y="3217984"/>
            <a:ext cx="557189" cy="1323439"/>
          </a:xfrm>
          <a:prstGeom prst="rect">
            <a:avLst/>
          </a:prstGeom>
          <a:noFill/>
        </p:spPr>
        <p:txBody>
          <a:bodyPr wrap="square" rtlCol="0">
            <a:spAutoFit/>
          </a:bodyPr>
          <a:lstStyle/>
          <a:p>
            <a:pPr algn="ctr"/>
            <a:r>
              <a:rPr lang="en-GB" sz="8000" dirty="0">
                <a:solidFill>
                  <a:schemeClr val="accent2">
                    <a:lumMod val="75000"/>
                  </a:schemeClr>
                </a:solidFill>
                <a:latin typeface="Arial Rounded MT Bold" panose="020F0704030504030204" pitchFamily="34" charset="0"/>
              </a:rPr>
              <a:t>6</a:t>
            </a:r>
            <a:endParaRPr lang="aa-ET" sz="8000" dirty="0">
              <a:solidFill>
                <a:schemeClr val="accent2">
                  <a:lumMod val="75000"/>
                </a:schemeClr>
              </a:solidFill>
              <a:latin typeface="Arial Rounded MT Bold" panose="020F0704030504030204" pitchFamily="34" charset="0"/>
            </a:endParaRPr>
          </a:p>
        </p:txBody>
      </p:sp>
      <p:pic>
        <p:nvPicPr>
          <p:cNvPr id="30" name="Picture 29" descr="Business woman pointing to side">
            <a:extLst>
              <a:ext uri="{FF2B5EF4-FFF2-40B4-BE49-F238E27FC236}">
                <a16:creationId xmlns:a16="http://schemas.microsoft.com/office/drawing/2014/main" id="{E8BAF3ED-B999-44C5-9D5E-D08DC1FB19F4}"/>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01785" y="1135249"/>
            <a:ext cx="1656894" cy="3393728"/>
          </a:xfrm>
          <a:prstGeom prst="rect">
            <a:avLst/>
          </a:prstGeom>
        </p:spPr>
      </p:pic>
      <p:pic>
        <p:nvPicPr>
          <p:cNvPr id="31" name="Picture 30" descr="Businessman presenting">
            <a:extLst>
              <a:ext uri="{FF2B5EF4-FFF2-40B4-BE49-F238E27FC236}">
                <a16:creationId xmlns:a16="http://schemas.microsoft.com/office/drawing/2014/main" id="{F2D36BB2-FBFA-4ADD-BEEF-01919A40E317}"/>
              </a:ext>
            </a:extLst>
          </p:cNvPr>
          <p:cNvPicPr>
            <a:picLocks noChangeAspect="1"/>
          </p:cNvPicPr>
          <p:nvPr/>
        </p:nvPicPr>
        <p:blipFill>
          <a:blip r:embed="rId5" cstate="print">
            <a:extLst>
              <a:ext uri="{28A0092B-C50C-407E-A947-70E740481C1C}">
                <a14:useLocalDpi xmlns:a14="http://schemas.microsoft.com/office/drawing/2010/main" val="0"/>
              </a:ext>
            </a:extLst>
          </a:blip>
          <a:srcRect/>
          <a:stretch/>
        </p:blipFill>
        <p:spPr>
          <a:xfrm flipH="1">
            <a:off x="10443611" y="3140552"/>
            <a:ext cx="1629347" cy="3257988"/>
          </a:xfrm>
          <a:prstGeom prst="rect">
            <a:avLst/>
          </a:prstGeom>
        </p:spPr>
      </p:pic>
    </p:spTree>
    <p:extLst>
      <p:ext uri="{BB962C8B-B14F-4D97-AF65-F5344CB8AC3E}">
        <p14:creationId xmlns:p14="http://schemas.microsoft.com/office/powerpoint/2010/main" val="1056984411"/>
      </p:ext>
    </p:extLst>
  </p:cSld>
  <p:clrMapOvr>
    <a:masterClrMapping/>
  </p:clrMapOvr>
  <mc:AlternateContent xmlns:mc="http://schemas.openxmlformats.org/markup-compatibility/2006" xmlns:p14="http://schemas.microsoft.com/office/powerpoint/2010/main">
    <mc:Choice Requires="p14">
      <p:transition spd="slow" p14:dur="2000" advTm="7196"/>
    </mc:Choice>
    <mc:Fallback xmlns="">
      <p:transition spd="slow" advTm="7196"/>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6" name="Group 5">
            <a:extLst>
              <a:ext uri="{FF2B5EF4-FFF2-40B4-BE49-F238E27FC236}">
                <a16:creationId xmlns:a16="http://schemas.microsoft.com/office/drawing/2014/main" id="{3A7F695C-5162-4886-A420-0472FF29326C}"/>
              </a:ext>
            </a:extLst>
          </p:cNvPr>
          <p:cNvGrpSpPr/>
          <p:nvPr/>
        </p:nvGrpSpPr>
        <p:grpSpPr>
          <a:xfrm>
            <a:off x="3456739" y="182880"/>
            <a:ext cx="5278522" cy="445440"/>
            <a:chOff x="0" y="151166"/>
            <a:chExt cx="3063655" cy="445440"/>
          </a:xfrm>
          <a:scene3d>
            <a:camera prst="orthographicFront">
              <a:rot lat="0" lon="0" rev="0"/>
            </a:camera>
            <a:lightRig rig="balanced" dir="t">
              <a:rot lat="0" lon="0" rev="8700000"/>
            </a:lightRig>
          </a:scene3d>
        </p:grpSpPr>
        <p:sp>
          <p:nvSpPr>
            <p:cNvPr id="7" name="Rounded Rectangle 2">
              <a:extLst>
                <a:ext uri="{FF2B5EF4-FFF2-40B4-BE49-F238E27FC236}">
                  <a16:creationId xmlns:a16="http://schemas.microsoft.com/office/drawing/2014/main" id="{C6C55C50-C867-415D-B41A-0AA4449246E7}"/>
                </a:ext>
              </a:extLst>
            </p:cNvPr>
            <p:cNvSpPr/>
            <p:nvPr/>
          </p:nvSpPr>
          <p:spPr>
            <a:xfrm>
              <a:off x="0" y="151166"/>
              <a:ext cx="3063655" cy="445440"/>
            </a:xfrm>
            <a:prstGeom prst="roundRect">
              <a:avLst/>
            </a:prstGeom>
            <a:solidFill>
              <a:schemeClr val="accent6">
                <a:lumMod val="60000"/>
                <a:lumOff val="40000"/>
              </a:schemeClr>
            </a:solidFill>
            <a:ln>
              <a:noFill/>
            </a:ln>
            <a:effectLst>
              <a:outerShdw blurRad="44450" dist="27940" dir="5400000" algn="ctr">
                <a:srgbClr val="000000">
                  <a:alpha val="32000"/>
                </a:srgbClr>
              </a:outerShdw>
            </a:effectLst>
            <a:sp3d>
              <a:bevelT w="190500" h="38100"/>
            </a:sp3d>
          </p:spPr>
          <p:style>
            <a:lnRef idx="0">
              <a:scrgbClr r="0" g="0" b="0"/>
            </a:lnRef>
            <a:fillRef idx="3">
              <a:scrgbClr r="0" g="0" b="0"/>
            </a:fillRef>
            <a:effectRef idx="2">
              <a:scrgbClr r="0" g="0" b="0"/>
            </a:effectRef>
            <a:fontRef idx="minor">
              <a:schemeClr val="lt1"/>
            </a:fontRef>
          </p:style>
        </p:sp>
        <p:sp>
          <p:nvSpPr>
            <p:cNvPr id="8" name="Rounded Rectangle 4">
              <a:extLst>
                <a:ext uri="{FF2B5EF4-FFF2-40B4-BE49-F238E27FC236}">
                  <a16:creationId xmlns:a16="http://schemas.microsoft.com/office/drawing/2014/main" id="{521BF03D-AF64-4AB1-9DAD-AA0AD4E0B40A}"/>
                </a:ext>
              </a:extLst>
            </p:cNvPr>
            <p:cNvSpPr/>
            <p:nvPr/>
          </p:nvSpPr>
          <p:spPr>
            <a:xfrm>
              <a:off x="21745" y="172911"/>
              <a:ext cx="3020165" cy="401950"/>
            </a:xfrm>
            <a:prstGeom prst="rect">
              <a:avLst/>
            </a:prstGeom>
            <a:sp3d/>
          </p:spPr>
          <p:style>
            <a:lnRef idx="0">
              <a:scrgbClr r="0" g="0" b="0"/>
            </a:lnRef>
            <a:fillRef idx="0">
              <a:scrgbClr r="0" g="0" b="0"/>
            </a:fillRef>
            <a:effectRef idx="0">
              <a:scrgbClr r="0" g="0" b="0"/>
            </a:effectRef>
            <a:fontRef idx="minor">
              <a:schemeClr val="lt1"/>
            </a:fontRef>
          </p:style>
          <p:txBody>
            <a:bodyPr spcFirstLastPara="0" vert="horz" wrap="square" lIns="83820" tIns="83820" rIns="83820" bIns="83820" numCol="1" spcCol="1270" anchor="ctr" anchorCtr="0">
              <a:noAutofit/>
            </a:bodyPr>
            <a:lstStyle/>
            <a:p>
              <a:pPr algn="ctr"/>
              <a:r>
                <a:rPr lang="en-US" sz="2400" b="1" dirty="0">
                  <a:solidFill>
                    <a:schemeClr val="tx1">
                      <a:lumMod val="95000"/>
                      <a:lumOff val="5000"/>
                    </a:schemeClr>
                  </a:solidFill>
                  <a:latin typeface="Cambria" panose="02040503050406030204" pitchFamily="18" charset="0"/>
                  <a:ea typeface="Cambria" panose="02040503050406030204" pitchFamily="18" charset="0"/>
                </a:rPr>
                <a:t>ANNEXURE</a:t>
              </a:r>
              <a:endParaRPr lang="en-US" sz="2400" dirty="0">
                <a:solidFill>
                  <a:schemeClr val="tx1">
                    <a:lumMod val="95000"/>
                    <a:lumOff val="5000"/>
                  </a:schemeClr>
                </a:solidFill>
                <a:latin typeface="Cambria" panose="02040503050406030204" pitchFamily="18" charset="0"/>
                <a:ea typeface="Cambria" panose="02040503050406030204" pitchFamily="18" charset="0"/>
              </a:endParaRPr>
            </a:p>
          </p:txBody>
        </p:sp>
      </p:grpSp>
      <p:pic>
        <p:nvPicPr>
          <p:cNvPr id="10" name="Picture 9">
            <a:extLst>
              <a:ext uri="{FF2B5EF4-FFF2-40B4-BE49-F238E27FC236}">
                <a16:creationId xmlns:a16="http://schemas.microsoft.com/office/drawing/2014/main" id="{BAB36550-82F3-4C36-B1F3-14ED69B50D0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702109"/>
            <a:ext cx="12192000" cy="4098468"/>
          </a:xfrm>
          <a:prstGeom prst="rect">
            <a:avLst/>
          </a:prstGeom>
        </p:spPr>
      </p:pic>
      <p:pic>
        <p:nvPicPr>
          <p:cNvPr id="12" name="Picture 11">
            <a:extLst>
              <a:ext uri="{FF2B5EF4-FFF2-40B4-BE49-F238E27FC236}">
                <a16:creationId xmlns:a16="http://schemas.microsoft.com/office/drawing/2014/main" id="{E750FBB0-50E4-4896-9B91-9EAFD0815C60}"/>
              </a:ext>
            </a:extLst>
          </p:cNvPr>
          <p:cNvPicPr>
            <a:picLocks noChangeAspect="1"/>
          </p:cNvPicPr>
          <p:nvPr/>
        </p:nvPicPr>
        <p:blipFill rotWithShape="1">
          <a:blip r:embed="rId3">
            <a:extLst>
              <a:ext uri="{28A0092B-C50C-407E-A947-70E740481C1C}">
                <a14:useLocalDpi xmlns:a14="http://schemas.microsoft.com/office/drawing/2010/main" val="0"/>
              </a:ext>
            </a:extLst>
          </a:blip>
          <a:srcRect b="55331"/>
          <a:stretch/>
        </p:blipFill>
        <p:spPr>
          <a:xfrm>
            <a:off x="6652612" y="4793180"/>
            <a:ext cx="5539388" cy="2075325"/>
          </a:xfrm>
          <a:prstGeom prst="rect">
            <a:avLst/>
          </a:prstGeom>
        </p:spPr>
      </p:pic>
      <p:pic>
        <p:nvPicPr>
          <p:cNvPr id="14" name="Picture 13">
            <a:extLst>
              <a:ext uri="{FF2B5EF4-FFF2-40B4-BE49-F238E27FC236}">
                <a16:creationId xmlns:a16="http://schemas.microsoft.com/office/drawing/2014/main" id="{669077B5-6F6C-409A-BD2A-284CE5A89CB4}"/>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695481" y="719547"/>
            <a:ext cx="5539388" cy="4029390"/>
          </a:xfrm>
          <a:prstGeom prst="rect">
            <a:avLst/>
          </a:prstGeom>
        </p:spPr>
      </p:pic>
      <p:pic>
        <p:nvPicPr>
          <p:cNvPr id="16" name="Picture 15">
            <a:extLst>
              <a:ext uri="{FF2B5EF4-FFF2-40B4-BE49-F238E27FC236}">
                <a16:creationId xmlns:a16="http://schemas.microsoft.com/office/drawing/2014/main" id="{ED62D533-D737-4D38-994B-BED6085B2443}"/>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2868" y="4578246"/>
            <a:ext cx="6566875" cy="2279754"/>
          </a:xfrm>
          <a:prstGeom prst="rect">
            <a:avLst/>
          </a:prstGeom>
        </p:spPr>
      </p:pic>
    </p:spTree>
    <p:extLst>
      <p:ext uri="{BB962C8B-B14F-4D97-AF65-F5344CB8AC3E}">
        <p14:creationId xmlns:p14="http://schemas.microsoft.com/office/powerpoint/2010/main" val="379843231"/>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2" name="Group 1">
            <a:extLst>
              <a:ext uri="{FF2B5EF4-FFF2-40B4-BE49-F238E27FC236}">
                <a16:creationId xmlns:a16="http://schemas.microsoft.com/office/drawing/2014/main" id="{2B686FFB-B924-41B0-8946-1805D06AD848}"/>
              </a:ext>
            </a:extLst>
          </p:cNvPr>
          <p:cNvGrpSpPr/>
          <p:nvPr/>
        </p:nvGrpSpPr>
        <p:grpSpPr>
          <a:xfrm>
            <a:off x="3456739" y="138635"/>
            <a:ext cx="5278522" cy="445440"/>
            <a:chOff x="0" y="151166"/>
            <a:chExt cx="3063655" cy="445440"/>
          </a:xfrm>
          <a:solidFill>
            <a:schemeClr val="accent2"/>
          </a:solidFill>
          <a:scene3d>
            <a:camera prst="orthographicFront">
              <a:rot lat="0" lon="0" rev="0"/>
            </a:camera>
            <a:lightRig rig="balanced" dir="t">
              <a:rot lat="0" lon="0" rev="8700000"/>
            </a:lightRig>
          </a:scene3d>
        </p:grpSpPr>
        <p:sp>
          <p:nvSpPr>
            <p:cNvPr id="3" name="Rounded Rectangle 2">
              <a:extLst>
                <a:ext uri="{FF2B5EF4-FFF2-40B4-BE49-F238E27FC236}">
                  <a16:creationId xmlns:a16="http://schemas.microsoft.com/office/drawing/2014/main" id="{D5A8FDB3-95A4-477B-B6DF-D6E8419A8F54}"/>
                </a:ext>
              </a:extLst>
            </p:cNvPr>
            <p:cNvSpPr/>
            <p:nvPr/>
          </p:nvSpPr>
          <p:spPr>
            <a:xfrm>
              <a:off x="0" y="151166"/>
              <a:ext cx="3063655" cy="445440"/>
            </a:xfrm>
            <a:prstGeom prst="roundRect">
              <a:avLst/>
            </a:prstGeom>
            <a:grpFill/>
            <a:ln>
              <a:noFill/>
            </a:ln>
            <a:effectLst>
              <a:outerShdw blurRad="44450" dist="27940" dir="5400000" algn="ctr">
                <a:srgbClr val="000000">
                  <a:alpha val="32000"/>
                </a:srgbClr>
              </a:outerShdw>
            </a:effectLst>
            <a:sp3d>
              <a:bevelT w="190500" h="38100"/>
            </a:sp3d>
          </p:spPr>
          <p:style>
            <a:lnRef idx="0">
              <a:scrgbClr r="0" g="0" b="0"/>
            </a:lnRef>
            <a:fillRef idx="3">
              <a:scrgbClr r="0" g="0" b="0"/>
            </a:fillRef>
            <a:effectRef idx="2">
              <a:scrgbClr r="0" g="0" b="0"/>
            </a:effectRef>
            <a:fontRef idx="minor">
              <a:schemeClr val="lt1"/>
            </a:fontRef>
          </p:style>
        </p:sp>
        <p:sp>
          <p:nvSpPr>
            <p:cNvPr id="4" name="Rounded Rectangle 4">
              <a:extLst>
                <a:ext uri="{FF2B5EF4-FFF2-40B4-BE49-F238E27FC236}">
                  <a16:creationId xmlns:a16="http://schemas.microsoft.com/office/drawing/2014/main" id="{9E543047-EDC4-446F-900A-9BA224A8DFAB}"/>
                </a:ext>
              </a:extLst>
            </p:cNvPr>
            <p:cNvSpPr/>
            <p:nvPr/>
          </p:nvSpPr>
          <p:spPr>
            <a:xfrm>
              <a:off x="21745" y="172911"/>
              <a:ext cx="3020165" cy="401950"/>
            </a:xfrm>
            <a:prstGeom prst="rect">
              <a:avLst/>
            </a:prstGeom>
            <a:grpFill/>
            <a:sp3d/>
          </p:spPr>
          <p:style>
            <a:lnRef idx="0">
              <a:scrgbClr r="0" g="0" b="0"/>
            </a:lnRef>
            <a:fillRef idx="0">
              <a:scrgbClr r="0" g="0" b="0"/>
            </a:fillRef>
            <a:effectRef idx="0">
              <a:scrgbClr r="0" g="0" b="0"/>
            </a:effectRef>
            <a:fontRef idx="minor">
              <a:schemeClr val="lt1"/>
            </a:fontRef>
          </p:style>
          <p:txBody>
            <a:bodyPr spcFirstLastPara="0" vert="horz" wrap="square" lIns="83820" tIns="83820" rIns="83820" bIns="83820" numCol="1" spcCol="1270" anchor="ctr" anchorCtr="0">
              <a:noAutofit/>
            </a:bodyPr>
            <a:lstStyle/>
            <a:p>
              <a:pPr algn="ctr"/>
              <a:r>
                <a:rPr lang="en-US" sz="2400" b="1" dirty="0">
                  <a:solidFill>
                    <a:schemeClr val="tx1">
                      <a:lumMod val="95000"/>
                      <a:lumOff val="5000"/>
                    </a:schemeClr>
                  </a:solidFill>
                  <a:latin typeface="Cambria" panose="02040503050406030204" pitchFamily="18" charset="0"/>
                  <a:ea typeface="Cambria" panose="02040503050406030204" pitchFamily="18" charset="0"/>
                </a:rPr>
                <a:t>REFERENCES</a:t>
              </a:r>
              <a:endParaRPr lang="en-US" sz="2400" dirty="0">
                <a:solidFill>
                  <a:schemeClr val="tx1">
                    <a:lumMod val="95000"/>
                    <a:lumOff val="5000"/>
                  </a:schemeClr>
                </a:solidFill>
                <a:latin typeface="Cambria" panose="02040503050406030204" pitchFamily="18" charset="0"/>
                <a:ea typeface="Cambria" panose="02040503050406030204" pitchFamily="18" charset="0"/>
              </a:endParaRPr>
            </a:p>
          </p:txBody>
        </p:sp>
      </p:grpSp>
      <p:sp>
        <p:nvSpPr>
          <p:cNvPr id="5" name="Rectangle 1">
            <a:extLst>
              <a:ext uri="{FF2B5EF4-FFF2-40B4-BE49-F238E27FC236}">
                <a16:creationId xmlns:a16="http://schemas.microsoft.com/office/drawing/2014/main" id="{BF7842A3-31F3-448D-8A31-D34F7B4024E4}"/>
              </a:ext>
            </a:extLst>
          </p:cNvPr>
          <p:cNvSpPr>
            <a:spLocks noChangeArrowheads="1"/>
          </p:cNvSpPr>
          <p:nvPr/>
        </p:nvSpPr>
        <p:spPr bwMode="auto">
          <a:xfrm>
            <a:off x="551543" y="884781"/>
            <a:ext cx="11335657" cy="5509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just" defTabSz="914400" rtl="0" eaLnBrk="0" fontAlgn="base" latinLnBrk="0" hangingPunct="0">
              <a:lnSpc>
                <a:spcPct val="100000"/>
              </a:lnSpc>
              <a:spcBef>
                <a:spcPct val="0"/>
              </a:spcBef>
              <a:spcAft>
                <a:spcPct val="0"/>
              </a:spcAft>
              <a:buClrTx/>
              <a:buSzTx/>
              <a:buFontTx/>
              <a:buNone/>
              <a:tabLst/>
            </a:pPr>
            <a:r>
              <a:rPr kumimoji="0" lang="en-US" altLang="aa-ET" sz="1600" b="0" i="0" u="none" strike="noStrike" cap="none" normalizeH="0" baseline="0" dirty="0">
                <a:ln>
                  <a:noFill/>
                </a:ln>
                <a:solidFill>
                  <a:srgbClr val="FF0000"/>
                </a:solidFill>
                <a:effectLst/>
                <a:latin typeface="Calibri" panose="020F0502020204030204" pitchFamily="34" charset="0"/>
                <a:ea typeface="Calibri" panose="020F0502020204030204" pitchFamily="34" charset="0"/>
                <a:cs typeface="Times New Roman" panose="02020603050405020304" pitchFamily="18" charset="0"/>
              </a:rPr>
              <a:t>Administrator. (2020, July 29). </a:t>
            </a:r>
            <a:r>
              <a:rPr kumimoji="0" lang="en-US" altLang="aa-ET" sz="1600" b="0" i="1" u="none" strike="noStrike" cap="none" normalizeH="0" baseline="0" dirty="0">
                <a:ln>
                  <a:noFill/>
                </a:ln>
                <a:solidFill>
                  <a:srgbClr val="FF0000"/>
                </a:solidFill>
                <a:effectLst/>
                <a:latin typeface="Calibri" panose="020F0502020204030204" pitchFamily="34" charset="0"/>
                <a:ea typeface="Calibri" panose="020F0502020204030204" pitchFamily="34" charset="0"/>
                <a:cs typeface="Times New Roman" panose="02020603050405020304" pitchFamily="18" charset="0"/>
              </a:rPr>
              <a:t>As Allen Avenue roundabout wears a new look</a:t>
            </a:r>
            <a:r>
              <a:rPr kumimoji="0" lang="en-US" altLang="aa-ET" sz="1600" b="0" i="0" u="none" strike="noStrike" cap="none" normalizeH="0" baseline="0" dirty="0">
                <a:ln>
                  <a:noFill/>
                </a:ln>
                <a:solidFill>
                  <a:srgbClr val="FF0000"/>
                </a:solidFill>
                <a:effectLst/>
                <a:latin typeface="Calibri" panose="020F0502020204030204" pitchFamily="34" charset="0"/>
                <a:ea typeface="Calibri" panose="020F0502020204030204" pitchFamily="34" charset="0"/>
                <a:cs typeface="Times New Roman" panose="02020603050405020304" pitchFamily="18" charset="0"/>
              </a:rPr>
              <a:t>. Retrieved from Alausa Alert: </a:t>
            </a:r>
            <a:r>
              <a:rPr kumimoji="0" lang="en-US" altLang="aa-ET" sz="1600" b="0" i="0" u="none" strike="noStrike" cap="none" normalizeH="0" baseline="0" dirty="0">
                <a:ln>
                  <a:noFill/>
                </a:ln>
                <a:solidFill>
                  <a:srgbClr val="FF0000"/>
                </a:solidFill>
                <a:effectLst/>
                <a:latin typeface="Calibri" panose="020F0502020204030204" pitchFamily="34" charset="0"/>
                <a:ea typeface="Calibri" panose="020F0502020204030204" pitchFamily="34" charset="0"/>
                <a:cs typeface="Times New Roman" panose="02020603050405020304" pitchFamily="18" charset="0"/>
                <a:hlinkClick r:id="rId2">
                  <a:extLst>
                    <a:ext uri="{A12FA001-AC4F-418D-AE19-62706E023703}">
                      <ahyp:hlinkClr xmlns:ahyp="http://schemas.microsoft.com/office/drawing/2018/hyperlinkcolor" xmlns="" val="tx"/>
                    </a:ext>
                  </a:extLst>
                </a:hlinkClick>
              </a:rPr>
              <a:t>https://alausaalert.com/as-allen-avenue-roundabout-wears-a-new-look/</a:t>
            </a:r>
            <a:endParaRPr kumimoji="0" lang="en-US" altLang="aa-ET" sz="1600" b="0" i="0" u="none" strike="noStrike" cap="none" normalizeH="0" baseline="0" dirty="0">
              <a:ln>
                <a:noFill/>
              </a:ln>
              <a:solidFill>
                <a:srgbClr val="FF0000"/>
              </a:solidFill>
              <a:effectLst/>
              <a:latin typeface="Calibri" panose="020F0502020204030204" pitchFamily="34" charset="0"/>
              <a:ea typeface="Calibri" panose="020F0502020204030204" pitchFamily="34" charset="0"/>
              <a:cs typeface="Times New Roman" panose="02020603050405020304" pitchFamily="18" charset="0"/>
            </a:endParaRPr>
          </a:p>
          <a:p>
            <a:pPr marL="0" marR="0" lvl="0" indent="0" algn="just" defTabSz="914400" rtl="0" eaLnBrk="0" fontAlgn="base" latinLnBrk="0" hangingPunct="0">
              <a:lnSpc>
                <a:spcPct val="100000"/>
              </a:lnSpc>
              <a:spcBef>
                <a:spcPct val="0"/>
              </a:spcBef>
              <a:spcAft>
                <a:spcPct val="0"/>
              </a:spcAft>
              <a:buClrTx/>
              <a:buSzTx/>
              <a:buFontTx/>
              <a:buNone/>
              <a:tabLst/>
            </a:pPr>
            <a:endParaRPr kumimoji="0" lang="en-US" altLang="aa-ET" sz="1600" b="0" i="0" u="none" strike="noStrike" cap="none" normalizeH="0" baseline="0" dirty="0">
              <a:ln>
                <a:noFill/>
              </a:ln>
              <a:solidFill>
                <a:srgbClr val="FF0000"/>
              </a:solidFill>
              <a:effectLst/>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en-US" altLang="aa-ET" sz="1600" b="0" i="0" u="none" strike="noStrike" cap="none" normalizeH="0" baseline="0" dirty="0" err="1">
                <a:ln>
                  <a:noFill/>
                </a:ln>
                <a:solidFill>
                  <a:srgbClr val="FF0000"/>
                </a:solidFill>
                <a:effectLst/>
                <a:latin typeface="Calibri" panose="020F0502020204030204" pitchFamily="34" charset="0"/>
                <a:ea typeface="Calibri" panose="020F0502020204030204" pitchFamily="34" charset="0"/>
                <a:cs typeface="Times New Roman" panose="02020603050405020304" pitchFamily="18" charset="0"/>
              </a:rPr>
              <a:t>AutoReportNG</a:t>
            </a:r>
            <a:r>
              <a:rPr kumimoji="0" lang="en-US" altLang="aa-ET" sz="1600" b="0" i="0" u="none" strike="noStrike" cap="none" normalizeH="0" baseline="0" dirty="0">
                <a:ln>
                  <a:noFill/>
                </a:ln>
                <a:solidFill>
                  <a:srgbClr val="FF0000"/>
                </a:solidFill>
                <a:effectLst/>
                <a:latin typeface="Calibri" panose="020F0502020204030204" pitchFamily="34" charset="0"/>
                <a:ea typeface="Calibri" panose="020F0502020204030204" pitchFamily="34" charset="0"/>
                <a:cs typeface="Times New Roman" panose="02020603050405020304" pitchFamily="18" charset="0"/>
              </a:rPr>
              <a:t>. (2020, July 21). </a:t>
            </a:r>
            <a:r>
              <a:rPr kumimoji="0" lang="en-US" altLang="aa-ET" sz="1600" b="0" i="1" u="none" strike="noStrike" cap="none" normalizeH="0" baseline="0" dirty="0">
                <a:ln>
                  <a:noFill/>
                </a:ln>
                <a:solidFill>
                  <a:srgbClr val="FF0000"/>
                </a:solidFill>
                <a:effectLst/>
                <a:latin typeface="Calibri" panose="020F0502020204030204" pitchFamily="34" charset="0"/>
                <a:ea typeface="Calibri" panose="020F0502020204030204" pitchFamily="34" charset="0"/>
                <a:cs typeface="Times New Roman" panose="02020603050405020304" pitchFamily="18" charset="0"/>
              </a:rPr>
              <a:t>Check The New Look Of Allen Avenue, Ikeja</a:t>
            </a:r>
            <a:r>
              <a:rPr kumimoji="0" lang="en-US" altLang="aa-ET" sz="1600" b="0" i="0" u="none" strike="noStrike" cap="none" normalizeH="0" baseline="0" dirty="0">
                <a:ln>
                  <a:noFill/>
                </a:ln>
                <a:solidFill>
                  <a:srgbClr val="FF0000"/>
                </a:solidFill>
                <a:effectLst/>
                <a:latin typeface="Calibri" panose="020F0502020204030204" pitchFamily="34" charset="0"/>
                <a:ea typeface="Calibri" panose="020F0502020204030204" pitchFamily="34" charset="0"/>
                <a:cs typeface="Times New Roman" panose="02020603050405020304" pitchFamily="18" charset="0"/>
              </a:rPr>
              <a:t>. Retrieved from </a:t>
            </a:r>
            <a:r>
              <a:rPr kumimoji="0" lang="en-US" altLang="aa-ET" sz="1600" b="0" i="0" u="none" strike="noStrike" cap="none" normalizeH="0" baseline="0" dirty="0" err="1">
                <a:ln>
                  <a:noFill/>
                </a:ln>
                <a:solidFill>
                  <a:srgbClr val="FF0000"/>
                </a:solidFill>
                <a:effectLst/>
                <a:latin typeface="Calibri" panose="020F0502020204030204" pitchFamily="34" charset="0"/>
                <a:ea typeface="Calibri" panose="020F0502020204030204" pitchFamily="34" charset="0"/>
                <a:cs typeface="Times New Roman" panose="02020603050405020304" pitchFamily="18" charset="0"/>
              </a:rPr>
              <a:t>AutoReportNG</a:t>
            </a:r>
            <a:r>
              <a:rPr kumimoji="0" lang="en-US" altLang="aa-ET" sz="1600" b="0" i="0" u="none" strike="noStrike" cap="none" normalizeH="0" baseline="0" dirty="0">
                <a:ln>
                  <a:noFill/>
                </a:ln>
                <a:solidFill>
                  <a:srgbClr val="FF0000"/>
                </a:solidFill>
                <a:effectLst/>
                <a:latin typeface="Calibri" panose="020F0502020204030204" pitchFamily="34" charset="0"/>
                <a:ea typeface="Calibri" panose="020F0502020204030204" pitchFamily="34" charset="0"/>
                <a:cs typeface="Times New Roman" panose="02020603050405020304" pitchFamily="18" charset="0"/>
              </a:rPr>
              <a:t>: </a:t>
            </a:r>
            <a:r>
              <a:rPr kumimoji="0" lang="en-US" altLang="aa-ET" sz="1600" b="0" i="0" u="none" strike="noStrike" cap="none" normalizeH="0" baseline="0" dirty="0">
                <a:ln>
                  <a:noFill/>
                </a:ln>
                <a:solidFill>
                  <a:srgbClr val="FF0000"/>
                </a:solidFill>
                <a:effectLst/>
                <a:latin typeface="Calibri" panose="020F0502020204030204" pitchFamily="34" charset="0"/>
                <a:ea typeface="Calibri" panose="020F0502020204030204" pitchFamily="34" charset="0"/>
                <a:cs typeface="Times New Roman" panose="02020603050405020304" pitchFamily="18" charset="0"/>
                <a:hlinkClick r:id="rId3">
                  <a:extLst>
                    <a:ext uri="{A12FA001-AC4F-418D-AE19-62706E023703}">
                      <ahyp:hlinkClr xmlns:ahyp="http://schemas.microsoft.com/office/drawing/2018/hyperlinkcolor" xmlns="" val="tx"/>
                    </a:ext>
                  </a:extLst>
                </a:hlinkClick>
              </a:rPr>
              <a:t>https://autoreportng.com/2020/07/check-the-new-look-of-allen-avenue-ikeja-photos.html/amp</a:t>
            </a:r>
            <a:endParaRPr kumimoji="0" lang="en-US" altLang="aa-ET" sz="1600" b="0" i="0" u="none" strike="noStrike" cap="none" normalizeH="0" baseline="0" dirty="0">
              <a:ln>
                <a:noFill/>
              </a:ln>
              <a:solidFill>
                <a:srgbClr val="FF0000"/>
              </a:solidFill>
              <a:effectLst/>
              <a:latin typeface="Calibri" panose="020F0502020204030204" pitchFamily="34" charset="0"/>
              <a:ea typeface="Calibri" panose="020F0502020204030204" pitchFamily="34" charset="0"/>
              <a:cs typeface="Times New Roman" panose="02020603050405020304" pitchFamily="18" charset="0"/>
            </a:endParaRPr>
          </a:p>
          <a:p>
            <a:pPr marL="0" marR="0" lvl="0" indent="0" algn="just" defTabSz="914400" rtl="0" eaLnBrk="0" fontAlgn="base" latinLnBrk="0" hangingPunct="0">
              <a:lnSpc>
                <a:spcPct val="100000"/>
              </a:lnSpc>
              <a:spcBef>
                <a:spcPct val="0"/>
              </a:spcBef>
              <a:spcAft>
                <a:spcPct val="0"/>
              </a:spcAft>
              <a:buClrTx/>
              <a:buSzTx/>
              <a:buFontTx/>
              <a:buNone/>
              <a:tabLst/>
            </a:pPr>
            <a:endParaRPr kumimoji="0" lang="en-US" altLang="aa-ET" sz="1600" b="0" i="0" u="none" strike="noStrike" cap="none" normalizeH="0" baseline="0" dirty="0">
              <a:ln>
                <a:noFill/>
              </a:ln>
              <a:solidFill>
                <a:srgbClr val="FF0000"/>
              </a:solidFill>
              <a:effectLst/>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en-US" altLang="aa-ET" sz="1600" b="0" i="0" u="none" strike="noStrike" cap="none" normalizeH="0" baseline="0" dirty="0">
                <a:ln>
                  <a:noFill/>
                </a:ln>
                <a:solidFill>
                  <a:srgbClr val="FF0000"/>
                </a:solidFill>
                <a:effectLst/>
                <a:latin typeface="Calibri" panose="020F0502020204030204" pitchFamily="34" charset="0"/>
                <a:ea typeface="Calibri" panose="020F0502020204030204" pitchFamily="34" charset="0"/>
                <a:cs typeface="Times New Roman" panose="02020603050405020304" pitchFamily="18" charset="0"/>
              </a:rPr>
              <a:t>Bassey, J. (2019, December 30). </a:t>
            </a:r>
            <a:r>
              <a:rPr kumimoji="0" lang="en-US" altLang="aa-ET" sz="1600" b="0" i="1" u="none" strike="noStrike" cap="none" normalizeH="0" baseline="0" dirty="0">
                <a:ln>
                  <a:noFill/>
                </a:ln>
                <a:solidFill>
                  <a:srgbClr val="FF0000"/>
                </a:solidFill>
                <a:effectLst/>
                <a:latin typeface="Calibri" panose="020F0502020204030204" pitchFamily="34" charset="0"/>
                <a:ea typeface="Calibri" panose="020F0502020204030204" pitchFamily="34" charset="0"/>
                <a:cs typeface="Times New Roman" panose="02020603050405020304" pitchFamily="18" charset="0"/>
              </a:rPr>
              <a:t>Lekki, Maryland, Allen roundabouts, others to be remodeled</a:t>
            </a:r>
            <a:r>
              <a:rPr kumimoji="0" lang="en-US" altLang="aa-ET" sz="1600" b="0" i="0" u="none" strike="noStrike" cap="none" normalizeH="0" baseline="0" dirty="0">
                <a:ln>
                  <a:noFill/>
                </a:ln>
                <a:solidFill>
                  <a:srgbClr val="FF0000"/>
                </a:solidFill>
                <a:effectLst/>
                <a:latin typeface="Calibri" panose="020F0502020204030204" pitchFamily="34" charset="0"/>
                <a:ea typeface="Calibri" panose="020F0502020204030204" pitchFamily="34" charset="0"/>
                <a:cs typeface="Times New Roman" panose="02020603050405020304" pitchFamily="18" charset="0"/>
              </a:rPr>
              <a:t>. Retrieved from </a:t>
            </a:r>
            <a:r>
              <a:rPr kumimoji="0" lang="en-US" altLang="aa-ET" sz="1600" b="0" i="0" u="none" strike="noStrike" cap="none" normalizeH="0" baseline="0" dirty="0" err="1">
                <a:ln>
                  <a:noFill/>
                </a:ln>
                <a:solidFill>
                  <a:srgbClr val="FF0000"/>
                </a:solidFill>
                <a:effectLst/>
                <a:latin typeface="Calibri" panose="020F0502020204030204" pitchFamily="34" charset="0"/>
                <a:ea typeface="Calibri" panose="020F0502020204030204" pitchFamily="34" charset="0"/>
                <a:cs typeface="Times New Roman" panose="02020603050405020304" pitchFamily="18" charset="0"/>
              </a:rPr>
              <a:t>Businessday</a:t>
            </a:r>
            <a:r>
              <a:rPr kumimoji="0" lang="en-US" altLang="aa-ET" sz="1600" b="0" i="0" u="none" strike="noStrike" cap="none" normalizeH="0" baseline="0" dirty="0">
                <a:ln>
                  <a:noFill/>
                </a:ln>
                <a:solidFill>
                  <a:srgbClr val="FF0000"/>
                </a:solidFill>
                <a:effectLst/>
                <a:latin typeface="Calibri" panose="020F0502020204030204" pitchFamily="34" charset="0"/>
                <a:ea typeface="Calibri" panose="020F0502020204030204" pitchFamily="34" charset="0"/>
                <a:cs typeface="Times New Roman" panose="02020603050405020304" pitchFamily="18" charset="0"/>
              </a:rPr>
              <a:t>: </a:t>
            </a:r>
            <a:r>
              <a:rPr kumimoji="0" lang="en-US" altLang="aa-ET" sz="1600" b="0" i="0" u="none" strike="noStrike" cap="none" normalizeH="0" baseline="0" dirty="0">
                <a:ln>
                  <a:noFill/>
                </a:ln>
                <a:solidFill>
                  <a:srgbClr val="FF0000"/>
                </a:solidFill>
                <a:effectLst/>
                <a:latin typeface="Calibri" panose="020F0502020204030204" pitchFamily="34" charset="0"/>
                <a:ea typeface="Calibri" panose="020F0502020204030204" pitchFamily="34" charset="0"/>
                <a:cs typeface="Times New Roman" panose="02020603050405020304" pitchFamily="18" charset="0"/>
                <a:hlinkClick r:id="rId4">
                  <a:extLst>
                    <a:ext uri="{A12FA001-AC4F-418D-AE19-62706E023703}">
                      <ahyp:hlinkClr xmlns:ahyp="http://schemas.microsoft.com/office/drawing/2018/hyperlinkcolor" xmlns="" val="tx"/>
                    </a:ext>
                  </a:extLst>
                </a:hlinkClick>
              </a:rPr>
              <a:t>https://businessday.ng/amp/uncategorized/article/lekki-maryland-allen-roundabouts-others-to-be-remodeled/</a:t>
            </a:r>
            <a:endParaRPr kumimoji="0" lang="en-US" altLang="aa-ET" sz="1600" b="0" i="0" u="none" strike="noStrike" cap="none" normalizeH="0" baseline="0" dirty="0">
              <a:ln>
                <a:noFill/>
              </a:ln>
              <a:solidFill>
                <a:srgbClr val="FF0000"/>
              </a:solidFill>
              <a:effectLst/>
              <a:latin typeface="Calibri" panose="020F0502020204030204" pitchFamily="34" charset="0"/>
              <a:ea typeface="Calibri" panose="020F0502020204030204" pitchFamily="34" charset="0"/>
              <a:cs typeface="Times New Roman" panose="02020603050405020304" pitchFamily="18" charset="0"/>
            </a:endParaRPr>
          </a:p>
          <a:p>
            <a:pPr marL="0" marR="0" lvl="0" indent="0" algn="just" defTabSz="914400" rtl="0" eaLnBrk="0" fontAlgn="base" latinLnBrk="0" hangingPunct="0">
              <a:lnSpc>
                <a:spcPct val="100000"/>
              </a:lnSpc>
              <a:spcBef>
                <a:spcPct val="0"/>
              </a:spcBef>
              <a:spcAft>
                <a:spcPct val="0"/>
              </a:spcAft>
              <a:buClrTx/>
              <a:buSzTx/>
              <a:buFontTx/>
              <a:buNone/>
              <a:tabLst/>
            </a:pPr>
            <a:endParaRPr kumimoji="0" lang="en-US" altLang="aa-ET" sz="1600" b="0" i="0" u="none" strike="noStrike" cap="none" normalizeH="0" baseline="0" dirty="0">
              <a:ln>
                <a:noFill/>
              </a:ln>
              <a:solidFill>
                <a:srgbClr val="FF0000"/>
              </a:solidFill>
              <a:effectLst/>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en-US" altLang="aa-ET" sz="1600" b="0" i="0" u="none" strike="noStrike" cap="none" normalizeH="0" baseline="0" dirty="0">
                <a:ln>
                  <a:noFill/>
                </a:ln>
                <a:solidFill>
                  <a:srgbClr val="FF0000"/>
                </a:solidFill>
                <a:effectLst/>
                <a:latin typeface="Calibri" panose="020F0502020204030204" pitchFamily="34" charset="0"/>
                <a:ea typeface="Calibri" panose="020F0502020204030204" pitchFamily="34" charset="0"/>
                <a:cs typeface="Times New Roman" panose="02020603050405020304" pitchFamily="18" charset="0"/>
              </a:rPr>
              <a:t>Bernard, V. (2017, February 10). </a:t>
            </a:r>
            <a:r>
              <a:rPr kumimoji="0" lang="en-US" altLang="aa-ET" sz="1600" b="0" i="1" u="none" strike="noStrike" cap="none" normalizeH="0" baseline="0" dirty="0">
                <a:ln>
                  <a:noFill/>
                </a:ln>
                <a:solidFill>
                  <a:srgbClr val="FF0000"/>
                </a:solidFill>
                <a:effectLst/>
                <a:latin typeface="Calibri" panose="020F0502020204030204" pitchFamily="34" charset="0"/>
                <a:ea typeface="Calibri" panose="020F0502020204030204" pitchFamily="34" charset="0"/>
                <a:cs typeface="Times New Roman" panose="02020603050405020304" pitchFamily="18" charset="0"/>
              </a:rPr>
              <a:t>Ikotun roundabout causing gridlock</a:t>
            </a:r>
            <a:r>
              <a:rPr kumimoji="0" lang="en-US" altLang="aa-ET" sz="1600" b="0" i="0" u="none" strike="noStrike" cap="none" normalizeH="0" baseline="0" dirty="0">
                <a:ln>
                  <a:noFill/>
                </a:ln>
                <a:solidFill>
                  <a:srgbClr val="FF0000"/>
                </a:solidFill>
                <a:effectLst/>
                <a:latin typeface="Calibri" panose="020F0502020204030204" pitchFamily="34" charset="0"/>
                <a:ea typeface="Calibri" panose="020F0502020204030204" pitchFamily="34" charset="0"/>
                <a:cs typeface="Times New Roman" panose="02020603050405020304" pitchFamily="18" charset="0"/>
              </a:rPr>
              <a:t>. Retrieved from </a:t>
            </a:r>
            <a:r>
              <a:rPr kumimoji="0" lang="en-US" altLang="aa-ET" sz="1600" b="0" i="0" u="none" strike="noStrike" cap="none" normalizeH="0" baseline="0" dirty="0" err="1">
                <a:ln>
                  <a:noFill/>
                </a:ln>
                <a:solidFill>
                  <a:srgbClr val="FF0000"/>
                </a:solidFill>
                <a:effectLst/>
                <a:latin typeface="Calibri" panose="020F0502020204030204" pitchFamily="34" charset="0"/>
                <a:ea typeface="Calibri" panose="020F0502020204030204" pitchFamily="34" charset="0"/>
                <a:cs typeface="Times New Roman" panose="02020603050405020304" pitchFamily="18" charset="0"/>
              </a:rPr>
              <a:t>Victorymediasite</a:t>
            </a:r>
            <a:r>
              <a:rPr kumimoji="0" lang="en-US" altLang="aa-ET" sz="1600" b="0" i="0" u="none" strike="noStrike" cap="none" normalizeH="0" baseline="0" dirty="0">
                <a:ln>
                  <a:noFill/>
                </a:ln>
                <a:solidFill>
                  <a:srgbClr val="FF0000"/>
                </a:solidFill>
                <a:effectLst/>
                <a:latin typeface="Calibri" panose="020F0502020204030204" pitchFamily="34" charset="0"/>
                <a:ea typeface="Calibri" panose="020F0502020204030204" pitchFamily="34" charset="0"/>
                <a:cs typeface="Times New Roman" panose="02020603050405020304" pitchFamily="18" charset="0"/>
              </a:rPr>
              <a:t>: </a:t>
            </a:r>
            <a:r>
              <a:rPr kumimoji="0" lang="en-US" altLang="aa-ET" sz="1600" b="0" i="0" u="none" strike="noStrike" cap="none" normalizeH="0" baseline="0" dirty="0">
                <a:ln>
                  <a:noFill/>
                </a:ln>
                <a:solidFill>
                  <a:srgbClr val="FF0000"/>
                </a:solidFill>
                <a:effectLst/>
                <a:latin typeface="Calibri" panose="020F0502020204030204" pitchFamily="34" charset="0"/>
                <a:ea typeface="Calibri" panose="020F0502020204030204" pitchFamily="34" charset="0"/>
                <a:cs typeface="Times New Roman" panose="02020603050405020304" pitchFamily="18" charset="0"/>
                <a:hlinkClick r:id="rId5">
                  <a:extLst>
                    <a:ext uri="{A12FA001-AC4F-418D-AE19-62706E023703}">
                      <ahyp:hlinkClr xmlns:ahyp="http://schemas.microsoft.com/office/drawing/2018/hyperlinkcolor" xmlns="" val="tx"/>
                    </a:ext>
                  </a:extLst>
                </a:hlinkClick>
              </a:rPr>
              <a:t>https://victorymediasite.wordpress.com/2017/02/10/ikotun-roundabout-causing-gridlock/amp/</a:t>
            </a:r>
            <a:endParaRPr kumimoji="0" lang="en-US" altLang="aa-ET" sz="1600" b="0" i="0" u="none" strike="noStrike" cap="none" normalizeH="0" baseline="0" dirty="0">
              <a:ln>
                <a:noFill/>
              </a:ln>
              <a:solidFill>
                <a:srgbClr val="FF0000"/>
              </a:solidFill>
              <a:effectLst/>
              <a:latin typeface="Calibri" panose="020F0502020204030204" pitchFamily="34" charset="0"/>
              <a:ea typeface="Calibri" panose="020F0502020204030204" pitchFamily="34" charset="0"/>
              <a:cs typeface="Times New Roman" panose="02020603050405020304" pitchFamily="18" charset="0"/>
            </a:endParaRPr>
          </a:p>
          <a:p>
            <a:pPr marL="0" marR="0" lvl="0" indent="0" algn="just" defTabSz="914400" rtl="0" eaLnBrk="0" fontAlgn="base" latinLnBrk="0" hangingPunct="0">
              <a:lnSpc>
                <a:spcPct val="100000"/>
              </a:lnSpc>
              <a:spcBef>
                <a:spcPct val="0"/>
              </a:spcBef>
              <a:spcAft>
                <a:spcPct val="0"/>
              </a:spcAft>
              <a:buClrTx/>
              <a:buSzTx/>
              <a:buFontTx/>
              <a:buNone/>
              <a:tabLst/>
            </a:pPr>
            <a:endParaRPr kumimoji="0" lang="en-US" altLang="aa-ET" sz="1600" b="0" i="0" u="none" strike="noStrike" cap="none" normalizeH="0" baseline="0" dirty="0">
              <a:ln>
                <a:noFill/>
              </a:ln>
              <a:solidFill>
                <a:srgbClr val="FF0000"/>
              </a:solidFill>
              <a:effectLst/>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en-US" altLang="aa-ET" sz="1600" b="0" i="0" u="none" strike="noStrike" cap="none" normalizeH="0" baseline="0" dirty="0">
                <a:ln>
                  <a:noFill/>
                </a:ln>
                <a:solidFill>
                  <a:srgbClr val="FF0000"/>
                </a:solidFill>
                <a:effectLst/>
                <a:latin typeface="Calibri" panose="020F0502020204030204" pitchFamily="34" charset="0"/>
                <a:ea typeface="Calibri" panose="020F0502020204030204" pitchFamily="34" charset="0"/>
                <a:cs typeface="Times New Roman" panose="02020603050405020304" pitchFamily="18" charset="0"/>
              </a:rPr>
              <a:t>Bolaji, E. (2020, July 26). </a:t>
            </a:r>
            <a:r>
              <a:rPr kumimoji="0" lang="en-US" altLang="aa-ET" sz="1600" b="0" i="1" u="none" strike="noStrike" cap="none" normalizeH="0" baseline="0" dirty="0">
                <a:ln>
                  <a:noFill/>
                </a:ln>
                <a:solidFill>
                  <a:srgbClr val="FF0000"/>
                </a:solidFill>
                <a:effectLst/>
                <a:latin typeface="Calibri" panose="020F0502020204030204" pitchFamily="34" charset="0"/>
                <a:ea typeface="Calibri" panose="020F0502020204030204" pitchFamily="34" charset="0"/>
                <a:cs typeface="Times New Roman" panose="02020603050405020304" pitchFamily="18" charset="0"/>
              </a:rPr>
              <a:t>Traffic ‘ll now Improve around Allen Avenue, Maryland, Ikotun Axes – Sanwo-Olu</a:t>
            </a:r>
            <a:r>
              <a:rPr kumimoji="0" lang="en-US" altLang="aa-ET" sz="1600" b="0" i="0" u="none" strike="noStrike" cap="none" normalizeH="0" baseline="0" dirty="0">
                <a:ln>
                  <a:noFill/>
                </a:ln>
                <a:solidFill>
                  <a:srgbClr val="FF0000"/>
                </a:solidFill>
                <a:effectLst/>
                <a:latin typeface="Calibri" panose="020F0502020204030204" pitchFamily="34" charset="0"/>
                <a:ea typeface="Calibri" panose="020F0502020204030204" pitchFamily="34" charset="0"/>
                <a:cs typeface="Times New Roman" panose="02020603050405020304" pitchFamily="18" charset="0"/>
              </a:rPr>
              <a:t>. Retrieved from </a:t>
            </a:r>
            <a:r>
              <a:rPr kumimoji="0" lang="en-US" altLang="aa-ET" sz="1600" b="0" i="0" u="none" strike="noStrike" cap="none" normalizeH="0" baseline="0" dirty="0" err="1">
                <a:ln>
                  <a:noFill/>
                </a:ln>
                <a:solidFill>
                  <a:srgbClr val="FF0000"/>
                </a:solidFill>
                <a:effectLst/>
                <a:latin typeface="Calibri" panose="020F0502020204030204" pitchFamily="34" charset="0"/>
                <a:ea typeface="Calibri" panose="020F0502020204030204" pitchFamily="34" charset="0"/>
                <a:cs typeface="Times New Roman" panose="02020603050405020304" pitchFamily="18" charset="0"/>
              </a:rPr>
              <a:t>Brandspurng</a:t>
            </a:r>
            <a:r>
              <a:rPr kumimoji="0" lang="en-US" altLang="aa-ET" sz="1600" b="0" i="0" u="none" strike="noStrike" cap="none" normalizeH="0" baseline="0" dirty="0">
                <a:ln>
                  <a:noFill/>
                </a:ln>
                <a:solidFill>
                  <a:srgbClr val="FF0000"/>
                </a:solidFill>
                <a:effectLst/>
                <a:latin typeface="Calibri" panose="020F0502020204030204" pitchFamily="34" charset="0"/>
                <a:ea typeface="Calibri" panose="020F0502020204030204" pitchFamily="34" charset="0"/>
                <a:cs typeface="Times New Roman" panose="02020603050405020304" pitchFamily="18" charset="0"/>
              </a:rPr>
              <a:t>: </a:t>
            </a:r>
            <a:r>
              <a:rPr kumimoji="0" lang="en-US" altLang="aa-ET" sz="1600" b="0" i="0" u="none" strike="noStrike" cap="none" normalizeH="0" baseline="0" dirty="0">
                <a:ln>
                  <a:noFill/>
                </a:ln>
                <a:solidFill>
                  <a:srgbClr val="FF0000"/>
                </a:solidFill>
                <a:effectLst/>
                <a:latin typeface="Calibri" panose="020F0502020204030204" pitchFamily="34" charset="0"/>
                <a:ea typeface="Calibri" panose="020F0502020204030204" pitchFamily="34" charset="0"/>
                <a:cs typeface="Times New Roman" panose="02020603050405020304" pitchFamily="18" charset="0"/>
                <a:hlinkClick r:id="rId6">
                  <a:extLst>
                    <a:ext uri="{A12FA001-AC4F-418D-AE19-62706E023703}">
                      <ahyp:hlinkClr xmlns:ahyp="http://schemas.microsoft.com/office/drawing/2018/hyperlinkcolor" xmlns="" val="tx"/>
                    </a:ext>
                  </a:extLst>
                </a:hlinkClick>
              </a:rPr>
              <a:t>https://brandspurng.com/2020/07/26/traffic-ll-now-improve-around-allen-avenue-maryland-ikotun-axes-sanwo-olu/?amp</a:t>
            </a:r>
            <a:endParaRPr kumimoji="0" lang="en-US" altLang="aa-ET" sz="1600" b="0" i="0" u="none" strike="noStrike" cap="none" normalizeH="0" baseline="0" dirty="0">
              <a:ln>
                <a:noFill/>
              </a:ln>
              <a:solidFill>
                <a:srgbClr val="FF0000"/>
              </a:solidFill>
              <a:effectLst/>
              <a:latin typeface="Calibri" panose="020F0502020204030204" pitchFamily="34" charset="0"/>
              <a:ea typeface="Calibri" panose="020F0502020204030204" pitchFamily="34" charset="0"/>
              <a:cs typeface="Times New Roman" panose="02020603050405020304" pitchFamily="18" charset="0"/>
            </a:endParaRPr>
          </a:p>
          <a:p>
            <a:pPr marL="0" marR="0" lvl="0" indent="0" algn="just" defTabSz="914400" rtl="0" eaLnBrk="0" fontAlgn="base" latinLnBrk="0" hangingPunct="0">
              <a:lnSpc>
                <a:spcPct val="100000"/>
              </a:lnSpc>
              <a:spcBef>
                <a:spcPct val="0"/>
              </a:spcBef>
              <a:spcAft>
                <a:spcPct val="0"/>
              </a:spcAft>
              <a:buClrTx/>
              <a:buSzTx/>
              <a:buFontTx/>
              <a:buNone/>
              <a:tabLst/>
            </a:pPr>
            <a:endParaRPr kumimoji="0" lang="en-US" altLang="aa-ET" sz="1600" b="0" i="0" u="none" strike="noStrike" cap="none" normalizeH="0" baseline="0" dirty="0">
              <a:ln>
                <a:noFill/>
              </a:ln>
              <a:solidFill>
                <a:srgbClr val="FF0000"/>
              </a:solidFill>
              <a:effectLst/>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en-US" altLang="aa-ET" sz="1600" b="0" i="0" u="none" strike="noStrike" cap="none" normalizeH="0" baseline="0" dirty="0" err="1">
                <a:ln>
                  <a:noFill/>
                </a:ln>
                <a:solidFill>
                  <a:srgbClr val="FF0000"/>
                </a:solidFill>
                <a:effectLst/>
                <a:latin typeface="Calibri" panose="020F0502020204030204" pitchFamily="34" charset="0"/>
                <a:ea typeface="Calibri" panose="020F0502020204030204" pitchFamily="34" charset="0"/>
                <a:cs typeface="Times New Roman" panose="02020603050405020304" pitchFamily="18" charset="0"/>
              </a:rPr>
              <a:t>Frontlinenews</a:t>
            </a:r>
            <a:r>
              <a:rPr kumimoji="0" lang="en-US" altLang="aa-ET" sz="1600" b="0" i="0" u="none" strike="noStrike" cap="none" normalizeH="0" baseline="0" dirty="0">
                <a:ln>
                  <a:noFill/>
                </a:ln>
                <a:solidFill>
                  <a:srgbClr val="FF0000"/>
                </a:solidFill>
                <a:effectLst/>
                <a:latin typeface="Calibri" panose="020F0502020204030204" pitchFamily="34" charset="0"/>
                <a:ea typeface="Calibri" panose="020F0502020204030204" pitchFamily="34" charset="0"/>
                <a:cs typeface="Times New Roman" panose="02020603050405020304" pitchFamily="18" charset="0"/>
              </a:rPr>
              <a:t>. (2019, December 29). </a:t>
            </a:r>
            <a:r>
              <a:rPr kumimoji="0" lang="en-US" altLang="aa-ET" sz="1600" b="0" i="1" u="none" strike="noStrike" cap="none" normalizeH="0" baseline="0" dirty="0">
                <a:ln>
                  <a:noFill/>
                </a:ln>
                <a:solidFill>
                  <a:srgbClr val="FF0000"/>
                </a:solidFill>
                <a:effectLst/>
                <a:latin typeface="Calibri" panose="020F0502020204030204" pitchFamily="34" charset="0"/>
                <a:ea typeface="Calibri" panose="020F0502020204030204" pitchFamily="34" charset="0"/>
                <a:cs typeface="Times New Roman" panose="02020603050405020304" pitchFamily="18" charset="0"/>
              </a:rPr>
              <a:t>Sanwo-Olu restates commitment to riding Lagos of traffic gridlock</a:t>
            </a:r>
            <a:r>
              <a:rPr kumimoji="0" lang="en-US" altLang="aa-ET" sz="1600" b="0" i="0" u="none" strike="noStrike" cap="none" normalizeH="0" baseline="0" dirty="0">
                <a:ln>
                  <a:noFill/>
                </a:ln>
                <a:solidFill>
                  <a:srgbClr val="FF0000"/>
                </a:solidFill>
                <a:effectLst/>
                <a:latin typeface="Calibri" panose="020F0502020204030204" pitchFamily="34" charset="0"/>
                <a:ea typeface="Calibri" panose="020F0502020204030204" pitchFamily="34" charset="0"/>
                <a:cs typeface="Times New Roman" panose="02020603050405020304" pitchFamily="18" charset="0"/>
              </a:rPr>
              <a:t>. Retrieved from </a:t>
            </a:r>
            <a:r>
              <a:rPr kumimoji="0" lang="en-US" altLang="aa-ET" sz="1600" b="0" i="0" u="none" strike="noStrike" cap="none" normalizeH="0" baseline="0" dirty="0" err="1">
                <a:ln>
                  <a:noFill/>
                </a:ln>
                <a:solidFill>
                  <a:srgbClr val="FF0000"/>
                </a:solidFill>
                <a:effectLst/>
                <a:latin typeface="Calibri" panose="020F0502020204030204" pitchFamily="34" charset="0"/>
                <a:ea typeface="Calibri" panose="020F0502020204030204" pitchFamily="34" charset="0"/>
                <a:cs typeface="Times New Roman" panose="02020603050405020304" pitchFamily="18" charset="0"/>
              </a:rPr>
              <a:t>Frontlinenews</a:t>
            </a:r>
            <a:r>
              <a:rPr kumimoji="0" lang="en-US" altLang="aa-ET" sz="1600" b="0" i="0" u="none" strike="noStrike" cap="none" normalizeH="0" baseline="0" dirty="0">
                <a:ln>
                  <a:noFill/>
                </a:ln>
                <a:solidFill>
                  <a:srgbClr val="FF0000"/>
                </a:solidFill>
                <a:effectLst/>
                <a:latin typeface="Calibri" panose="020F0502020204030204" pitchFamily="34" charset="0"/>
                <a:ea typeface="Calibri" panose="020F0502020204030204" pitchFamily="34" charset="0"/>
                <a:cs typeface="Times New Roman" panose="02020603050405020304" pitchFamily="18" charset="0"/>
              </a:rPr>
              <a:t>: </a:t>
            </a:r>
            <a:r>
              <a:rPr kumimoji="0" lang="en-US" altLang="aa-ET" sz="1600" b="0" i="0" u="none" strike="noStrike" cap="none" normalizeH="0" baseline="0" dirty="0">
                <a:ln>
                  <a:noFill/>
                </a:ln>
                <a:solidFill>
                  <a:srgbClr val="FF0000"/>
                </a:solidFill>
                <a:effectLst/>
                <a:latin typeface="Calibri" panose="020F0502020204030204" pitchFamily="34" charset="0"/>
                <a:ea typeface="Calibri" panose="020F0502020204030204" pitchFamily="34" charset="0"/>
                <a:cs typeface="Times New Roman" panose="02020603050405020304" pitchFamily="18" charset="0"/>
                <a:hlinkClick r:id="rId7">
                  <a:extLst>
                    <a:ext uri="{A12FA001-AC4F-418D-AE19-62706E023703}">
                      <ahyp:hlinkClr xmlns:ahyp="http://schemas.microsoft.com/office/drawing/2018/hyperlinkcolor" xmlns="" val="tx"/>
                    </a:ext>
                  </a:extLst>
                </a:hlinkClick>
              </a:rPr>
              <a:t>https://frontlinenews.com.ng/sanwo-olu-restates-commitment-to-riding-lagos-of-gridlock/</a:t>
            </a:r>
            <a:endParaRPr kumimoji="0" lang="en-US" altLang="aa-ET" sz="1600" b="0" i="0" u="none" strike="noStrike" cap="none" normalizeH="0" baseline="0" dirty="0">
              <a:ln>
                <a:noFill/>
              </a:ln>
              <a:solidFill>
                <a:srgbClr val="FF0000"/>
              </a:solidFill>
              <a:effectLst/>
              <a:latin typeface="Calibri" panose="020F0502020204030204" pitchFamily="34" charset="0"/>
              <a:ea typeface="Calibri" panose="020F0502020204030204" pitchFamily="34" charset="0"/>
              <a:cs typeface="Times New Roman" panose="02020603050405020304" pitchFamily="18" charset="0"/>
            </a:endParaRPr>
          </a:p>
          <a:p>
            <a:pPr marL="0" marR="0" lvl="0" indent="0" algn="just" defTabSz="914400" rtl="0" eaLnBrk="0" fontAlgn="base" latinLnBrk="0" hangingPunct="0">
              <a:lnSpc>
                <a:spcPct val="100000"/>
              </a:lnSpc>
              <a:spcBef>
                <a:spcPct val="0"/>
              </a:spcBef>
              <a:spcAft>
                <a:spcPct val="0"/>
              </a:spcAft>
              <a:buClrTx/>
              <a:buSzTx/>
              <a:buFontTx/>
              <a:buNone/>
              <a:tabLst/>
            </a:pPr>
            <a:endParaRPr kumimoji="0" lang="en-US" altLang="aa-ET" sz="1600" b="0" i="0" u="none" strike="noStrike" cap="none" normalizeH="0" baseline="0" dirty="0">
              <a:ln>
                <a:noFill/>
              </a:ln>
              <a:solidFill>
                <a:srgbClr val="FF0000"/>
              </a:solidFill>
              <a:effectLst/>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en-US" altLang="aa-ET" sz="1600" b="0" i="0" u="none" strike="noStrike" cap="none" normalizeH="0" baseline="0" dirty="0">
                <a:ln>
                  <a:noFill/>
                </a:ln>
                <a:solidFill>
                  <a:srgbClr val="FF0000"/>
                </a:solidFill>
                <a:effectLst/>
                <a:latin typeface="Calibri" panose="020F0502020204030204" pitchFamily="34" charset="0"/>
                <a:ea typeface="Calibri" panose="020F0502020204030204" pitchFamily="34" charset="0"/>
                <a:cs typeface="Times New Roman" panose="02020603050405020304" pitchFamily="18" charset="0"/>
              </a:rPr>
              <a:t>Justice, L. S. (2021). </a:t>
            </a:r>
            <a:r>
              <a:rPr kumimoji="0" lang="en-US" altLang="aa-ET" sz="1600" b="0" i="1" u="none" strike="noStrike" cap="none" normalizeH="0" baseline="0" dirty="0">
                <a:ln>
                  <a:noFill/>
                </a:ln>
                <a:solidFill>
                  <a:srgbClr val="FF0000"/>
                </a:solidFill>
                <a:effectLst/>
                <a:latin typeface="Calibri" panose="020F0502020204030204" pitchFamily="34" charset="0"/>
                <a:ea typeface="Calibri" panose="020F0502020204030204" pitchFamily="34" charset="0"/>
                <a:cs typeface="Times New Roman" panose="02020603050405020304" pitchFamily="18" charset="0"/>
              </a:rPr>
              <a:t>Lagos State Ministry of Justice</a:t>
            </a:r>
            <a:r>
              <a:rPr kumimoji="0" lang="en-US" altLang="aa-ET" sz="1600" b="0" i="0" u="none" strike="noStrike" cap="none" normalizeH="0" baseline="0" dirty="0">
                <a:ln>
                  <a:noFill/>
                </a:ln>
                <a:solidFill>
                  <a:srgbClr val="FF0000"/>
                </a:solidFill>
                <a:effectLst/>
                <a:latin typeface="Calibri" panose="020F0502020204030204" pitchFamily="34" charset="0"/>
                <a:ea typeface="Calibri" panose="020F0502020204030204" pitchFamily="34" charset="0"/>
                <a:cs typeface="Times New Roman" panose="02020603050405020304" pitchFamily="18" charset="0"/>
              </a:rPr>
              <a:t>. Retrieved from </a:t>
            </a:r>
            <a:r>
              <a:rPr kumimoji="0" lang="en-US" altLang="aa-ET" sz="1600" b="0" i="0" u="none" strike="noStrike" cap="none" normalizeH="0" baseline="0" dirty="0" err="1">
                <a:ln>
                  <a:noFill/>
                </a:ln>
                <a:solidFill>
                  <a:srgbClr val="FF0000"/>
                </a:solidFill>
                <a:effectLst/>
                <a:latin typeface="Calibri" panose="020F0502020204030204" pitchFamily="34" charset="0"/>
                <a:ea typeface="Calibri" panose="020F0502020204030204" pitchFamily="34" charset="0"/>
                <a:cs typeface="Times New Roman" panose="02020603050405020304" pitchFamily="18" charset="0"/>
              </a:rPr>
              <a:t>Lagosstatemoj</a:t>
            </a:r>
            <a:r>
              <a:rPr kumimoji="0" lang="en-US" altLang="aa-ET" sz="1600" b="0" i="0" u="none" strike="noStrike" cap="none" normalizeH="0" baseline="0" dirty="0">
                <a:ln>
                  <a:noFill/>
                </a:ln>
                <a:solidFill>
                  <a:srgbClr val="FF0000"/>
                </a:solidFill>
                <a:effectLst/>
                <a:latin typeface="Calibri" panose="020F0502020204030204" pitchFamily="34" charset="0"/>
                <a:ea typeface="Calibri" panose="020F0502020204030204" pitchFamily="34" charset="0"/>
                <a:cs typeface="Times New Roman" panose="02020603050405020304" pitchFamily="18" charset="0"/>
              </a:rPr>
              <a:t>: </a:t>
            </a:r>
            <a:r>
              <a:rPr kumimoji="0" lang="en-US" altLang="aa-ET" sz="1600" b="0" i="0" u="none" strike="noStrike" cap="none" normalizeH="0" baseline="0" dirty="0">
                <a:ln>
                  <a:noFill/>
                </a:ln>
                <a:solidFill>
                  <a:srgbClr val="FF0000"/>
                </a:solidFill>
                <a:effectLst/>
                <a:latin typeface="Calibri" panose="020F0502020204030204" pitchFamily="34" charset="0"/>
                <a:ea typeface="Calibri" panose="020F0502020204030204" pitchFamily="34" charset="0"/>
                <a:cs typeface="Times New Roman" panose="02020603050405020304" pitchFamily="18" charset="0"/>
                <a:hlinkClick r:id="rId8">
                  <a:extLst>
                    <a:ext uri="{A12FA001-AC4F-418D-AE19-62706E023703}">
                      <ahyp:hlinkClr xmlns:ahyp="http://schemas.microsoft.com/office/drawing/2018/hyperlinkcolor" xmlns="" val="tx"/>
                    </a:ext>
                  </a:extLst>
                </a:hlinkClick>
              </a:rPr>
              <a:t>htt</a:t>
            </a:r>
            <a:r>
              <a:rPr lang="en-US" altLang="aa-ET" sz="1600" dirty="0">
                <a:solidFill>
                  <a:srgbClr val="FF0000"/>
                </a:solidFill>
                <a:latin typeface="Calibri" panose="020F0502020204030204" pitchFamily="34" charset="0"/>
                <a:ea typeface="Calibri" panose="020F0502020204030204" pitchFamily="34" charset="0"/>
                <a:cs typeface="Times New Roman" panose="02020603050405020304" pitchFamily="18" charset="0"/>
                <a:hlinkClick r:id="rId8">
                  <a:extLst>
                    <a:ext uri="{A12FA001-AC4F-418D-AE19-62706E023703}">
                      <ahyp:hlinkClr xmlns:ahyp="http://schemas.microsoft.com/office/drawing/2018/hyperlinkcolor" xmlns="" val="tx"/>
                    </a:ext>
                  </a:extLst>
                </a:hlinkClick>
              </a:rPr>
              <a:t>ps://</a:t>
            </a:r>
            <a:r>
              <a:rPr kumimoji="0" lang="en-US" altLang="aa-ET" sz="1600" b="0" i="0" u="none" strike="noStrike" cap="none" normalizeH="0" baseline="0" dirty="0">
                <a:ln>
                  <a:noFill/>
                </a:ln>
                <a:solidFill>
                  <a:srgbClr val="FF0000"/>
                </a:solidFill>
                <a:effectLst/>
                <a:latin typeface="Calibri" panose="020F0502020204030204" pitchFamily="34" charset="0"/>
                <a:ea typeface="Calibri" panose="020F0502020204030204" pitchFamily="34" charset="0"/>
                <a:cs typeface="Times New Roman" panose="02020603050405020304" pitchFamily="18" charset="0"/>
                <a:hlinkClick r:id="rId8">
                  <a:extLst>
                    <a:ext uri="{A12FA001-AC4F-418D-AE19-62706E023703}">
                      <ahyp:hlinkClr xmlns:ahyp="http://schemas.microsoft.com/office/drawing/2018/hyperlinkcolor" xmlns="" val="tx"/>
                    </a:ext>
                  </a:extLst>
                </a:hlinkClick>
              </a:rPr>
              <a:t>lagosstatemoj.org</a:t>
            </a:r>
            <a:endParaRPr kumimoji="0" lang="en-US" altLang="aa-ET" sz="1600" b="0" i="0" u="none" strike="noStrike" cap="none" normalizeH="0" baseline="0" dirty="0">
              <a:ln>
                <a:noFill/>
              </a:ln>
              <a:solidFill>
                <a:srgbClr val="FF0000"/>
              </a:solidFill>
              <a:effectLst/>
              <a:latin typeface="Calibri" panose="020F0502020204030204" pitchFamily="34" charset="0"/>
              <a:ea typeface="Calibri" panose="020F0502020204030204" pitchFamily="34" charset="0"/>
              <a:cs typeface="Times New Roman" panose="02020603050405020304" pitchFamily="18" charset="0"/>
            </a:endParaRPr>
          </a:p>
          <a:p>
            <a:pPr marL="0" marR="0" lvl="0" indent="0" algn="just" defTabSz="914400" rtl="0" eaLnBrk="0" fontAlgn="base" latinLnBrk="0" hangingPunct="0">
              <a:lnSpc>
                <a:spcPct val="100000"/>
              </a:lnSpc>
              <a:spcBef>
                <a:spcPct val="0"/>
              </a:spcBef>
              <a:spcAft>
                <a:spcPct val="0"/>
              </a:spcAft>
              <a:buClrTx/>
              <a:buSzTx/>
              <a:buFontTx/>
              <a:buNone/>
              <a:tabLst/>
            </a:pPr>
            <a:endParaRPr kumimoji="0" lang="en-US" altLang="aa-ET" sz="1600" b="0" i="0" u="none" strike="noStrike" cap="none" normalizeH="0" baseline="0" dirty="0">
              <a:ln>
                <a:noFill/>
              </a:ln>
              <a:solidFill>
                <a:srgbClr val="FF0000"/>
              </a:solidFill>
              <a:effectLst/>
              <a:latin typeface="Calibri" panose="020F0502020204030204" pitchFamily="34" charset="0"/>
              <a:ea typeface="Calibri" panose="020F0502020204030204" pitchFamily="34" charset="0"/>
              <a:cs typeface="Times New Roman" panose="02020603050405020304" pitchFamily="18"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en-US" altLang="aa-ET" sz="1600" b="0" i="0" u="none" strike="noStrike" cap="none" normalizeH="0" baseline="0" dirty="0">
                <a:ln>
                  <a:noFill/>
                </a:ln>
                <a:solidFill>
                  <a:srgbClr val="FF0000"/>
                </a:solidFill>
                <a:effectLst/>
                <a:latin typeface="Calibri" panose="020F0502020204030204" pitchFamily="34" charset="0"/>
                <a:ea typeface="Calibri" panose="020F0502020204030204" pitchFamily="34" charset="0"/>
                <a:cs typeface="Times New Roman" panose="02020603050405020304" pitchFamily="18" charset="0"/>
              </a:rPr>
              <a:t>Report, A. (2017, December 27). </a:t>
            </a:r>
            <a:r>
              <a:rPr kumimoji="0" lang="en-US" altLang="aa-ET" sz="1600" b="0" i="1" u="none" strike="noStrike" cap="none" normalizeH="0" baseline="0" dirty="0">
                <a:ln>
                  <a:noFill/>
                </a:ln>
                <a:solidFill>
                  <a:srgbClr val="FF0000"/>
                </a:solidFill>
                <a:effectLst/>
                <a:latin typeface="Calibri" panose="020F0502020204030204" pitchFamily="34" charset="0"/>
                <a:ea typeface="Calibri" panose="020F0502020204030204" pitchFamily="34" charset="0"/>
                <a:cs typeface="Times New Roman" panose="02020603050405020304" pitchFamily="18" charset="0"/>
              </a:rPr>
              <a:t>LASG Commences Improvement Of 4 Junctions In Lagos Metropolis To Solve Traffic Gridlock</a:t>
            </a:r>
            <a:r>
              <a:rPr kumimoji="0" lang="en-US" altLang="aa-ET" sz="1600" b="0" i="0" u="none" strike="noStrike" cap="none" normalizeH="0" baseline="0" dirty="0">
                <a:ln>
                  <a:noFill/>
                </a:ln>
                <a:solidFill>
                  <a:srgbClr val="FF0000"/>
                </a:solidFill>
                <a:effectLst/>
                <a:latin typeface="Calibri" panose="020F0502020204030204" pitchFamily="34" charset="0"/>
                <a:ea typeface="Calibri" panose="020F0502020204030204" pitchFamily="34" charset="0"/>
                <a:cs typeface="Times New Roman" panose="02020603050405020304" pitchFamily="18" charset="0"/>
              </a:rPr>
              <a:t>. Retrieved from Independent: </a:t>
            </a:r>
            <a:r>
              <a:rPr kumimoji="0" lang="en-US" altLang="aa-ET" sz="1600" b="0" i="0" u="none" strike="noStrike" cap="none" normalizeH="0" baseline="0" dirty="0">
                <a:ln>
                  <a:noFill/>
                </a:ln>
                <a:solidFill>
                  <a:srgbClr val="FF0000"/>
                </a:solidFill>
                <a:effectLst/>
                <a:latin typeface="Calibri" panose="020F0502020204030204" pitchFamily="34" charset="0"/>
                <a:ea typeface="Calibri" panose="020F0502020204030204" pitchFamily="34" charset="0"/>
                <a:cs typeface="Times New Roman" panose="02020603050405020304" pitchFamily="18" charset="0"/>
                <a:hlinkClick r:id="rId9">
                  <a:extLst>
                    <a:ext uri="{A12FA001-AC4F-418D-AE19-62706E023703}">
                      <ahyp:hlinkClr xmlns:ahyp="http://schemas.microsoft.com/office/drawing/2018/hyperlinkcolor" xmlns="" val="tx"/>
                    </a:ext>
                  </a:extLst>
                </a:hlinkClick>
              </a:rPr>
              <a:t>https://independent.ng/lasg-commences-improvement-of-4-junctions-in-lagos-metropolis-to-solve-traffic-gridlock/</a:t>
            </a:r>
            <a:endParaRPr kumimoji="0" lang="en-US" altLang="aa-ET" sz="1600" b="0" i="0" u="none" strike="noStrike" cap="none" normalizeH="0" baseline="0" dirty="0">
              <a:ln>
                <a:noFill/>
              </a:ln>
              <a:solidFill>
                <a:srgbClr val="FF0000"/>
              </a:solidFill>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72542192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Tahoma"/>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2.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Tahoma"/>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docProps/app.xml><?xml version="1.0" encoding="utf-8"?>
<Properties xmlns="http://schemas.openxmlformats.org/officeDocument/2006/extended-properties" xmlns:vt="http://schemas.openxmlformats.org/officeDocument/2006/docPropsVTypes">
  <TotalTime>3837</TotalTime>
  <Words>4437</Words>
  <Application>Microsoft Office PowerPoint</Application>
  <PresentationFormat>Widescreen</PresentationFormat>
  <Paragraphs>458</Paragraphs>
  <Slides>38</Slides>
  <Notes>0</Notes>
  <HiddenSlides>0</HiddenSlides>
  <MMClips>0</MMClips>
  <ScaleCrop>false</ScaleCrop>
  <HeadingPairs>
    <vt:vector size="6" baseType="variant">
      <vt:variant>
        <vt:lpstr>Fonts Used</vt:lpstr>
      </vt:variant>
      <vt:variant>
        <vt:i4>12</vt:i4>
      </vt:variant>
      <vt:variant>
        <vt:lpstr>Theme</vt:lpstr>
      </vt:variant>
      <vt:variant>
        <vt:i4>2</vt:i4>
      </vt:variant>
      <vt:variant>
        <vt:lpstr>Slide Titles</vt:lpstr>
      </vt:variant>
      <vt:variant>
        <vt:i4>38</vt:i4>
      </vt:variant>
    </vt:vector>
  </HeadingPairs>
  <TitlesOfParts>
    <vt:vector size="52" baseType="lpstr">
      <vt:lpstr>Agency FB</vt:lpstr>
      <vt:lpstr>Arial</vt:lpstr>
      <vt:lpstr>Arial Rounded MT Bold</vt:lpstr>
      <vt:lpstr>Arial Unicode MS</vt:lpstr>
      <vt:lpstr>Bahnschrift Light</vt:lpstr>
      <vt:lpstr>Bahnschrift SemiBold</vt:lpstr>
      <vt:lpstr>Calibri</vt:lpstr>
      <vt:lpstr>Calibri Light</vt:lpstr>
      <vt:lpstr>Cambria</vt:lpstr>
      <vt:lpstr>Open Sans</vt:lpstr>
      <vt:lpstr>Open Sans Light</vt:lpstr>
      <vt:lpstr>Times New Roman</vt:lpstr>
      <vt:lpstr>Office Theme</vt:lpstr>
      <vt:lpstr>1_Office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MED</dc:creator>
  <cp:lastModifiedBy>DR EKUNDAYO JMO</cp:lastModifiedBy>
  <cp:revision>545</cp:revision>
  <cp:lastPrinted>2022-02-07T15:20:30Z</cp:lastPrinted>
  <dcterms:created xsi:type="dcterms:W3CDTF">2021-12-10T13:45:21Z</dcterms:created>
  <dcterms:modified xsi:type="dcterms:W3CDTF">2022-07-07T09:55:28Z</dcterms:modified>
</cp:coreProperties>
</file>